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6858000" cx="12192000"/>
  <p:notesSz cx="6858000" cy="9144000"/>
  <p:embeddedFontLst>
    <p:embeddedFont>
      <p:font typeface="Nunito"/>
      <p:regular r:id="rId6"/>
      <p:bold r:id="rId7"/>
      <p:italic r:id="rId8"/>
      <p:boldItalic r:id="rId9"/>
    </p:embeddedFont>
    <p:embeddedFont>
      <p:font typeface="Maven Pro"/>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hZh5EYwr0MvAseLgUxywYZk4gy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MavenPro-bold.fntdata"/><Relationship Id="rId10" Type="http://schemas.openxmlformats.org/officeDocument/2006/relationships/font" Target="fonts/MavenPro-regular.fntdata"/><Relationship Id="rId12" Type="http://customschemas.google.com/relationships/presentationmetadata" Target="metadata"/><Relationship Id="rId9"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font" Target="fonts/Nunito-regular.fntdata"/><Relationship Id="rId7" Type="http://schemas.openxmlformats.org/officeDocument/2006/relationships/font" Target="fonts/Nunito-bold.fntdata"/><Relationship Id="rId8" Type="http://schemas.openxmlformats.org/officeDocument/2006/relationships/font" Target="fonts/Nuni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g1fb5cd87f21_0_4"/>
          <p:cNvGrpSpPr/>
          <p:nvPr/>
        </p:nvGrpSpPr>
        <p:grpSpPr>
          <a:xfrm>
            <a:off x="9790426" y="4546120"/>
            <a:ext cx="2255173" cy="2310006"/>
            <a:chOff x="7343003" y="3409675"/>
            <a:chExt cx="1691422" cy="1732548"/>
          </a:xfrm>
        </p:grpSpPr>
        <p:grpSp>
          <p:nvGrpSpPr>
            <p:cNvPr id="11" name="Google Shape;11;g1fb5cd87f21_0_4"/>
            <p:cNvGrpSpPr/>
            <p:nvPr/>
          </p:nvGrpSpPr>
          <p:grpSpPr>
            <a:xfrm>
              <a:off x="7343003" y="4453711"/>
              <a:ext cx="316800" cy="688513"/>
              <a:chOff x="7343003" y="4453711"/>
              <a:chExt cx="316800" cy="688513"/>
            </a:xfrm>
          </p:grpSpPr>
          <p:sp>
            <p:nvSpPr>
              <p:cNvPr id="12" name="Google Shape;12;g1fb5cd87f21_0_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fb5cd87f21_0_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 name="Google Shape;14;g1fb5cd87f21_0_4"/>
            <p:cNvGrpSpPr/>
            <p:nvPr/>
          </p:nvGrpSpPr>
          <p:grpSpPr>
            <a:xfrm>
              <a:off x="7801210" y="4105700"/>
              <a:ext cx="316800" cy="1036523"/>
              <a:chOff x="7801210" y="4105700"/>
              <a:chExt cx="316800" cy="1036523"/>
            </a:xfrm>
          </p:grpSpPr>
          <p:sp>
            <p:nvSpPr>
              <p:cNvPr id="15" name="Google Shape;15;g1fb5cd87f21_0_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1fb5cd87f21_0_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1fb5cd87f21_0_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g1fb5cd87f21_0_4"/>
            <p:cNvGrpSpPr/>
            <p:nvPr/>
          </p:nvGrpSpPr>
          <p:grpSpPr>
            <a:xfrm>
              <a:off x="8259418" y="3757688"/>
              <a:ext cx="316800" cy="1384535"/>
              <a:chOff x="8259418" y="3757688"/>
              <a:chExt cx="316800" cy="1384535"/>
            </a:xfrm>
          </p:grpSpPr>
          <p:sp>
            <p:nvSpPr>
              <p:cNvPr id="19" name="Google Shape;19;g1fb5cd87f21_0_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fb5cd87f21_0_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1fb5cd87f21_0_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1fb5cd87f21_0_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 name="Google Shape;23;g1fb5cd87f21_0_4"/>
            <p:cNvGrpSpPr/>
            <p:nvPr/>
          </p:nvGrpSpPr>
          <p:grpSpPr>
            <a:xfrm>
              <a:off x="8717625" y="3409675"/>
              <a:ext cx="316800" cy="1732548"/>
              <a:chOff x="8717625" y="3409675"/>
              <a:chExt cx="316800" cy="1732548"/>
            </a:xfrm>
          </p:grpSpPr>
          <p:sp>
            <p:nvSpPr>
              <p:cNvPr id="24" name="Google Shape;24;g1fb5cd87f21_0_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1fb5cd87f21_0_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fb5cd87f21_0_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fb5cd87f21_0_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1fb5cd87f21_0_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29" name="Google Shape;29;g1fb5cd87f21_0_4"/>
          <p:cNvGrpSpPr/>
          <p:nvPr/>
        </p:nvGrpSpPr>
        <p:grpSpPr>
          <a:xfrm>
            <a:off x="6724502" y="0"/>
            <a:ext cx="5085303" cy="5118675"/>
            <a:chOff x="5043503" y="0"/>
            <a:chExt cx="3814072" cy="3839102"/>
          </a:xfrm>
        </p:grpSpPr>
        <p:sp>
          <p:nvSpPr>
            <p:cNvPr id="30" name="Google Shape;30;g1fb5cd87f21_0_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1fb5cd87f21_0_4"/>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 name="Google Shape;32;g1fb5cd87f21_0_4"/>
            <p:cNvGrpSpPr/>
            <p:nvPr/>
          </p:nvGrpSpPr>
          <p:grpSpPr>
            <a:xfrm>
              <a:off x="7647812" y="2704283"/>
              <a:ext cx="635219" cy="635219"/>
              <a:chOff x="6725724" y="2701260"/>
              <a:chExt cx="1208101" cy="1208100"/>
            </a:xfrm>
          </p:grpSpPr>
          <p:sp>
            <p:nvSpPr>
              <p:cNvPr id="33" name="Google Shape;33;g1fb5cd87f21_0_4"/>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1fb5cd87f21_0_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fb5cd87f21_0_4"/>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fb5cd87f21_0_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1fb5cd87f21_0_4"/>
            <p:cNvGrpSpPr/>
            <p:nvPr/>
          </p:nvGrpSpPr>
          <p:grpSpPr>
            <a:xfrm>
              <a:off x="7952720" y="179238"/>
              <a:ext cx="873165" cy="873003"/>
              <a:chOff x="7754428" y="208725"/>
              <a:chExt cx="541800" cy="541800"/>
            </a:xfrm>
          </p:grpSpPr>
          <p:sp>
            <p:nvSpPr>
              <p:cNvPr id="38" name="Google Shape;38;g1fb5cd87f21_0_4"/>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1fb5cd87f21_0_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1fb5cd87f21_0_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1fb5cd87f21_0_4"/>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1fb5cd87f21_0_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fb5cd87f21_0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fb5cd87f21_0_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1fb5cd87f21_0_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 name="Google Shape;46;g1fb5cd87f21_0_4"/>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g1fb5cd87f21_0_4"/>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g1fb5cd87f21_0_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g1fb5cd87f21_0_136"/>
          <p:cNvGrpSpPr/>
          <p:nvPr/>
        </p:nvGrpSpPr>
        <p:grpSpPr>
          <a:xfrm>
            <a:off x="69" y="5465463"/>
            <a:ext cx="12191743" cy="1392365"/>
            <a:chOff x="52" y="4099200"/>
            <a:chExt cx="9144036" cy="1044300"/>
          </a:xfrm>
        </p:grpSpPr>
        <p:grpSp>
          <p:nvGrpSpPr>
            <p:cNvPr id="143" name="Google Shape;143;g1fb5cd87f21_0_136"/>
            <p:cNvGrpSpPr/>
            <p:nvPr/>
          </p:nvGrpSpPr>
          <p:grpSpPr>
            <a:xfrm>
              <a:off x="52" y="4309200"/>
              <a:ext cx="231622" cy="834300"/>
              <a:chOff x="2688737" y="4301380"/>
              <a:chExt cx="231900" cy="834300"/>
            </a:xfrm>
          </p:grpSpPr>
          <p:sp>
            <p:nvSpPr>
              <p:cNvPr id="144" name="Google Shape;144;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 name="Google Shape;148;g1fb5cd87f21_0_136"/>
            <p:cNvGrpSpPr/>
            <p:nvPr/>
          </p:nvGrpSpPr>
          <p:grpSpPr>
            <a:xfrm>
              <a:off x="371406" y="4099200"/>
              <a:ext cx="231622" cy="1044300"/>
              <a:chOff x="2688737" y="4091380"/>
              <a:chExt cx="231900" cy="1044300"/>
            </a:xfrm>
          </p:grpSpPr>
          <p:sp>
            <p:nvSpPr>
              <p:cNvPr id="149" name="Google Shape;149;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g1fb5cd87f21_0_1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 name="Google Shape;154;g1fb5cd87f21_0_136"/>
            <p:cNvGrpSpPr/>
            <p:nvPr/>
          </p:nvGrpSpPr>
          <p:grpSpPr>
            <a:xfrm>
              <a:off x="742761" y="4309200"/>
              <a:ext cx="231622" cy="834300"/>
              <a:chOff x="2688737" y="4301380"/>
              <a:chExt cx="231900" cy="834300"/>
            </a:xfrm>
          </p:grpSpPr>
          <p:sp>
            <p:nvSpPr>
              <p:cNvPr id="155" name="Google Shape;155;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 name="Google Shape;159;g1fb5cd87f21_0_136"/>
            <p:cNvGrpSpPr/>
            <p:nvPr/>
          </p:nvGrpSpPr>
          <p:grpSpPr>
            <a:xfrm>
              <a:off x="1114115" y="4518900"/>
              <a:ext cx="231622" cy="624600"/>
              <a:chOff x="2688737" y="4511080"/>
              <a:chExt cx="231900" cy="624600"/>
            </a:xfrm>
          </p:grpSpPr>
          <p:sp>
            <p:nvSpPr>
              <p:cNvPr id="160" name="Google Shape;160;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1fb5cd87f21_0_136"/>
            <p:cNvGrpSpPr/>
            <p:nvPr/>
          </p:nvGrpSpPr>
          <p:grpSpPr>
            <a:xfrm>
              <a:off x="1856753" y="4099200"/>
              <a:ext cx="231600" cy="1044300"/>
              <a:chOff x="1856753" y="4099200"/>
              <a:chExt cx="231600" cy="1044300"/>
            </a:xfrm>
          </p:grpSpPr>
          <p:sp>
            <p:nvSpPr>
              <p:cNvPr id="164" name="Google Shape;164;g1fb5cd87f21_0_1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1fb5cd87f21_0_1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1fb5cd87f21_0_1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g1fb5cd87f21_0_1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g1fb5cd87f21_0_1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 name="Google Shape;169;g1fb5cd87f21_0_136"/>
            <p:cNvGrpSpPr/>
            <p:nvPr/>
          </p:nvGrpSpPr>
          <p:grpSpPr>
            <a:xfrm>
              <a:off x="2228107" y="4309200"/>
              <a:ext cx="231600" cy="834300"/>
              <a:chOff x="2228107" y="4309200"/>
              <a:chExt cx="231600" cy="834300"/>
            </a:xfrm>
          </p:grpSpPr>
          <p:sp>
            <p:nvSpPr>
              <p:cNvPr id="170" name="Google Shape;170;g1fb5cd87f21_0_1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1fb5cd87f21_0_1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g1fb5cd87f21_0_1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g1fb5cd87f21_0_1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 name="Google Shape;174;g1fb5cd87f21_0_136"/>
            <p:cNvGrpSpPr/>
            <p:nvPr/>
          </p:nvGrpSpPr>
          <p:grpSpPr>
            <a:xfrm>
              <a:off x="2599462" y="4518900"/>
              <a:ext cx="231600" cy="624600"/>
              <a:chOff x="2599462" y="4518900"/>
              <a:chExt cx="231600" cy="624600"/>
            </a:xfrm>
          </p:grpSpPr>
          <p:sp>
            <p:nvSpPr>
              <p:cNvPr id="175" name="Google Shape;175;g1fb5cd87f21_0_1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g1fb5cd87f21_0_1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g1fb5cd87f21_0_1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 name="Google Shape;178;g1fb5cd87f21_0_136"/>
            <p:cNvGrpSpPr/>
            <p:nvPr/>
          </p:nvGrpSpPr>
          <p:grpSpPr>
            <a:xfrm>
              <a:off x="3342171" y="4099200"/>
              <a:ext cx="231600" cy="1044300"/>
              <a:chOff x="3342171" y="4099200"/>
              <a:chExt cx="231600" cy="1044300"/>
            </a:xfrm>
          </p:grpSpPr>
          <p:sp>
            <p:nvSpPr>
              <p:cNvPr id="179" name="Google Shape;179;g1fb5cd87f21_0_1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g1fb5cd87f21_0_1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1fb5cd87f21_0_1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1fb5cd87f21_0_1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g1fb5cd87f21_0_1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 name="Google Shape;184;g1fb5cd87f21_0_136"/>
            <p:cNvGrpSpPr/>
            <p:nvPr/>
          </p:nvGrpSpPr>
          <p:grpSpPr>
            <a:xfrm>
              <a:off x="3713525" y="4309200"/>
              <a:ext cx="231600" cy="834300"/>
              <a:chOff x="3713525" y="4309200"/>
              <a:chExt cx="231600" cy="834300"/>
            </a:xfrm>
          </p:grpSpPr>
          <p:sp>
            <p:nvSpPr>
              <p:cNvPr id="185" name="Google Shape;185;g1fb5cd87f21_0_1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fb5cd87f21_0_1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1fb5cd87f21_0_1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1fb5cd87f21_0_1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9" name="Google Shape;189;g1fb5cd87f21_0_136"/>
            <p:cNvGrpSpPr/>
            <p:nvPr/>
          </p:nvGrpSpPr>
          <p:grpSpPr>
            <a:xfrm>
              <a:off x="1485398" y="4309200"/>
              <a:ext cx="231600" cy="834300"/>
              <a:chOff x="1485398" y="4309200"/>
              <a:chExt cx="231600" cy="834300"/>
            </a:xfrm>
          </p:grpSpPr>
          <p:sp>
            <p:nvSpPr>
              <p:cNvPr id="190" name="Google Shape;190;g1fb5cd87f21_0_1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g1fb5cd87f21_0_1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g1fb5cd87f21_0_1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g1fb5cd87f21_0_1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4" name="Google Shape;194;g1fb5cd87f21_0_136"/>
            <p:cNvGrpSpPr/>
            <p:nvPr/>
          </p:nvGrpSpPr>
          <p:grpSpPr>
            <a:xfrm>
              <a:off x="4084879" y="4518900"/>
              <a:ext cx="231600" cy="624600"/>
              <a:chOff x="4084879" y="4518900"/>
              <a:chExt cx="231600" cy="624600"/>
            </a:xfrm>
          </p:grpSpPr>
          <p:sp>
            <p:nvSpPr>
              <p:cNvPr id="195" name="Google Shape;195;g1fb5cd87f21_0_1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1fb5cd87f21_0_1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fb5cd87f21_0_1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 name="Google Shape;198;g1fb5cd87f21_0_136"/>
            <p:cNvGrpSpPr/>
            <p:nvPr/>
          </p:nvGrpSpPr>
          <p:grpSpPr>
            <a:xfrm>
              <a:off x="2970816" y="4309200"/>
              <a:ext cx="231600" cy="834300"/>
              <a:chOff x="2970816" y="4309200"/>
              <a:chExt cx="231600" cy="834300"/>
            </a:xfrm>
          </p:grpSpPr>
          <p:sp>
            <p:nvSpPr>
              <p:cNvPr id="199" name="Google Shape;199;g1fb5cd87f21_0_1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g1fb5cd87f21_0_1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1fb5cd87f21_0_1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g1fb5cd87f21_0_1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 name="Google Shape;203;g1fb5cd87f21_0_136"/>
            <p:cNvGrpSpPr/>
            <p:nvPr/>
          </p:nvGrpSpPr>
          <p:grpSpPr>
            <a:xfrm>
              <a:off x="4456234" y="4309200"/>
              <a:ext cx="231600" cy="834300"/>
              <a:chOff x="4456234" y="4309200"/>
              <a:chExt cx="231600" cy="834300"/>
            </a:xfrm>
          </p:grpSpPr>
          <p:sp>
            <p:nvSpPr>
              <p:cNvPr id="204" name="Google Shape;204;g1fb5cd87f21_0_1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g1fb5cd87f21_0_1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g1fb5cd87f21_0_1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g1fb5cd87f21_0_1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 name="Google Shape;208;g1fb5cd87f21_0_136"/>
            <p:cNvGrpSpPr/>
            <p:nvPr/>
          </p:nvGrpSpPr>
          <p:grpSpPr>
            <a:xfrm>
              <a:off x="4827588" y="4099200"/>
              <a:ext cx="231600" cy="1044300"/>
              <a:chOff x="4827588" y="4099200"/>
              <a:chExt cx="231600" cy="1044300"/>
            </a:xfrm>
          </p:grpSpPr>
          <p:sp>
            <p:nvSpPr>
              <p:cNvPr id="209" name="Google Shape;209;g1fb5cd87f21_0_1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g1fb5cd87f21_0_1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1fb5cd87f21_0_1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g1fb5cd87f21_0_1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g1fb5cd87f21_0_1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 name="Google Shape;214;g1fb5cd87f21_0_136"/>
            <p:cNvGrpSpPr/>
            <p:nvPr/>
          </p:nvGrpSpPr>
          <p:grpSpPr>
            <a:xfrm>
              <a:off x="5198943" y="4309200"/>
              <a:ext cx="231600" cy="834300"/>
              <a:chOff x="5198943" y="4309200"/>
              <a:chExt cx="231600" cy="834300"/>
            </a:xfrm>
          </p:grpSpPr>
          <p:sp>
            <p:nvSpPr>
              <p:cNvPr id="215" name="Google Shape;215;g1fb5cd87f21_0_1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1fb5cd87f21_0_1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1fb5cd87f21_0_1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g1fb5cd87f21_0_1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 name="Google Shape;219;g1fb5cd87f21_0_136"/>
            <p:cNvGrpSpPr/>
            <p:nvPr/>
          </p:nvGrpSpPr>
          <p:grpSpPr>
            <a:xfrm>
              <a:off x="5570297" y="4518900"/>
              <a:ext cx="231600" cy="624600"/>
              <a:chOff x="5570297" y="4518900"/>
              <a:chExt cx="231600" cy="624600"/>
            </a:xfrm>
          </p:grpSpPr>
          <p:sp>
            <p:nvSpPr>
              <p:cNvPr id="220" name="Google Shape;220;g1fb5cd87f21_0_1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1fb5cd87f21_0_1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1fb5cd87f21_0_1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 name="Google Shape;223;g1fb5cd87f21_0_136"/>
            <p:cNvGrpSpPr/>
            <p:nvPr/>
          </p:nvGrpSpPr>
          <p:grpSpPr>
            <a:xfrm>
              <a:off x="5941652" y="4309200"/>
              <a:ext cx="231600" cy="834300"/>
              <a:chOff x="5941652" y="4309200"/>
              <a:chExt cx="231600" cy="834300"/>
            </a:xfrm>
          </p:grpSpPr>
          <p:sp>
            <p:nvSpPr>
              <p:cNvPr id="224" name="Google Shape;224;g1fb5cd87f21_0_1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1fb5cd87f21_0_1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1fb5cd87f21_0_1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g1fb5cd87f21_0_1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 name="Google Shape;228;g1fb5cd87f21_0_136"/>
            <p:cNvGrpSpPr/>
            <p:nvPr/>
          </p:nvGrpSpPr>
          <p:grpSpPr>
            <a:xfrm>
              <a:off x="6313006" y="4099200"/>
              <a:ext cx="231600" cy="1044300"/>
              <a:chOff x="6313006" y="4099200"/>
              <a:chExt cx="231600" cy="1044300"/>
            </a:xfrm>
          </p:grpSpPr>
          <p:sp>
            <p:nvSpPr>
              <p:cNvPr id="229" name="Google Shape;229;g1fb5cd87f21_0_1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1fb5cd87f21_0_1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g1fb5cd87f21_0_1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g1fb5cd87f21_0_1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1fb5cd87f21_0_1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 name="Google Shape;234;g1fb5cd87f21_0_136"/>
            <p:cNvGrpSpPr/>
            <p:nvPr/>
          </p:nvGrpSpPr>
          <p:grpSpPr>
            <a:xfrm>
              <a:off x="6684361" y="4309200"/>
              <a:ext cx="231600" cy="834300"/>
              <a:chOff x="6684361" y="4309200"/>
              <a:chExt cx="231600" cy="834300"/>
            </a:xfrm>
          </p:grpSpPr>
          <p:sp>
            <p:nvSpPr>
              <p:cNvPr id="235" name="Google Shape;235;g1fb5cd87f21_0_1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1fb5cd87f21_0_1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1fb5cd87f21_0_1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g1fb5cd87f21_0_1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 name="Google Shape;239;g1fb5cd87f21_0_136"/>
            <p:cNvGrpSpPr/>
            <p:nvPr/>
          </p:nvGrpSpPr>
          <p:grpSpPr>
            <a:xfrm>
              <a:off x="7055715" y="4518900"/>
              <a:ext cx="231600" cy="624600"/>
              <a:chOff x="7055715" y="4518900"/>
              <a:chExt cx="231600" cy="624600"/>
            </a:xfrm>
          </p:grpSpPr>
          <p:sp>
            <p:nvSpPr>
              <p:cNvPr id="240" name="Google Shape;240;g1fb5cd87f21_0_1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g1fb5cd87f21_0_1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1fb5cd87f21_0_1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 name="Google Shape;243;g1fb5cd87f21_0_136"/>
            <p:cNvGrpSpPr/>
            <p:nvPr/>
          </p:nvGrpSpPr>
          <p:grpSpPr>
            <a:xfrm>
              <a:off x="7798424" y="4099200"/>
              <a:ext cx="231600" cy="1044300"/>
              <a:chOff x="7798424" y="4099200"/>
              <a:chExt cx="231600" cy="1044300"/>
            </a:xfrm>
          </p:grpSpPr>
          <p:sp>
            <p:nvSpPr>
              <p:cNvPr id="244" name="Google Shape;244;g1fb5cd87f21_0_1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g1fb5cd87f21_0_1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1fb5cd87f21_0_1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1fb5cd87f21_0_1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g1fb5cd87f21_0_1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 name="Google Shape;249;g1fb5cd87f21_0_136"/>
            <p:cNvGrpSpPr/>
            <p:nvPr/>
          </p:nvGrpSpPr>
          <p:grpSpPr>
            <a:xfrm>
              <a:off x="8169779" y="4309200"/>
              <a:ext cx="231600" cy="834300"/>
              <a:chOff x="8169779" y="4309200"/>
              <a:chExt cx="231600" cy="834300"/>
            </a:xfrm>
          </p:grpSpPr>
          <p:sp>
            <p:nvSpPr>
              <p:cNvPr id="250" name="Google Shape;250;g1fb5cd87f21_0_1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g1fb5cd87f21_0_1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1fb5cd87f21_0_1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g1fb5cd87f21_0_1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 name="Google Shape;254;g1fb5cd87f21_0_136"/>
            <p:cNvGrpSpPr/>
            <p:nvPr/>
          </p:nvGrpSpPr>
          <p:grpSpPr>
            <a:xfrm>
              <a:off x="7427070" y="4309200"/>
              <a:ext cx="231600" cy="834300"/>
              <a:chOff x="7427070" y="4309200"/>
              <a:chExt cx="231600" cy="834300"/>
            </a:xfrm>
          </p:grpSpPr>
          <p:sp>
            <p:nvSpPr>
              <p:cNvPr id="255" name="Google Shape;255;g1fb5cd87f21_0_1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1fb5cd87f21_0_1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g1fb5cd87f21_0_1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1fb5cd87f21_0_1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 name="Google Shape;259;g1fb5cd87f21_0_136"/>
            <p:cNvGrpSpPr/>
            <p:nvPr/>
          </p:nvGrpSpPr>
          <p:grpSpPr>
            <a:xfrm>
              <a:off x="8541133" y="4518900"/>
              <a:ext cx="231600" cy="624600"/>
              <a:chOff x="8541133" y="4518900"/>
              <a:chExt cx="231600" cy="624600"/>
            </a:xfrm>
          </p:grpSpPr>
          <p:sp>
            <p:nvSpPr>
              <p:cNvPr id="260" name="Google Shape;260;g1fb5cd87f21_0_1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1fb5cd87f21_0_1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1fb5cd87f21_0_1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1fb5cd87f21_0_136"/>
            <p:cNvGrpSpPr/>
            <p:nvPr/>
          </p:nvGrpSpPr>
          <p:grpSpPr>
            <a:xfrm>
              <a:off x="8912488" y="4309200"/>
              <a:ext cx="231600" cy="834300"/>
              <a:chOff x="8912488" y="4309200"/>
              <a:chExt cx="231600" cy="834300"/>
            </a:xfrm>
          </p:grpSpPr>
          <p:sp>
            <p:nvSpPr>
              <p:cNvPr id="264" name="Google Shape;264;g1fb5cd87f21_0_1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1fb5cd87f21_0_1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1fb5cd87f21_0_1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g1fb5cd87f21_0_1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68" name="Google Shape;268;g1fb5cd87f21_0_136"/>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69" name="Google Shape;269;g1fb5cd87f21_0_136"/>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0"/>
              </a:spcBef>
              <a:spcAft>
                <a:spcPts val="0"/>
              </a:spcAft>
              <a:buClr>
                <a:schemeClr val="lt1"/>
              </a:buClr>
              <a:buSzPts val="1500"/>
              <a:buChar char="○"/>
              <a:defRPr>
                <a:solidFill>
                  <a:schemeClr val="lt1"/>
                </a:solidFill>
              </a:defRPr>
            </a:lvl2pPr>
            <a:lvl3pPr indent="-323850" lvl="2" marL="1371600" algn="ctr">
              <a:spcBef>
                <a:spcPts val="0"/>
              </a:spcBef>
              <a:spcAft>
                <a:spcPts val="0"/>
              </a:spcAft>
              <a:buClr>
                <a:schemeClr val="lt1"/>
              </a:buClr>
              <a:buSzPts val="1500"/>
              <a:buChar char="■"/>
              <a:defRPr>
                <a:solidFill>
                  <a:schemeClr val="lt1"/>
                </a:solidFill>
              </a:defRPr>
            </a:lvl3pPr>
            <a:lvl4pPr indent="-323850" lvl="3" marL="1828800" algn="ctr">
              <a:spcBef>
                <a:spcPts val="0"/>
              </a:spcBef>
              <a:spcAft>
                <a:spcPts val="0"/>
              </a:spcAft>
              <a:buClr>
                <a:schemeClr val="lt1"/>
              </a:buClr>
              <a:buSzPts val="1500"/>
              <a:buChar char="●"/>
              <a:defRPr>
                <a:solidFill>
                  <a:schemeClr val="lt1"/>
                </a:solidFill>
              </a:defRPr>
            </a:lvl4pPr>
            <a:lvl5pPr indent="-323850" lvl="4" marL="2286000" algn="ctr">
              <a:spcBef>
                <a:spcPts val="0"/>
              </a:spcBef>
              <a:spcAft>
                <a:spcPts val="0"/>
              </a:spcAft>
              <a:buClr>
                <a:schemeClr val="lt1"/>
              </a:buClr>
              <a:buSzPts val="1500"/>
              <a:buChar char="○"/>
              <a:defRPr>
                <a:solidFill>
                  <a:schemeClr val="lt1"/>
                </a:solidFill>
              </a:defRPr>
            </a:lvl5pPr>
            <a:lvl6pPr indent="-323850" lvl="5" marL="2743200" algn="ctr">
              <a:spcBef>
                <a:spcPts val="0"/>
              </a:spcBef>
              <a:spcAft>
                <a:spcPts val="0"/>
              </a:spcAft>
              <a:buClr>
                <a:schemeClr val="lt1"/>
              </a:buClr>
              <a:buSzPts val="1500"/>
              <a:buChar char="■"/>
              <a:defRPr>
                <a:solidFill>
                  <a:schemeClr val="lt1"/>
                </a:solidFill>
              </a:defRPr>
            </a:lvl6pPr>
            <a:lvl7pPr indent="-323850" lvl="6" marL="3200400" algn="ctr">
              <a:spcBef>
                <a:spcPts val="0"/>
              </a:spcBef>
              <a:spcAft>
                <a:spcPts val="0"/>
              </a:spcAft>
              <a:buClr>
                <a:schemeClr val="lt1"/>
              </a:buClr>
              <a:buSzPts val="1500"/>
              <a:buChar char="●"/>
              <a:defRPr>
                <a:solidFill>
                  <a:schemeClr val="lt1"/>
                </a:solidFill>
              </a:defRPr>
            </a:lvl7pPr>
            <a:lvl8pPr indent="-323850" lvl="7" marL="3657600" algn="ctr">
              <a:spcBef>
                <a:spcPts val="0"/>
              </a:spcBef>
              <a:spcAft>
                <a:spcPts val="0"/>
              </a:spcAft>
              <a:buClr>
                <a:schemeClr val="lt1"/>
              </a:buClr>
              <a:buSzPts val="1500"/>
              <a:buChar char="○"/>
              <a:defRPr>
                <a:solidFill>
                  <a:schemeClr val="lt1"/>
                </a:solidFill>
              </a:defRPr>
            </a:lvl8pPr>
            <a:lvl9pPr indent="-323850" lvl="8" marL="4114800" algn="ctr">
              <a:spcBef>
                <a:spcPts val="0"/>
              </a:spcBef>
              <a:spcAft>
                <a:spcPts val="0"/>
              </a:spcAft>
              <a:buClr>
                <a:schemeClr val="lt1"/>
              </a:buClr>
              <a:buSzPts val="1500"/>
              <a:buChar char="■"/>
              <a:defRPr>
                <a:solidFill>
                  <a:schemeClr val="lt1"/>
                </a:solidFill>
              </a:defRPr>
            </a:lvl9pPr>
          </a:lstStyle>
          <a:p/>
        </p:txBody>
      </p:sp>
      <p:sp>
        <p:nvSpPr>
          <p:cNvPr id="270" name="Google Shape;270;g1fb5cd87f21_0_13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1fb5cd87f21_0_26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g1fb5cd87f21_0_44"/>
          <p:cNvGrpSpPr/>
          <p:nvPr/>
        </p:nvGrpSpPr>
        <p:grpSpPr>
          <a:xfrm>
            <a:off x="195687" y="4541"/>
            <a:ext cx="1644245" cy="1846001"/>
            <a:chOff x="146769" y="3406"/>
            <a:chExt cx="1233215" cy="1384535"/>
          </a:xfrm>
        </p:grpSpPr>
        <p:grpSp>
          <p:nvGrpSpPr>
            <p:cNvPr id="51" name="Google Shape;51;g1fb5cd87f21_0_44"/>
            <p:cNvGrpSpPr/>
            <p:nvPr/>
          </p:nvGrpSpPr>
          <p:grpSpPr>
            <a:xfrm>
              <a:off x="1063183" y="3406"/>
              <a:ext cx="316800" cy="688513"/>
              <a:chOff x="1063183" y="3406"/>
              <a:chExt cx="316800" cy="688513"/>
            </a:xfrm>
          </p:grpSpPr>
          <p:sp>
            <p:nvSpPr>
              <p:cNvPr id="52" name="Google Shape;52;g1fb5cd87f21_0_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1fb5cd87f21_0_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 name="Google Shape;54;g1fb5cd87f21_0_44"/>
            <p:cNvGrpSpPr/>
            <p:nvPr/>
          </p:nvGrpSpPr>
          <p:grpSpPr>
            <a:xfrm>
              <a:off x="604976" y="3406"/>
              <a:ext cx="316800" cy="1036524"/>
              <a:chOff x="604976" y="3406"/>
              <a:chExt cx="316800" cy="1036524"/>
            </a:xfrm>
          </p:grpSpPr>
          <p:sp>
            <p:nvSpPr>
              <p:cNvPr id="55" name="Google Shape;55;g1fb5cd87f21_0_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g1fb5cd87f21_0_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fb5cd87f21_0_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 name="Google Shape;58;g1fb5cd87f21_0_44"/>
            <p:cNvGrpSpPr/>
            <p:nvPr/>
          </p:nvGrpSpPr>
          <p:grpSpPr>
            <a:xfrm>
              <a:off x="146769" y="3406"/>
              <a:ext cx="316800" cy="1384535"/>
              <a:chOff x="146769" y="3406"/>
              <a:chExt cx="316800" cy="1384535"/>
            </a:xfrm>
          </p:grpSpPr>
          <p:sp>
            <p:nvSpPr>
              <p:cNvPr id="59" name="Google Shape;59;g1fb5cd87f21_0_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1fb5cd87f21_0_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1fb5cd87f21_0_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1fb5cd87f21_0_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63" name="Google Shape;63;g1fb5cd87f21_0_44"/>
          <p:cNvGrpSpPr/>
          <p:nvPr/>
        </p:nvGrpSpPr>
        <p:grpSpPr>
          <a:xfrm>
            <a:off x="9033219" y="3871914"/>
            <a:ext cx="2914791" cy="2985925"/>
            <a:chOff x="6775084" y="2904008"/>
            <a:chExt cx="2186148" cy="2239500"/>
          </a:xfrm>
        </p:grpSpPr>
        <p:grpSp>
          <p:nvGrpSpPr>
            <p:cNvPr id="64" name="Google Shape;64;g1fb5cd87f21_0_44"/>
            <p:cNvGrpSpPr/>
            <p:nvPr/>
          </p:nvGrpSpPr>
          <p:grpSpPr>
            <a:xfrm>
              <a:off x="6775084" y="4253708"/>
              <a:ext cx="409500" cy="889800"/>
              <a:chOff x="6775084" y="4253708"/>
              <a:chExt cx="409500" cy="889800"/>
            </a:xfrm>
          </p:grpSpPr>
          <p:sp>
            <p:nvSpPr>
              <p:cNvPr id="65" name="Google Shape;65;g1fb5cd87f21_0_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1fb5cd87f21_0_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 name="Google Shape;67;g1fb5cd87f21_0_44"/>
            <p:cNvGrpSpPr/>
            <p:nvPr/>
          </p:nvGrpSpPr>
          <p:grpSpPr>
            <a:xfrm>
              <a:off x="7367299" y="3804008"/>
              <a:ext cx="409500" cy="1339500"/>
              <a:chOff x="7367299" y="3804008"/>
              <a:chExt cx="409500" cy="1339500"/>
            </a:xfrm>
          </p:grpSpPr>
          <p:sp>
            <p:nvSpPr>
              <p:cNvPr id="68" name="Google Shape;68;g1fb5cd87f21_0_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1fb5cd87f21_0_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g1fb5cd87f21_0_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 name="Google Shape;71;g1fb5cd87f21_0_44"/>
            <p:cNvGrpSpPr/>
            <p:nvPr/>
          </p:nvGrpSpPr>
          <p:grpSpPr>
            <a:xfrm>
              <a:off x="7959516" y="3354008"/>
              <a:ext cx="409500" cy="1789500"/>
              <a:chOff x="7959516" y="3354008"/>
              <a:chExt cx="409500" cy="1789500"/>
            </a:xfrm>
          </p:grpSpPr>
          <p:sp>
            <p:nvSpPr>
              <p:cNvPr id="72" name="Google Shape;72;g1fb5cd87f21_0_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1fb5cd87f21_0_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1fb5cd87f21_0_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g1fb5cd87f21_0_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 name="Google Shape;76;g1fb5cd87f21_0_44"/>
            <p:cNvGrpSpPr/>
            <p:nvPr/>
          </p:nvGrpSpPr>
          <p:grpSpPr>
            <a:xfrm>
              <a:off x="8551731" y="2904008"/>
              <a:ext cx="409500" cy="2239500"/>
              <a:chOff x="8551731" y="2904008"/>
              <a:chExt cx="409500" cy="2239500"/>
            </a:xfrm>
          </p:grpSpPr>
          <p:sp>
            <p:nvSpPr>
              <p:cNvPr id="77" name="Google Shape;77;g1fb5cd87f21_0_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1fb5cd87f21_0_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1fb5cd87f21_0_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1fb5cd87f21_0_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g1fb5cd87f21_0_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82" name="Google Shape;82;g1fb5cd87f21_0_44"/>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3" name="Google Shape;83;g1fb5cd87f21_0_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g1fb5cd87f21_0_79"/>
          <p:cNvGrpSpPr/>
          <p:nvPr/>
        </p:nvGrpSpPr>
        <p:grpSpPr>
          <a:xfrm>
            <a:off x="834621" y="399168"/>
            <a:ext cx="1332416" cy="1332416"/>
            <a:chOff x="348199" y="179450"/>
            <a:chExt cx="1116300" cy="1116300"/>
          </a:xfrm>
        </p:grpSpPr>
        <p:sp>
          <p:nvSpPr>
            <p:cNvPr id="86" name="Google Shape;86;g1fb5cd87f21_0_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1fb5cd87f21_0_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 name="Google Shape;88;g1fb5cd87f21_0_79"/>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89" name="Google Shape;89;g1fb5cd87f21_0_79"/>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0" name="Google Shape;90;g1fb5cd87f21_0_79"/>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g1fb5cd87f21_0_86"/>
          <p:cNvGrpSpPr/>
          <p:nvPr/>
        </p:nvGrpSpPr>
        <p:grpSpPr>
          <a:xfrm>
            <a:off x="834621" y="399168"/>
            <a:ext cx="1332416" cy="1332416"/>
            <a:chOff x="348199" y="179450"/>
            <a:chExt cx="1116300" cy="1116300"/>
          </a:xfrm>
        </p:grpSpPr>
        <p:sp>
          <p:nvSpPr>
            <p:cNvPr id="93" name="Google Shape;93;g1fb5cd87f21_0_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1fb5cd87f21_0_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g1fb5cd87f21_0_86"/>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 name="Google Shape;96;g1fb5cd87f21_0_86"/>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7" name="Google Shape;97;g1fb5cd87f21_0_86"/>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8" name="Google Shape;98;g1fb5cd87f21_0_8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g1fb5cd87f21_0_94"/>
          <p:cNvGrpSpPr/>
          <p:nvPr/>
        </p:nvGrpSpPr>
        <p:grpSpPr>
          <a:xfrm>
            <a:off x="834621" y="399168"/>
            <a:ext cx="1332416" cy="1332416"/>
            <a:chOff x="348199" y="179450"/>
            <a:chExt cx="1116300" cy="1116300"/>
          </a:xfrm>
        </p:grpSpPr>
        <p:sp>
          <p:nvSpPr>
            <p:cNvPr id="101" name="Google Shape;101;g1fb5cd87f21_0_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1fb5cd87f21_0_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g1fb5cd87f21_0_94"/>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4" name="Google Shape;104;g1fb5cd87f21_0_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g1fb5cd87f21_0_100"/>
          <p:cNvGrpSpPr/>
          <p:nvPr/>
        </p:nvGrpSpPr>
        <p:grpSpPr>
          <a:xfrm>
            <a:off x="834621" y="399168"/>
            <a:ext cx="1332416" cy="1332416"/>
            <a:chOff x="348199" y="179450"/>
            <a:chExt cx="1116300" cy="1116300"/>
          </a:xfrm>
        </p:grpSpPr>
        <p:sp>
          <p:nvSpPr>
            <p:cNvPr id="107" name="Google Shape;107;g1fb5cd87f21_0_1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g1fb5cd87f21_0_1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 name="Google Shape;109;g1fb5cd87f21_0_100"/>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0" name="Google Shape;110;g1fb5cd87f21_0_100"/>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11" name="Google Shape;111;g1fb5cd87f21_0_10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g1fb5cd87f21_0_107"/>
          <p:cNvGrpSpPr/>
          <p:nvPr/>
        </p:nvGrpSpPr>
        <p:grpSpPr>
          <a:xfrm>
            <a:off x="9155392" y="1742"/>
            <a:ext cx="3023192" cy="3468833"/>
            <a:chOff x="6790514" y="1306"/>
            <a:chExt cx="2267451" cy="2601690"/>
          </a:xfrm>
        </p:grpSpPr>
        <p:grpSp>
          <p:nvGrpSpPr>
            <p:cNvPr id="114" name="Google Shape;114;g1fb5cd87f21_0_107"/>
            <p:cNvGrpSpPr/>
            <p:nvPr/>
          </p:nvGrpSpPr>
          <p:grpSpPr>
            <a:xfrm>
              <a:off x="7067465" y="1306"/>
              <a:ext cx="1990500" cy="1990200"/>
              <a:chOff x="7067465" y="1306"/>
              <a:chExt cx="1990500" cy="1990200"/>
            </a:xfrm>
          </p:grpSpPr>
          <p:sp>
            <p:nvSpPr>
              <p:cNvPr id="115" name="Google Shape;115;g1fb5cd87f21_0_107"/>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1fb5cd87f21_0_1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1fb5cd87f21_0_107"/>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 name="Google Shape;118;g1fb5cd87f21_0_107"/>
            <p:cNvGrpSpPr/>
            <p:nvPr/>
          </p:nvGrpSpPr>
          <p:grpSpPr>
            <a:xfrm>
              <a:off x="8207126" y="1807996"/>
              <a:ext cx="795000" cy="795000"/>
              <a:chOff x="8207126" y="1807996"/>
              <a:chExt cx="795000" cy="795000"/>
            </a:xfrm>
          </p:grpSpPr>
          <p:sp>
            <p:nvSpPr>
              <p:cNvPr id="119" name="Google Shape;119;g1fb5cd87f21_0_107"/>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1fb5cd87f21_0_107"/>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g1fb5cd87f21_0_1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g1fb5cd87f21_0_107"/>
            <p:cNvGrpSpPr/>
            <p:nvPr/>
          </p:nvGrpSpPr>
          <p:grpSpPr>
            <a:xfrm>
              <a:off x="6790514" y="118857"/>
              <a:ext cx="548700" cy="548700"/>
              <a:chOff x="6790514" y="118857"/>
              <a:chExt cx="548700" cy="548700"/>
            </a:xfrm>
          </p:grpSpPr>
          <p:sp>
            <p:nvSpPr>
              <p:cNvPr id="123" name="Google Shape;123;g1fb5cd87f21_0_10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1fb5cd87f21_0_1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25" name="Google Shape;125;g1fb5cd87f21_0_107"/>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6" name="Google Shape;126;g1fb5cd87f21_0_10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g1fb5cd87f21_0_122"/>
          <p:cNvGrpSpPr/>
          <p:nvPr/>
        </p:nvGrpSpPr>
        <p:grpSpPr>
          <a:xfrm>
            <a:off x="834621" y="399168"/>
            <a:ext cx="1332416" cy="1332416"/>
            <a:chOff x="348199" y="179450"/>
            <a:chExt cx="1116300" cy="1116300"/>
          </a:xfrm>
        </p:grpSpPr>
        <p:sp>
          <p:nvSpPr>
            <p:cNvPr id="129" name="Google Shape;129;g1fb5cd87f21_0_1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1fb5cd87f21_0_1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 name="Google Shape;131;g1fb5cd87f21_0_122"/>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2" name="Google Shape;132;g1fb5cd87f21_0_122"/>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3" name="Google Shape;133;g1fb5cd87f21_0_122"/>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34" name="Google Shape;134;g1fb5cd87f21_0_122"/>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g1fb5cd87f21_0_130"/>
          <p:cNvGrpSpPr/>
          <p:nvPr/>
        </p:nvGrpSpPr>
        <p:grpSpPr>
          <a:xfrm>
            <a:off x="951176" y="5129497"/>
            <a:ext cx="1100560" cy="1100560"/>
            <a:chOff x="348199" y="179450"/>
            <a:chExt cx="1116300" cy="1116300"/>
          </a:xfrm>
        </p:grpSpPr>
        <p:sp>
          <p:nvSpPr>
            <p:cNvPr id="137" name="Google Shape;137;g1fb5cd87f21_0_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1fb5cd87f21_0_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 name="Google Shape;139;g1fb5cd87f21_0_130"/>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40" name="Google Shape;140;g1fb5cd87f21_0_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g1fb5cd87f21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7" name="Google Shape;7;g1fb5cd87f21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8" name="Google Shape;8;g1fb5cd87f21_0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6"/>
          <p:cNvPicPr preferRelativeResize="0"/>
          <p:nvPr/>
        </p:nvPicPr>
        <p:blipFill>
          <a:blip r:embed="rId3">
            <a:alphaModFix/>
          </a:blip>
          <a:stretch>
            <a:fillRect/>
          </a:stretch>
        </p:blipFill>
        <p:spPr>
          <a:xfrm>
            <a:off x="21375" y="0"/>
            <a:ext cx="12192000" cy="6858000"/>
          </a:xfrm>
          <a:prstGeom prst="rect">
            <a:avLst/>
          </a:prstGeom>
          <a:noFill/>
          <a:ln>
            <a:noFill/>
          </a:ln>
        </p:spPr>
      </p:pic>
      <p:sp>
        <p:nvSpPr>
          <p:cNvPr id="278" name="Google Shape;278;p16"/>
          <p:cNvSpPr/>
          <p:nvPr/>
        </p:nvSpPr>
        <p:spPr>
          <a:xfrm>
            <a:off x="3397625" y="2088625"/>
            <a:ext cx="3929400" cy="1035300"/>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sng" cap="none" strike="noStrike">
                <a:solidFill>
                  <a:schemeClr val="accent5"/>
                </a:solidFill>
                <a:latin typeface="Calibri"/>
                <a:ea typeface="Calibri"/>
                <a:cs typeface="Calibri"/>
                <a:sym typeface="Calibri"/>
              </a:rPr>
              <a:t>Exploring our Local Area </a:t>
            </a:r>
            <a:endParaRPr b="1" i="0" sz="2000" u="sng" cap="none" strike="noStrike">
              <a:solidFill>
                <a:schemeClr val="accent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5"/>
                </a:solidFill>
                <a:latin typeface="Calibri"/>
                <a:ea typeface="Calibri"/>
                <a:cs typeface="Calibri"/>
                <a:sym typeface="Calibri"/>
              </a:rPr>
              <a:t>(The Great Heddon Tea Robbery!)</a:t>
            </a:r>
            <a:endParaRPr b="0" i="0" sz="2000" u="none" cap="none" strike="noStrike">
              <a:solidFill>
                <a:schemeClr val="accent5"/>
              </a:solidFill>
              <a:latin typeface="Arial"/>
              <a:ea typeface="Arial"/>
              <a:cs typeface="Arial"/>
              <a:sym typeface="Arial"/>
            </a:endParaRPr>
          </a:p>
        </p:txBody>
      </p:sp>
      <p:sp>
        <p:nvSpPr>
          <p:cNvPr id="279" name="Google Shape;279;p16"/>
          <p:cNvSpPr/>
          <p:nvPr/>
        </p:nvSpPr>
        <p:spPr>
          <a:xfrm>
            <a:off x="21375" y="3294375"/>
            <a:ext cx="35811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During this term we will be focusing on our local area. This gives the children the opportunity to look back in time to see how Heddon and the surrounding areas have changed. We will focus on the Great Heddon Tea Robbery and how transport has also changed from the late 1800’s until now.</a:t>
            </a:r>
            <a:endParaRPr b="0" i="0" sz="1350" u="none" cap="none" strike="noStrike">
              <a:solidFill>
                <a:srgbClr val="FF9900"/>
              </a:solidFill>
              <a:latin typeface="Arial"/>
              <a:ea typeface="Arial"/>
              <a:cs typeface="Arial"/>
              <a:sym typeface="Arial"/>
            </a:endParaRPr>
          </a:p>
        </p:txBody>
      </p:sp>
      <p:sp>
        <p:nvSpPr>
          <p:cNvPr id="280" name="Google Shape;280;p16"/>
          <p:cNvSpPr/>
          <p:nvPr/>
        </p:nvSpPr>
        <p:spPr>
          <a:xfrm>
            <a:off x="76000" y="45625"/>
            <a:ext cx="3139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300" u="sng" cap="none" strike="noStrike">
                <a:solidFill>
                  <a:schemeClr val="lt1"/>
                </a:solidFill>
                <a:latin typeface="Arial"/>
                <a:ea typeface="Arial"/>
                <a:cs typeface="Arial"/>
                <a:sym typeface="Arial"/>
              </a:rPr>
              <a:t>English</a:t>
            </a:r>
            <a:endParaRPr sz="1300"/>
          </a:p>
          <a:p>
            <a:pPr indent="0" lvl="0" marL="0" marR="0" rtl="0" algn="ctr">
              <a:lnSpc>
                <a:spcPct val="100000"/>
              </a:lnSpc>
              <a:spcBef>
                <a:spcPts val="0"/>
              </a:spcBef>
              <a:spcAft>
                <a:spcPts val="0"/>
              </a:spcAft>
              <a:buNone/>
            </a:pPr>
            <a:r>
              <a:rPr b="0" i="0" lang="en-GB" sz="1300" u="none" cap="none" strike="noStrike">
                <a:solidFill>
                  <a:srgbClr val="FF9900"/>
                </a:solidFill>
                <a:latin typeface="Arial"/>
                <a:ea typeface="Arial"/>
                <a:cs typeface="Arial"/>
                <a:sym typeface="Arial"/>
              </a:rPr>
              <a:t>During this half term we will continue to develop our Spelling, Punctuation and Grammar with particular focus on commas, brackets and dashes. Our class fictional text is “Brightstorm” by Vashti Hardy</a:t>
            </a:r>
            <a:r>
              <a:rPr lang="en-GB" sz="1300">
                <a:solidFill>
                  <a:srgbClr val="FF9900"/>
                </a:solidFill>
              </a:rPr>
              <a:t> which will drive all our English work; we </a:t>
            </a:r>
            <a:r>
              <a:rPr b="0" i="0" lang="en-GB" sz="1300" u="none" cap="none" strike="noStrike">
                <a:solidFill>
                  <a:srgbClr val="FF9900"/>
                </a:solidFill>
                <a:latin typeface="Arial"/>
                <a:ea typeface="Arial"/>
                <a:cs typeface="Arial"/>
                <a:sym typeface="Arial"/>
              </a:rPr>
              <a:t>will </a:t>
            </a:r>
            <a:r>
              <a:rPr lang="en-GB" sz="1300">
                <a:solidFill>
                  <a:srgbClr val="FF9900"/>
                </a:solidFill>
              </a:rPr>
              <a:t>be learning the ‘art of persuasion’ and will be creating persuasive tourist brochures for the Citadel, persuasive letters to allow us to board the Sky Ship and an exciting Dragon’s Den project to persuade the Dragons to invest in our new explorer’s inventions!</a:t>
            </a:r>
            <a:endParaRPr b="0" i="0" sz="1300" u="none" cap="none" strike="noStrike">
              <a:solidFill>
                <a:srgbClr val="FF9900"/>
              </a:solidFill>
              <a:latin typeface="Arial"/>
              <a:ea typeface="Arial"/>
              <a:cs typeface="Arial"/>
              <a:sym typeface="Arial"/>
            </a:endParaRPr>
          </a:p>
        </p:txBody>
      </p:sp>
      <p:sp>
        <p:nvSpPr>
          <p:cNvPr id="281" name="Google Shape;281;p16"/>
          <p:cNvSpPr/>
          <p:nvPr/>
        </p:nvSpPr>
        <p:spPr>
          <a:xfrm>
            <a:off x="4573600" y="48187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u="sng">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This term children in Year 5 will be completing the rest of their </a:t>
            </a:r>
            <a:r>
              <a:rPr lang="en-GB" sz="1350">
                <a:solidFill>
                  <a:srgbClr val="FF9900"/>
                </a:solidFill>
              </a:rPr>
              <a:t>‘3-D Game’ designs and then moving onto their next topic of Spreadsheets.</a:t>
            </a:r>
            <a:endParaRPr b="0" i="0" sz="135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FF9900"/>
              </a:solidFill>
              <a:latin typeface="Calibri"/>
              <a:ea typeface="Calibri"/>
              <a:cs typeface="Calibri"/>
              <a:sym typeface="Calibri"/>
            </a:endParaRPr>
          </a:p>
        </p:txBody>
      </p:sp>
      <p:sp>
        <p:nvSpPr>
          <p:cNvPr id="282" name="Google Shape;282;p16"/>
          <p:cNvSpPr/>
          <p:nvPr/>
        </p:nvSpPr>
        <p:spPr>
          <a:xfrm>
            <a:off x="76178" y="5131396"/>
            <a:ext cx="4301700" cy="17250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Children in Year 5 will be continuing to learn and build upon conversational French techniques and phrases taught to them by Mrs Magee. </a:t>
            </a:r>
            <a:endParaRPr b="0" i="0" sz="1400"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In music this term we will be extending our knowledge of the history of music and focusing on the Classical Era (1750-1820)</a:t>
            </a:r>
            <a:endParaRPr b="0" i="0" sz="1400" cap="none" strike="noStrike">
              <a:solidFill>
                <a:srgbClr val="FF9900"/>
              </a:solidFill>
              <a:latin typeface="Arial"/>
              <a:ea typeface="Arial"/>
              <a:cs typeface="Arial"/>
              <a:sym typeface="Arial"/>
            </a:endParaRPr>
          </a:p>
        </p:txBody>
      </p:sp>
      <p:sp>
        <p:nvSpPr>
          <p:cNvPr id="283" name="Google Shape;283;p16"/>
          <p:cNvSpPr/>
          <p:nvPr/>
        </p:nvSpPr>
        <p:spPr>
          <a:xfrm>
            <a:off x="4439400" y="560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we will be extending our knowledge of </a:t>
            </a:r>
            <a:r>
              <a:rPr lang="en-GB">
                <a:solidFill>
                  <a:srgbClr val="FF9900"/>
                </a:solidFill>
              </a:rPr>
              <a:t>fractions, multiplication and division</a:t>
            </a:r>
            <a:r>
              <a:rPr b="0" i="0" lang="en-GB" sz="1400" u="none" cap="none" strike="noStrike">
                <a:solidFill>
                  <a:srgbClr val="FF9900"/>
                </a:solidFill>
                <a:latin typeface="Arial"/>
                <a:ea typeface="Arial"/>
                <a:cs typeface="Arial"/>
                <a:sym typeface="Arial"/>
              </a:rPr>
              <a:t>. The children in Year 5 will also continue to complete their times table Rockstar sheets three times per week. We will also be learning about fractions, and further building on our Year 4 knowledge. </a:t>
            </a:r>
            <a:endParaRPr b="0" i="0" sz="1400" u="none" cap="none" strike="noStrike">
              <a:solidFill>
                <a:srgbClr val="FF9900"/>
              </a:solidFill>
              <a:latin typeface="Arial"/>
              <a:ea typeface="Arial"/>
              <a:cs typeface="Arial"/>
              <a:sym typeface="Arial"/>
            </a:endParaRPr>
          </a:p>
        </p:txBody>
      </p:sp>
      <p:sp>
        <p:nvSpPr>
          <p:cNvPr id="284" name="Google Shape;284;p16"/>
          <p:cNvSpPr/>
          <p:nvPr/>
        </p:nvSpPr>
        <p:spPr>
          <a:xfrm>
            <a:off x="9478917" y="1725627"/>
            <a:ext cx="2587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Our focus this term will be </a:t>
            </a:r>
            <a:r>
              <a:rPr lang="en-GB" sz="1350">
                <a:solidFill>
                  <a:srgbClr val="FF9900"/>
                </a:solidFill>
              </a:rPr>
              <a:t>how to separate materials.</a:t>
            </a:r>
            <a:r>
              <a:rPr b="0" i="0" lang="en-GB" sz="1350" u="none" cap="none" strike="noStrike">
                <a:solidFill>
                  <a:srgbClr val="FF9900"/>
                </a:solidFill>
                <a:latin typeface="Arial"/>
                <a:ea typeface="Arial"/>
                <a:cs typeface="Arial"/>
                <a:sym typeface="Arial"/>
              </a:rPr>
              <a:t> The children will be developing their understanding of how materials change when water or heat     is added.</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9900"/>
              </a:solidFill>
              <a:latin typeface="Arial"/>
              <a:ea typeface="Arial"/>
              <a:cs typeface="Arial"/>
              <a:sym typeface="Arial"/>
            </a:endParaRPr>
          </a:p>
        </p:txBody>
      </p:sp>
      <p:sp>
        <p:nvSpPr>
          <p:cNvPr id="285" name="Google Shape;285;p16"/>
          <p:cNvSpPr/>
          <p:nvPr/>
        </p:nvSpPr>
        <p:spPr>
          <a:xfrm>
            <a:off x="8115300" y="4973500"/>
            <a:ext cx="40497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GB" u="sng">
                <a:solidFill>
                  <a:schemeClr val="lt1"/>
                </a:solidFill>
              </a:rPr>
              <a:t>DT</a:t>
            </a:r>
            <a:endParaRPr u="sng">
              <a:solidFill>
                <a:schemeClr val="lt1"/>
              </a:solidFill>
            </a:endParaRPr>
          </a:p>
          <a:p>
            <a:pPr indent="0" lvl="0" marL="0" marR="0" rtl="0" algn="ctr">
              <a:lnSpc>
                <a:spcPct val="100000"/>
              </a:lnSpc>
              <a:spcBef>
                <a:spcPts val="0"/>
              </a:spcBef>
              <a:spcAft>
                <a:spcPts val="0"/>
              </a:spcAft>
              <a:buClr>
                <a:srgbClr val="000000"/>
              </a:buClr>
              <a:buSzPts val="1350"/>
              <a:buFont typeface="Arial"/>
              <a:buNone/>
            </a:pPr>
            <a:r>
              <a:rPr lang="en-GB">
                <a:solidFill>
                  <a:srgbClr val="FF9900"/>
                </a:solidFill>
              </a:rPr>
              <a:t>During this unit the children will be using Computer Aided Design (CAD) to design and create an bag for an explorer. This unit will focus on creating templates using CAD, joining textiles  and how to create a seam. Children will then make and evaluate </a:t>
            </a:r>
            <a:r>
              <a:rPr lang="en-GB">
                <a:solidFill>
                  <a:srgbClr val="FF9900"/>
                </a:solidFill>
              </a:rPr>
              <a:t>their</a:t>
            </a:r>
            <a:r>
              <a:rPr lang="en-GB">
                <a:solidFill>
                  <a:srgbClr val="FF9900"/>
                </a:solidFill>
              </a:rPr>
              <a:t> final products.</a:t>
            </a:r>
            <a:endParaRPr>
              <a:solidFill>
                <a:srgbClr val="FF9900"/>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 name="Google Shape;286;p16"/>
          <p:cNvSpPr/>
          <p:nvPr/>
        </p:nvSpPr>
        <p:spPr>
          <a:xfrm>
            <a:off x="8039100" y="132225"/>
            <a:ext cx="4049400" cy="15099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None/>
            </a:pPr>
            <a:r>
              <a:rPr b="0" i="0" lang="en-GB" sz="1400" u="none" cap="none" strike="noStrike">
                <a:solidFill>
                  <a:srgbClr val="FF9900"/>
                </a:solidFill>
                <a:latin typeface="Arial"/>
                <a:ea typeface="Arial"/>
                <a:cs typeface="Arial"/>
                <a:sym typeface="Arial"/>
              </a:rPr>
              <a:t>Year 5 will be continuing to work with the Newcastle United Foundation this term focusing on </a:t>
            </a:r>
            <a:r>
              <a:rPr lang="en-GB">
                <a:solidFill>
                  <a:srgbClr val="FF9900"/>
                </a:solidFill>
              </a:rPr>
              <a:t>‘Personal Challenge’</a:t>
            </a:r>
            <a:r>
              <a:rPr b="0" i="0" lang="en-GB" sz="1400" u="none" cap="none" strike="noStrike">
                <a:solidFill>
                  <a:srgbClr val="FF9900"/>
                </a:solidFill>
                <a:latin typeface="Arial"/>
                <a:ea typeface="Arial"/>
                <a:cs typeface="Arial"/>
                <a:sym typeface="Arial"/>
              </a:rPr>
              <a:t>. In their additional PE lesson, children will also</a:t>
            </a:r>
            <a:r>
              <a:rPr lang="en-GB">
                <a:solidFill>
                  <a:srgbClr val="FF9900"/>
                </a:solidFill>
              </a:rPr>
              <a:t> focus on Dance and Gymnastics</a:t>
            </a:r>
            <a:r>
              <a:rPr b="0" i="0" lang="en-GB" sz="1400" u="none" cap="none" strike="noStrike">
                <a:solidFill>
                  <a:srgbClr val="FF9900"/>
                </a:solidFill>
                <a:latin typeface="Arial"/>
                <a:ea typeface="Arial"/>
                <a:cs typeface="Arial"/>
                <a:sym typeface="Arial"/>
              </a:rPr>
              <a:t>.</a:t>
            </a:r>
            <a:endParaRPr b="0" i="0" sz="1400" u="none" cap="none" strike="noStrike">
              <a:solidFill>
                <a:srgbClr val="FF9900"/>
              </a:solidFill>
              <a:latin typeface="Arial"/>
              <a:ea typeface="Arial"/>
              <a:cs typeface="Arial"/>
              <a:sym typeface="Arial"/>
            </a:endParaRPr>
          </a:p>
        </p:txBody>
      </p:sp>
      <p:sp>
        <p:nvSpPr>
          <p:cNvPr id="287" name="Google Shape;287;p16"/>
          <p:cNvSpPr/>
          <p:nvPr/>
        </p:nvSpPr>
        <p:spPr>
          <a:xfrm>
            <a:off x="7620200" y="2058025"/>
            <a:ext cx="1740900" cy="2720400"/>
          </a:xfrm>
          <a:prstGeom prst="rect">
            <a:avLst/>
          </a:prstGeom>
          <a:solidFill>
            <a:schemeClr val="accent1"/>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the children will be </a:t>
            </a:r>
            <a:r>
              <a:rPr lang="en-GB">
                <a:solidFill>
                  <a:srgbClr val="FF9900"/>
                </a:solidFill>
              </a:rPr>
              <a:t>exploring how Christians believe that  following God can bring freedom and justice. This includes looking at the story of Moses and people working for justice today. </a:t>
            </a:r>
            <a:endParaRPr b="0" i="0" sz="1400" u="none" cap="none" strike="noStrike">
              <a:solidFill>
                <a:srgbClr val="FF9900"/>
              </a:solidFill>
              <a:latin typeface="Arial"/>
              <a:ea typeface="Arial"/>
              <a:cs typeface="Arial"/>
              <a:sym typeface="Arial"/>
            </a:endParaRPr>
          </a:p>
        </p:txBody>
      </p:sp>
      <p:pic>
        <p:nvPicPr>
          <p:cNvPr id="288" name="Google Shape;288;p16"/>
          <p:cNvPicPr preferRelativeResize="0"/>
          <p:nvPr/>
        </p:nvPicPr>
        <p:blipFill>
          <a:blip r:embed="rId4">
            <a:alphaModFix/>
          </a:blip>
          <a:stretch>
            <a:fillRect/>
          </a:stretch>
        </p:blipFill>
        <p:spPr>
          <a:xfrm rot="-906538">
            <a:off x="3282469" y="321669"/>
            <a:ext cx="1210239" cy="1856160"/>
          </a:xfrm>
          <a:prstGeom prst="rect">
            <a:avLst/>
          </a:prstGeom>
          <a:noFill/>
          <a:ln>
            <a:noFill/>
          </a:ln>
        </p:spPr>
      </p:pic>
      <p:pic>
        <p:nvPicPr>
          <p:cNvPr id="289" name="Google Shape;289;p16"/>
          <p:cNvPicPr preferRelativeResize="0"/>
          <p:nvPr/>
        </p:nvPicPr>
        <p:blipFill>
          <a:blip r:embed="rId5">
            <a:alphaModFix/>
          </a:blip>
          <a:stretch>
            <a:fillRect/>
          </a:stretch>
        </p:blipFill>
        <p:spPr>
          <a:xfrm>
            <a:off x="3725521" y="3218175"/>
            <a:ext cx="1672025" cy="1126925"/>
          </a:xfrm>
          <a:prstGeom prst="rect">
            <a:avLst/>
          </a:prstGeom>
          <a:noFill/>
          <a:ln>
            <a:noFill/>
          </a:ln>
        </p:spPr>
      </p:pic>
      <p:pic>
        <p:nvPicPr>
          <p:cNvPr id="290" name="Google Shape;290;p16"/>
          <p:cNvPicPr preferRelativeResize="0"/>
          <p:nvPr/>
        </p:nvPicPr>
        <p:blipFill>
          <a:blip r:embed="rId6">
            <a:alphaModFix amt="80000"/>
          </a:blip>
          <a:stretch>
            <a:fillRect/>
          </a:stretch>
        </p:blipFill>
        <p:spPr>
          <a:xfrm>
            <a:off x="5940025" y="3402475"/>
            <a:ext cx="1290076" cy="1290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