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Lst>
  <p:sldSz cy="6858000" cx="12192000"/>
  <p:notesSz cx="6858000" cy="9144000"/>
  <p:embeddedFontLst>
    <p:embeddedFont>
      <p:font typeface="Nunito"/>
      <p:regular r:id="rId7"/>
      <p:bold r:id="rId8"/>
      <p:italic r:id="rId9"/>
      <p:boldItalic r:id="rId10"/>
    </p:embeddedFont>
    <p:embeddedFont>
      <p:font typeface="Maven Pro"/>
      <p:regular r:id="rId11"/>
      <p:bold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3" roundtripDataSignature="AMtx7mgNj5ZayH6IlBOEXfxAEfn9By6Yf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MavenPro-regular.fntdata"/><Relationship Id="rId10" Type="http://schemas.openxmlformats.org/officeDocument/2006/relationships/font" Target="fonts/Nunito-boldItalic.fntdata"/><Relationship Id="rId13" Type="http://customschemas.google.com/relationships/presentationmetadata" Target="metadata"/><Relationship Id="rId12" Type="http://schemas.openxmlformats.org/officeDocument/2006/relationships/font" Target="fonts/MavenPro-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Nunito-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font" Target="fonts/Nunito-regular.fntdata"/><Relationship Id="rId8" Type="http://schemas.openxmlformats.org/officeDocument/2006/relationships/font" Target="fonts/Nuni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5" name="Google Shape;275;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3" name="Google Shape;29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g1fb5cd87f21_0_4"/>
          <p:cNvGrpSpPr/>
          <p:nvPr/>
        </p:nvGrpSpPr>
        <p:grpSpPr>
          <a:xfrm>
            <a:off x="9790426" y="4546120"/>
            <a:ext cx="2255173" cy="2310006"/>
            <a:chOff x="7343003" y="3409675"/>
            <a:chExt cx="1691422" cy="1732548"/>
          </a:xfrm>
        </p:grpSpPr>
        <p:grpSp>
          <p:nvGrpSpPr>
            <p:cNvPr id="11" name="Google Shape;11;g1fb5cd87f21_0_4"/>
            <p:cNvGrpSpPr/>
            <p:nvPr/>
          </p:nvGrpSpPr>
          <p:grpSpPr>
            <a:xfrm>
              <a:off x="7343003" y="4453711"/>
              <a:ext cx="316800" cy="688513"/>
              <a:chOff x="7343003" y="4453711"/>
              <a:chExt cx="316800" cy="688513"/>
            </a:xfrm>
          </p:grpSpPr>
          <p:sp>
            <p:nvSpPr>
              <p:cNvPr id="12" name="Google Shape;12;g1fb5cd87f21_0_4"/>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 name="Google Shape;13;g1fb5cd87f21_0_4"/>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4" name="Google Shape;14;g1fb5cd87f21_0_4"/>
            <p:cNvGrpSpPr/>
            <p:nvPr/>
          </p:nvGrpSpPr>
          <p:grpSpPr>
            <a:xfrm>
              <a:off x="7801210" y="4105700"/>
              <a:ext cx="316800" cy="1036523"/>
              <a:chOff x="7801210" y="4105700"/>
              <a:chExt cx="316800" cy="1036523"/>
            </a:xfrm>
          </p:grpSpPr>
          <p:sp>
            <p:nvSpPr>
              <p:cNvPr id="15" name="Google Shape;15;g1fb5cd87f21_0_4"/>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 name="Google Shape;16;g1fb5cd87f21_0_4"/>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 name="Google Shape;17;g1fb5cd87f21_0_4"/>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8" name="Google Shape;18;g1fb5cd87f21_0_4"/>
            <p:cNvGrpSpPr/>
            <p:nvPr/>
          </p:nvGrpSpPr>
          <p:grpSpPr>
            <a:xfrm>
              <a:off x="8259418" y="3757688"/>
              <a:ext cx="316800" cy="1384535"/>
              <a:chOff x="8259418" y="3757688"/>
              <a:chExt cx="316800" cy="1384535"/>
            </a:xfrm>
          </p:grpSpPr>
          <p:sp>
            <p:nvSpPr>
              <p:cNvPr id="19" name="Google Shape;19;g1fb5cd87f21_0_4"/>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 name="Google Shape;20;g1fb5cd87f21_0_4"/>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 name="Google Shape;21;g1fb5cd87f21_0_4"/>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 name="Google Shape;22;g1fb5cd87f21_0_4"/>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 name="Google Shape;23;g1fb5cd87f21_0_4"/>
            <p:cNvGrpSpPr/>
            <p:nvPr/>
          </p:nvGrpSpPr>
          <p:grpSpPr>
            <a:xfrm>
              <a:off x="8717625" y="3409675"/>
              <a:ext cx="316800" cy="1732548"/>
              <a:chOff x="8717625" y="3409675"/>
              <a:chExt cx="316800" cy="1732548"/>
            </a:xfrm>
          </p:grpSpPr>
          <p:sp>
            <p:nvSpPr>
              <p:cNvPr id="24" name="Google Shape;24;g1fb5cd87f21_0_4"/>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 name="Google Shape;25;g1fb5cd87f21_0_4"/>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 name="Google Shape;26;g1fb5cd87f21_0_4"/>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 name="Google Shape;27;g1fb5cd87f21_0_4"/>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 name="Google Shape;28;g1fb5cd87f21_0_4"/>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grpSp>
        <p:nvGrpSpPr>
          <p:cNvPr id="29" name="Google Shape;29;g1fb5cd87f21_0_4"/>
          <p:cNvGrpSpPr/>
          <p:nvPr/>
        </p:nvGrpSpPr>
        <p:grpSpPr>
          <a:xfrm>
            <a:off x="6724502" y="0"/>
            <a:ext cx="5085303" cy="5118675"/>
            <a:chOff x="5043503" y="0"/>
            <a:chExt cx="3814072" cy="3839102"/>
          </a:xfrm>
        </p:grpSpPr>
        <p:sp>
          <p:nvSpPr>
            <p:cNvPr id="30" name="Google Shape;30;g1fb5cd87f21_0_4"/>
            <p:cNvSpPr/>
            <p:nvPr/>
          </p:nvSpPr>
          <p:spPr>
            <a:xfrm>
              <a:off x="8460975" y="1817775"/>
              <a:ext cx="396600" cy="396600"/>
            </a:xfrm>
            <a:prstGeom prst="ellipse">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 name="Google Shape;31;g1fb5cd87f21_0_4"/>
            <p:cNvSpPr/>
            <p:nvPr/>
          </p:nvSpPr>
          <p:spPr>
            <a:xfrm rot="-9830444">
              <a:off x="6469759" y="3480728"/>
              <a:ext cx="320148" cy="320148"/>
            </a:xfrm>
            <a:prstGeom prst="ellipse">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2" name="Google Shape;32;g1fb5cd87f21_0_4"/>
            <p:cNvGrpSpPr/>
            <p:nvPr/>
          </p:nvGrpSpPr>
          <p:grpSpPr>
            <a:xfrm>
              <a:off x="7647812" y="2704283"/>
              <a:ext cx="635219" cy="635219"/>
              <a:chOff x="6725724" y="2701260"/>
              <a:chExt cx="1208101" cy="1208100"/>
            </a:xfrm>
          </p:grpSpPr>
          <p:sp>
            <p:nvSpPr>
              <p:cNvPr id="33" name="Google Shape;33;g1fb5cd87f21_0_4"/>
              <p:cNvSpPr/>
              <p:nvPr/>
            </p:nvSpPr>
            <p:spPr>
              <a:xfrm rot="5400000">
                <a:off x="6725725" y="2701260"/>
                <a:ext cx="1208100" cy="1208100"/>
              </a:xfrm>
              <a:prstGeom prst="ellipse">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 name="Google Shape;34;g1fb5cd87f21_0_4"/>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 name="Google Shape;35;g1fb5cd87f21_0_4"/>
              <p:cNvSpPr/>
              <p:nvPr/>
            </p:nvSpPr>
            <p:spPr>
              <a:xfrm rot="5400000">
                <a:off x="6954988" y="2930398"/>
                <a:ext cx="749700" cy="749700"/>
              </a:xfrm>
              <a:prstGeom prst="ellipse">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6" name="Google Shape;36;g1fb5cd87f21_0_4"/>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7" name="Google Shape;37;g1fb5cd87f21_0_4"/>
            <p:cNvGrpSpPr/>
            <p:nvPr/>
          </p:nvGrpSpPr>
          <p:grpSpPr>
            <a:xfrm>
              <a:off x="7952720" y="179238"/>
              <a:ext cx="873165" cy="873003"/>
              <a:chOff x="7754428" y="208725"/>
              <a:chExt cx="541800" cy="541800"/>
            </a:xfrm>
          </p:grpSpPr>
          <p:sp>
            <p:nvSpPr>
              <p:cNvPr id="38" name="Google Shape;38;g1fb5cd87f21_0_4"/>
              <p:cNvSpPr/>
              <p:nvPr/>
            </p:nvSpPr>
            <p:spPr>
              <a:xfrm rot="-8647347">
                <a:off x="7831319" y="285616"/>
                <a:ext cx="388018" cy="388018"/>
              </a:xfrm>
              <a:prstGeom prst="ellipse">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 name="Google Shape;39;g1fb5cd87f21_0_4"/>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0" name="Google Shape;40;g1fb5cd87f21_0_4"/>
            <p:cNvSpPr/>
            <p:nvPr/>
          </p:nvSpPr>
          <p:spPr>
            <a:xfrm>
              <a:off x="5399840" y="356365"/>
              <a:ext cx="2577000" cy="2577000"/>
            </a:xfrm>
            <a:prstGeom prst="ellipse">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 name="Google Shape;41;g1fb5cd87f21_0_4"/>
            <p:cNvSpPr/>
            <p:nvPr/>
          </p:nvSpPr>
          <p:spPr>
            <a:xfrm rot="2043858">
              <a:off x="5503813" y="460310"/>
              <a:ext cx="2369480" cy="2369480"/>
            </a:xfrm>
            <a:prstGeom prst="ellipse">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 name="Google Shape;42;g1fb5cd87f21_0_4"/>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 name="Google Shape;43;g1fb5cd87f21_0_4"/>
            <p:cNvSpPr/>
            <p:nvPr/>
          </p:nvSpPr>
          <p:spPr>
            <a:xfrm rot="2044777">
              <a:off x="5911449" y="867729"/>
              <a:ext cx="1554223" cy="1554223"/>
            </a:xfrm>
            <a:prstGeom prst="ellipse">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 name="Google Shape;44;g1fb5cd87f21_0_4"/>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 name="Google Shape;45;g1fb5cd87f21_0_4"/>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6" name="Google Shape;46;g1fb5cd87f21_0_4"/>
          <p:cNvSpPr txBox="1"/>
          <p:nvPr>
            <p:ph type="ctrTitle"/>
          </p:nvPr>
        </p:nvSpPr>
        <p:spPr>
          <a:xfrm>
            <a:off x="1098667" y="2151750"/>
            <a:ext cx="5673900" cy="2497200"/>
          </a:xfrm>
          <a:prstGeom prst="rect">
            <a:avLst/>
          </a:prstGeom>
        </p:spPr>
        <p:txBody>
          <a:bodyPr anchorCtr="0" anchor="ctr" bIns="121900" lIns="121900" spcFirstLastPara="1" rIns="121900" wrap="square" tIns="12190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g1fb5cd87f21_0_4"/>
          <p:cNvSpPr txBox="1"/>
          <p:nvPr>
            <p:ph idx="1" type="subTitle"/>
          </p:nvPr>
        </p:nvSpPr>
        <p:spPr>
          <a:xfrm>
            <a:off x="1098667" y="4795067"/>
            <a:ext cx="5673900" cy="927300"/>
          </a:xfrm>
          <a:prstGeom prst="rect">
            <a:avLst/>
          </a:prstGeom>
        </p:spPr>
        <p:txBody>
          <a:bodyPr anchorCtr="0" anchor="t" bIns="121900" lIns="121900" spcFirstLastPara="1" rIns="121900" wrap="square" tIns="12190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48" name="Google Shape;48;g1fb5cd87f21_0_4"/>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g1fb5cd87f21_0_136"/>
          <p:cNvGrpSpPr/>
          <p:nvPr/>
        </p:nvGrpSpPr>
        <p:grpSpPr>
          <a:xfrm>
            <a:off x="69" y="5465463"/>
            <a:ext cx="12191743" cy="1392365"/>
            <a:chOff x="52" y="4099200"/>
            <a:chExt cx="9144036" cy="1044300"/>
          </a:xfrm>
        </p:grpSpPr>
        <p:grpSp>
          <p:nvGrpSpPr>
            <p:cNvPr id="143" name="Google Shape;143;g1fb5cd87f21_0_136"/>
            <p:cNvGrpSpPr/>
            <p:nvPr/>
          </p:nvGrpSpPr>
          <p:grpSpPr>
            <a:xfrm>
              <a:off x="52" y="4309200"/>
              <a:ext cx="231622" cy="834300"/>
              <a:chOff x="2688737" y="4301380"/>
              <a:chExt cx="231900" cy="834300"/>
            </a:xfrm>
          </p:grpSpPr>
          <p:sp>
            <p:nvSpPr>
              <p:cNvPr id="144" name="Google Shape;144;g1fb5cd87f21_0_136"/>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5" name="Google Shape;145;g1fb5cd87f21_0_136"/>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6" name="Google Shape;146;g1fb5cd87f21_0_136"/>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7" name="Google Shape;147;g1fb5cd87f21_0_136"/>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48" name="Google Shape;148;g1fb5cd87f21_0_136"/>
            <p:cNvGrpSpPr/>
            <p:nvPr/>
          </p:nvGrpSpPr>
          <p:grpSpPr>
            <a:xfrm>
              <a:off x="371406" y="4099200"/>
              <a:ext cx="231622" cy="1044300"/>
              <a:chOff x="2688737" y="4091380"/>
              <a:chExt cx="231900" cy="1044300"/>
            </a:xfrm>
          </p:grpSpPr>
          <p:sp>
            <p:nvSpPr>
              <p:cNvPr id="149" name="Google Shape;149;g1fb5cd87f21_0_136"/>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 name="Google Shape;150;g1fb5cd87f21_0_136"/>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 name="Google Shape;151;g1fb5cd87f21_0_136"/>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2" name="Google Shape;152;g1fb5cd87f21_0_136"/>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3" name="Google Shape;153;g1fb5cd87f21_0_136"/>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4" name="Google Shape;154;g1fb5cd87f21_0_136"/>
            <p:cNvGrpSpPr/>
            <p:nvPr/>
          </p:nvGrpSpPr>
          <p:grpSpPr>
            <a:xfrm>
              <a:off x="742761" y="4309200"/>
              <a:ext cx="231622" cy="834300"/>
              <a:chOff x="2688737" y="4301380"/>
              <a:chExt cx="231900" cy="834300"/>
            </a:xfrm>
          </p:grpSpPr>
          <p:sp>
            <p:nvSpPr>
              <p:cNvPr id="155" name="Google Shape;155;g1fb5cd87f21_0_136"/>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 name="Google Shape;156;g1fb5cd87f21_0_136"/>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 name="Google Shape;157;g1fb5cd87f21_0_136"/>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 name="Google Shape;158;g1fb5cd87f21_0_136"/>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9" name="Google Shape;159;g1fb5cd87f21_0_136"/>
            <p:cNvGrpSpPr/>
            <p:nvPr/>
          </p:nvGrpSpPr>
          <p:grpSpPr>
            <a:xfrm>
              <a:off x="1114115" y="4518900"/>
              <a:ext cx="231622" cy="624600"/>
              <a:chOff x="2688737" y="4511080"/>
              <a:chExt cx="231900" cy="624600"/>
            </a:xfrm>
          </p:grpSpPr>
          <p:sp>
            <p:nvSpPr>
              <p:cNvPr id="160" name="Google Shape;160;g1fb5cd87f21_0_136"/>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1" name="Google Shape;161;g1fb5cd87f21_0_136"/>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 name="Google Shape;162;g1fb5cd87f21_0_136"/>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3" name="Google Shape;163;g1fb5cd87f21_0_136"/>
            <p:cNvGrpSpPr/>
            <p:nvPr/>
          </p:nvGrpSpPr>
          <p:grpSpPr>
            <a:xfrm>
              <a:off x="1856753" y="4099200"/>
              <a:ext cx="231600" cy="1044300"/>
              <a:chOff x="1856753" y="4099200"/>
              <a:chExt cx="231600" cy="1044300"/>
            </a:xfrm>
          </p:grpSpPr>
          <p:sp>
            <p:nvSpPr>
              <p:cNvPr id="164" name="Google Shape;164;g1fb5cd87f21_0_136"/>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 name="Google Shape;165;g1fb5cd87f21_0_136"/>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 name="Google Shape;166;g1fb5cd87f21_0_136"/>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7" name="Google Shape;167;g1fb5cd87f21_0_136"/>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 name="Google Shape;168;g1fb5cd87f21_0_136"/>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9" name="Google Shape;169;g1fb5cd87f21_0_136"/>
            <p:cNvGrpSpPr/>
            <p:nvPr/>
          </p:nvGrpSpPr>
          <p:grpSpPr>
            <a:xfrm>
              <a:off x="2228107" y="4309200"/>
              <a:ext cx="231600" cy="834300"/>
              <a:chOff x="2228107" y="4309200"/>
              <a:chExt cx="231600" cy="834300"/>
            </a:xfrm>
          </p:grpSpPr>
          <p:sp>
            <p:nvSpPr>
              <p:cNvPr id="170" name="Google Shape;170;g1fb5cd87f21_0_136"/>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 name="Google Shape;171;g1fb5cd87f21_0_136"/>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 name="Google Shape;172;g1fb5cd87f21_0_136"/>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3" name="Google Shape;173;g1fb5cd87f21_0_136"/>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4" name="Google Shape;174;g1fb5cd87f21_0_136"/>
            <p:cNvGrpSpPr/>
            <p:nvPr/>
          </p:nvGrpSpPr>
          <p:grpSpPr>
            <a:xfrm>
              <a:off x="2599462" y="4518900"/>
              <a:ext cx="231600" cy="624600"/>
              <a:chOff x="2599462" y="4518900"/>
              <a:chExt cx="231600" cy="624600"/>
            </a:xfrm>
          </p:grpSpPr>
          <p:sp>
            <p:nvSpPr>
              <p:cNvPr id="175" name="Google Shape;175;g1fb5cd87f21_0_136"/>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6" name="Google Shape;176;g1fb5cd87f21_0_136"/>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7" name="Google Shape;177;g1fb5cd87f21_0_136"/>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8" name="Google Shape;178;g1fb5cd87f21_0_136"/>
            <p:cNvGrpSpPr/>
            <p:nvPr/>
          </p:nvGrpSpPr>
          <p:grpSpPr>
            <a:xfrm>
              <a:off x="3342171" y="4099200"/>
              <a:ext cx="231600" cy="1044300"/>
              <a:chOff x="3342171" y="4099200"/>
              <a:chExt cx="231600" cy="1044300"/>
            </a:xfrm>
          </p:grpSpPr>
          <p:sp>
            <p:nvSpPr>
              <p:cNvPr id="179" name="Google Shape;179;g1fb5cd87f21_0_136"/>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0" name="Google Shape;180;g1fb5cd87f21_0_136"/>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1" name="Google Shape;181;g1fb5cd87f21_0_136"/>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2" name="Google Shape;182;g1fb5cd87f21_0_136"/>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3" name="Google Shape;183;g1fb5cd87f21_0_136"/>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84" name="Google Shape;184;g1fb5cd87f21_0_136"/>
            <p:cNvGrpSpPr/>
            <p:nvPr/>
          </p:nvGrpSpPr>
          <p:grpSpPr>
            <a:xfrm>
              <a:off x="3713525" y="4309200"/>
              <a:ext cx="231600" cy="834300"/>
              <a:chOff x="3713525" y="4309200"/>
              <a:chExt cx="231600" cy="834300"/>
            </a:xfrm>
          </p:grpSpPr>
          <p:sp>
            <p:nvSpPr>
              <p:cNvPr id="185" name="Google Shape;185;g1fb5cd87f21_0_136"/>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6" name="Google Shape;186;g1fb5cd87f21_0_136"/>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7" name="Google Shape;187;g1fb5cd87f21_0_136"/>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8" name="Google Shape;188;g1fb5cd87f21_0_136"/>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89" name="Google Shape;189;g1fb5cd87f21_0_136"/>
            <p:cNvGrpSpPr/>
            <p:nvPr/>
          </p:nvGrpSpPr>
          <p:grpSpPr>
            <a:xfrm>
              <a:off x="1485398" y="4309200"/>
              <a:ext cx="231600" cy="834300"/>
              <a:chOff x="1485398" y="4309200"/>
              <a:chExt cx="231600" cy="834300"/>
            </a:xfrm>
          </p:grpSpPr>
          <p:sp>
            <p:nvSpPr>
              <p:cNvPr id="190" name="Google Shape;190;g1fb5cd87f21_0_136"/>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1" name="Google Shape;191;g1fb5cd87f21_0_136"/>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2" name="Google Shape;192;g1fb5cd87f21_0_136"/>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3" name="Google Shape;193;g1fb5cd87f21_0_136"/>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94" name="Google Shape;194;g1fb5cd87f21_0_136"/>
            <p:cNvGrpSpPr/>
            <p:nvPr/>
          </p:nvGrpSpPr>
          <p:grpSpPr>
            <a:xfrm>
              <a:off x="4084879" y="4518900"/>
              <a:ext cx="231600" cy="624600"/>
              <a:chOff x="4084879" y="4518900"/>
              <a:chExt cx="231600" cy="624600"/>
            </a:xfrm>
          </p:grpSpPr>
          <p:sp>
            <p:nvSpPr>
              <p:cNvPr id="195" name="Google Shape;195;g1fb5cd87f21_0_136"/>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6" name="Google Shape;196;g1fb5cd87f21_0_136"/>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7" name="Google Shape;197;g1fb5cd87f21_0_136"/>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98" name="Google Shape;198;g1fb5cd87f21_0_136"/>
            <p:cNvGrpSpPr/>
            <p:nvPr/>
          </p:nvGrpSpPr>
          <p:grpSpPr>
            <a:xfrm>
              <a:off x="2970816" y="4309200"/>
              <a:ext cx="231600" cy="834300"/>
              <a:chOff x="2970816" y="4309200"/>
              <a:chExt cx="231600" cy="834300"/>
            </a:xfrm>
          </p:grpSpPr>
          <p:sp>
            <p:nvSpPr>
              <p:cNvPr id="199" name="Google Shape;199;g1fb5cd87f21_0_136"/>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0" name="Google Shape;200;g1fb5cd87f21_0_136"/>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1" name="Google Shape;201;g1fb5cd87f21_0_136"/>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2" name="Google Shape;202;g1fb5cd87f21_0_136"/>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03" name="Google Shape;203;g1fb5cd87f21_0_136"/>
            <p:cNvGrpSpPr/>
            <p:nvPr/>
          </p:nvGrpSpPr>
          <p:grpSpPr>
            <a:xfrm>
              <a:off x="4456234" y="4309200"/>
              <a:ext cx="231600" cy="834300"/>
              <a:chOff x="4456234" y="4309200"/>
              <a:chExt cx="231600" cy="834300"/>
            </a:xfrm>
          </p:grpSpPr>
          <p:sp>
            <p:nvSpPr>
              <p:cNvPr id="204" name="Google Shape;204;g1fb5cd87f21_0_136"/>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5" name="Google Shape;205;g1fb5cd87f21_0_136"/>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6" name="Google Shape;206;g1fb5cd87f21_0_136"/>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7" name="Google Shape;207;g1fb5cd87f21_0_136"/>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08" name="Google Shape;208;g1fb5cd87f21_0_136"/>
            <p:cNvGrpSpPr/>
            <p:nvPr/>
          </p:nvGrpSpPr>
          <p:grpSpPr>
            <a:xfrm>
              <a:off x="4827588" y="4099200"/>
              <a:ext cx="231600" cy="1044300"/>
              <a:chOff x="4827588" y="4099200"/>
              <a:chExt cx="231600" cy="1044300"/>
            </a:xfrm>
          </p:grpSpPr>
          <p:sp>
            <p:nvSpPr>
              <p:cNvPr id="209" name="Google Shape;209;g1fb5cd87f21_0_136"/>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0" name="Google Shape;210;g1fb5cd87f21_0_136"/>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1" name="Google Shape;211;g1fb5cd87f21_0_136"/>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2" name="Google Shape;212;g1fb5cd87f21_0_136"/>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3" name="Google Shape;213;g1fb5cd87f21_0_136"/>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14" name="Google Shape;214;g1fb5cd87f21_0_136"/>
            <p:cNvGrpSpPr/>
            <p:nvPr/>
          </p:nvGrpSpPr>
          <p:grpSpPr>
            <a:xfrm>
              <a:off x="5198943" y="4309200"/>
              <a:ext cx="231600" cy="834300"/>
              <a:chOff x="5198943" y="4309200"/>
              <a:chExt cx="231600" cy="834300"/>
            </a:xfrm>
          </p:grpSpPr>
          <p:sp>
            <p:nvSpPr>
              <p:cNvPr id="215" name="Google Shape;215;g1fb5cd87f21_0_136"/>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6" name="Google Shape;216;g1fb5cd87f21_0_136"/>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7" name="Google Shape;217;g1fb5cd87f21_0_136"/>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8" name="Google Shape;218;g1fb5cd87f21_0_136"/>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19" name="Google Shape;219;g1fb5cd87f21_0_136"/>
            <p:cNvGrpSpPr/>
            <p:nvPr/>
          </p:nvGrpSpPr>
          <p:grpSpPr>
            <a:xfrm>
              <a:off x="5570297" y="4518900"/>
              <a:ext cx="231600" cy="624600"/>
              <a:chOff x="5570297" y="4518900"/>
              <a:chExt cx="231600" cy="624600"/>
            </a:xfrm>
          </p:grpSpPr>
          <p:sp>
            <p:nvSpPr>
              <p:cNvPr id="220" name="Google Shape;220;g1fb5cd87f21_0_136"/>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1" name="Google Shape;221;g1fb5cd87f21_0_136"/>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2" name="Google Shape;222;g1fb5cd87f21_0_136"/>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3" name="Google Shape;223;g1fb5cd87f21_0_136"/>
            <p:cNvGrpSpPr/>
            <p:nvPr/>
          </p:nvGrpSpPr>
          <p:grpSpPr>
            <a:xfrm>
              <a:off x="5941652" y="4309200"/>
              <a:ext cx="231600" cy="834300"/>
              <a:chOff x="5941652" y="4309200"/>
              <a:chExt cx="231600" cy="834300"/>
            </a:xfrm>
          </p:grpSpPr>
          <p:sp>
            <p:nvSpPr>
              <p:cNvPr id="224" name="Google Shape;224;g1fb5cd87f21_0_136"/>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5" name="Google Shape;225;g1fb5cd87f21_0_136"/>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6" name="Google Shape;226;g1fb5cd87f21_0_136"/>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7" name="Google Shape;227;g1fb5cd87f21_0_136"/>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8" name="Google Shape;228;g1fb5cd87f21_0_136"/>
            <p:cNvGrpSpPr/>
            <p:nvPr/>
          </p:nvGrpSpPr>
          <p:grpSpPr>
            <a:xfrm>
              <a:off x="6313006" y="4099200"/>
              <a:ext cx="231600" cy="1044300"/>
              <a:chOff x="6313006" y="4099200"/>
              <a:chExt cx="231600" cy="1044300"/>
            </a:xfrm>
          </p:grpSpPr>
          <p:sp>
            <p:nvSpPr>
              <p:cNvPr id="229" name="Google Shape;229;g1fb5cd87f21_0_136"/>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0" name="Google Shape;230;g1fb5cd87f21_0_136"/>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 name="Google Shape;231;g1fb5cd87f21_0_136"/>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 name="Google Shape;232;g1fb5cd87f21_0_136"/>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 name="Google Shape;233;g1fb5cd87f21_0_136"/>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4" name="Google Shape;234;g1fb5cd87f21_0_136"/>
            <p:cNvGrpSpPr/>
            <p:nvPr/>
          </p:nvGrpSpPr>
          <p:grpSpPr>
            <a:xfrm>
              <a:off x="6684361" y="4309200"/>
              <a:ext cx="231600" cy="834300"/>
              <a:chOff x="6684361" y="4309200"/>
              <a:chExt cx="231600" cy="834300"/>
            </a:xfrm>
          </p:grpSpPr>
          <p:sp>
            <p:nvSpPr>
              <p:cNvPr id="235" name="Google Shape;235;g1fb5cd87f21_0_136"/>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6" name="Google Shape;236;g1fb5cd87f21_0_136"/>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7" name="Google Shape;237;g1fb5cd87f21_0_136"/>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 name="Google Shape;238;g1fb5cd87f21_0_136"/>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9" name="Google Shape;239;g1fb5cd87f21_0_136"/>
            <p:cNvGrpSpPr/>
            <p:nvPr/>
          </p:nvGrpSpPr>
          <p:grpSpPr>
            <a:xfrm>
              <a:off x="7055715" y="4518900"/>
              <a:ext cx="231600" cy="624600"/>
              <a:chOff x="7055715" y="4518900"/>
              <a:chExt cx="231600" cy="624600"/>
            </a:xfrm>
          </p:grpSpPr>
          <p:sp>
            <p:nvSpPr>
              <p:cNvPr id="240" name="Google Shape;240;g1fb5cd87f21_0_136"/>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1" name="Google Shape;241;g1fb5cd87f21_0_136"/>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2" name="Google Shape;242;g1fb5cd87f21_0_136"/>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43" name="Google Shape;243;g1fb5cd87f21_0_136"/>
            <p:cNvGrpSpPr/>
            <p:nvPr/>
          </p:nvGrpSpPr>
          <p:grpSpPr>
            <a:xfrm>
              <a:off x="7798424" y="4099200"/>
              <a:ext cx="231600" cy="1044300"/>
              <a:chOff x="7798424" y="4099200"/>
              <a:chExt cx="231600" cy="1044300"/>
            </a:xfrm>
          </p:grpSpPr>
          <p:sp>
            <p:nvSpPr>
              <p:cNvPr id="244" name="Google Shape;244;g1fb5cd87f21_0_136"/>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5" name="Google Shape;245;g1fb5cd87f21_0_136"/>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6" name="Google Shape;246;g1fb5cd87f21_0_136"/>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7" name="Google Shape;247;g1fb5cd87f21_0_136"/>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8" name="Google Shape;248;g1fb5cd87f21_0_136"/>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49" name="Google Shape;249;g1fb5cd87f21_0_136"/>
            <p:cNvGrpSpPr/>
            <p:nvPr/>
          </p:nvGrpSpPr>
          <p:grpSpPr>
            <a:xfrm>
              <a:off x="8169779" y="4309200"/>
              <a:ext cx="231600" cy="834300"/>
              <a:chOff x="8169779" y="4309200"/>
              <a:chExt cx="231600" cy="834300"/>
            </a:xfrm>
          </p:grpSpPr>
          <p:sp>
            <p:nvSpPr>
              <p:cNvPr id="250" name="Google Shape;250;g1fb5cd87f21_0_136"/>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1" name="Google Shape;251;g1fb5cd87f21_0_136"/>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2" name="Google Shape;252;g1fb5cd87f21_0_136"/>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3" name="Google Shape;253;g1fb5cd87f21_0_136"/>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4" name="Google Shape;254;g1fb5cd87f21_0_136"/>
            <p:cNvGrpSpPr/>
            <p:nvPr/>
          </p:nvGrpSpPr>
          <p:grpSpPr>
            <a:xfrm>
              <a:off x="7427070" y="4309200"/>
              <a:ext cx="231600" cy="834300"/>
              <a:chOff x="7427070" y="4309200"/>
              <a:chExt cx="231600" cy="834300"/>
            </a:xfrm>
          </p:grpSpPr>
          <p:sp>
            <p:nvSpPr>
              <p:cNvPr id="255" name="Google Shape;255;g1fb5cd87f21_0_136"/>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6" name="Google Shape;256;g1fb5cd87f21_0_136"/>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7" name="Google Shape;257;g1fb5cd87f21_0_136"/>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8" name="Google Shape;258;g1fb5cd87f21_0_136"/>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9" name="Google Shape;259;g1fb5cd87f21_0_136"/>
            <p:cNvGrpSpPr/>
            <p:nvPr/>
          </p:nvGrpSpPr>
          <p:grpSpPr>
            <a:xfrm>
              <a:off x="8541133" y="4518900"/>
              <a:ext cx="231600" cy="624600"/>
              <a:chOff x="8541133" y="4518900"/>
              <a:chExt cx="231600" cy="624600"/>
            </a:xfrm>
          </p:grpSpPr>
          <p:sp>
            <p:nvSpPr>
              <p:cNvPr id="260" name="Google Shape;260;g1fb5cd87f21_0_136"/>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1" name="Google Shape;261;g1fb5cd87f21_0_136"/>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2" name="Google Shape;262;g1fb5cd87f21_0_136"/>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63" name="Google Shape;263;g1fb5cd87f21_0_136"/>
            <p:cNvGrpSpPr/>
            <p:nvPr/>
          </p:nvGrpSpPr>
          <p:grpSpPr>
            <a:xfrm>
              <a:off x="8912488" y="4309200"/>
              <a:ext cx="231600" cy="834300"/>
              <a:chOff x="8912488" y="4309200"/>
              <a:chExt cx="231600" cy="834300"/>
            </a:xfrm>
          </p:grpSpPr>
          <p:sp>
            <p:nvSpPr>
              <p:cNvPr id="264" name="Google Shape;264;g1fb5cd87f21_0_136"/>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5" name="Google Shape;265;g1fb5cd87f21_0_136"/>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6" name="Google Shape;266;g1fb5cd87f21_0_136"/>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7" name="Google Shape;267;g1fb5cd87f21_0_136"/>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sp>
        <p:nvSpPr>
          <p:cNvPr id="268" name="Google Shape;268;g1fb5cd87f21_0_136"/>
          <p:cNvSpPr txBox="1"/>
          <p:nvPr>
            <p:ph hasCustomPrompt="1" type="title"/>
          </p:nvPr>
        </p:nvSpPr>
        <p:spPr>
          <a:xfrm>
            <a:off x="1851500" y="1030300"/>
            <a:ext cx="8489100" cy="2484300"/>
          </a:xfrm>
          <a:prstGeom prst="rect">
            <a:avLst/>
          </a:prstGeom>
        </p:spPr>
        <p:txBody>
          <a:bodyPr anchorCtr="0" anchor="ctr" bIns="121900" lIns="121900" spcFirstLastPara="1" rIns="121900" wrap="square" tIns="121900">
            <a:normAutofit/>
          </a:bodyPr>
          <a:lstStyle>
            <a:lvl1pPr lvl="0" algn="ctr">
              <a:spcBef>
                <a:spcPts val="0"/>
              </a:spcBef>
              <a:spcAft>
                <a:spcPts val="0"/>
              </a:spcAft>
              <a:buClr>
                <a:schemeClr val="lt1"/>
              </a:buClr>
              <a:buSzPts val="10700"/>
              <a:buNone/>
              <a:defRPr sz="10700">
                <a:solidFill>
                  <a:schemeClr val="lt1"/>
                </a:solidFill>
              </a:defRPr>
            </a:lvl1pPr>
            <a:lvl2pPr lvl="1" algn="ctr">
              <a:spcBef>
                <a:spcPts val="0"/>
              </a:spcBef>
              <a:spcAft>
                <a:spcPts val="0"/>
              </a:spcAft>
              <a:buClr>
                <a:schemeClr val="lt1"/>
              </a:buClr>
              <a:buSzPts val="10700"/>
              <a:buNone/>
              <a:defRPr sz="10700">
                <a:solidFill>
                  <a:schemeClr val="lt1"/>
                </a:solidFill>
              </a:defRPr>
            </a:lvl2pPr>
            <a:lvl3pPr lvl="2" algn="ctr">
              <a:spcBef>
                <a:spcPts val="0"/>
              </a:spcBef>
              <a:spcAft>
                <a:spcPts val="0"/>
              </a:spcAft>
              <a:buClr>
                <a:schemeClr val="lt1"/>
              </a:buClr>
              <a:buSzPts val="10700"/>
              <a:buNone/>
              <a:defRPr sz="10700">
                <a:solidFill>
                  <a:schemeClr val="lt1"/>
                </a:solidFill>
              </a:defRPr>
            </a:lvl3pPr>
            <a:lvl4pPr lvl="3" algn="ctr">
              <a:spcBef>
                <a:spcPts val="0"/>
              </a:spcBef>
              <a:spcAft>
                <a:spcPts val="0"/>
              </a:spcAft>
              <a:buClr>
                <a:schemeClr val="lt1"/>
              </a:buClr>
              <a:buSzPts val="10700"/>
              <a:buNone/>
              <a:defRPr sz="10700">
                <a:solidFill>
                  <a:schemeClr val="lt1"/>
                </a:solidFill>
              </a:defRPr>
            </a:lvl4pPr>
            <a:lvl5pPr lvl="4" algn="ctr">
              <a:spcBef>
                <a:spcPts val="0"/>
              </a:spcBef>
              <a:spcAft>
                <a:spcPts val="0"/>
              </a:spcAft>
              <a:buClr>
                <a:schemeClr val="lt1"/>
              </a:buClr>
              <a:buSzPts val="10700"/>
              <a:buNone/>
              <a:defRPr sz="10700">
                <a:solidFill>
                  <a:schemeClr val="lt1"/>
                </a:solidFill>
              </a:defRPr>
            </a:lvl5pPr>
            <a:lvl6pPr lvl="5" algn="ctr">
              <a:spcBef>
                <a:spcPts val="0"/>
              </a:spcBef>
              <a:spcAft>
                <a:spcPts val="0"/>
              </a:spcAft>
              <a:buClr>
                <a:schemeClr val="lt1"/>
              </a:buClr>
              <a:buSzPts val="10700"/>
              <a:buNone/>
              <a:defRPr sz="10700">
                <a:solidFill>
                  <a:schemeClr val="lt1"/>
                </a:solidFill>
              </a:defRPr>
            </a:lvl6pPr>
            <a:lvl7pPr lvl="6" algn="ctr">
              <a:spcBef>
                <a:spcPts val="0"/>
              </a:spcBef>
              <a:spcAft>
                <a:spcPts val="0"/>
              </a:spcAft>
              <a:buClr>
                <a:schemeClr val="lt1"/>
              </a:buClr>
              <a:buSzPts val="10700"/>
              <a:buNone/>
              <a:defRPr sz="10700">
                <a:solidFill>
                  <a:schemeClr val="lt1"/>
                </a:solidFill>
              </a:defRPr>
            </a:lvl7pPr>
            <a:lvl8pPr lvl="7" algn="ctr">
              <a:spcBef>
                <a:spcPts val="0"/>
              </a:spcBef>
              <a:spcAft>
                <a:spcPts val="0"/>
              </a:spcAft>
              <a:buClr>
                <a:schemeClr val="lt1"/>
              </a:buClr>
              <a:buSzPts val="10700"/>
              <a:buNone/>
              <a:defRPr sz="10700">
                <a:solidFill>
                  <a:schemeClr val="lt1"/>
                </a:solidFill>
              </a:defRPr>
            </a:lvl8pPr>
            <a:lvl9pPr lvl="8" algn="ctr">
              <a:spcBef>
                <a:spcPts val="0"/>
              </a:spcBef>
              <a:spcAft>
                <a:spcPts val="0"/>
              </a:spcAft>
              <a:buClr>
                <a:schemeClr val="lt1"/>
              </a:buClr>
              <a:buSzPts val="10700"/>
              <a:buNone/>
              <a:defRPr sz="10700">
                <a:solidFill>
                  <a:schemeClr val="lt1"/>
                </a:solidFill>
              </a:defRPr>
            </a:lvl9pPr>
          </a:lstStyle>
          <a:p>
            <a:r>
              <a:t>xx%</a:t>
            </a:r>
          </a:p>
        </p:txBody>
      </p:sp>
      <p:sp>
        <p:nvSpPr>
          <p:cNvPr id="269" name="Google Shape;269;g1fb5cd87f21_0_136"/>
          <p:cNvSpPr txBox="1"/>
          <p:nvPr>
            <p:ph idx="1" type="body"/>
          </p:nvPr>
        </p:nvSpPr>
        <p:spPr>
          <a:xfrm>
            <a:off x="1851500" y="3616400"/>
            <a:ext cx="8489100" cy="1481700"/>
          </a:xfrm>
          <a:prstGeom prst="rect">
            <a:avLst/>
          </a:prstGeom>
        </p:spPr>
        <p:txBody>
          <a:bodyPr anchorCtr="0" anchor="t" bIns="121900" lIns="121900" spcFirstLastPara="1" rIns="121900" wrap="square" tIns="121900">
            <a:normAutofit/>
          </a:bodyPr>
          <a:lstStyle>
            <a:lvl1pPr indent="-336550" lvl="0" marL="457200" algn="ctr">
              <a:spcBef>
                <a:spcPts val="0"/>
              </a:spcBef>
              <a:spcAft>
                <a:spcPts val="0"/>
              </a:spcAft>
              <a:buClr>
                <a:schemeClr val="lt1"/>
              </a:buClr>
              <a:buSzPts val="1700"/>
              <a:buChar char="●"/>
              <a:defRPr>
                <a:solidFill>
                  <a:schemeClr val="lt1"/>
                </a:solidFill>
              </a:defRPr>
            </a:lvl1pPr>
            <a:lvl2pPr indent="-323850" lvl="1" marL="914400" algn="ctr">
              <a:spcBef>
                <a:spcPts val="0"/>
              </a:spcBef>
              <a:spcAft>
                <a:spcPts val="0"/>
              </a:spcAft>
              <a:buClr>
                <a:schemeClr val="lt1"/>
              </a:buClr>
              <a:buSzPts val="1500"/>
              <a:buChar char="○"/>
              <a:defRPr>
                <a:solidFill>
                  <a:schemeClr val="lt1"/>
                </a:solidFill>
              </a:defRPr>
            </a:lvl2pPr>
            <a:lvl3pPr indent="-323850" lvl="2" marL="1371600" algn="ctr">
              <a:spcBef>
                <a:spcPts val="0"/>
              </a:spcBef>
              <a:spcAft>
                <a:spcPts val="0"/>
              </a:spcAft>
              <a:buClr>
                <a:schemeClr val="lt1"/>
              </a:buClr>
              <a:buSzPts val="1500"/>
              <a:buChar char="■"/>
              <a:defRPr>
                <a:solidFill>
                  <a:schemeClr val="lt1"/>
                </a:solidFill>
              </a:defRPr>
            </a:lvl3pPr>
            <a:lvl4pPr indent="-323850" lvl="3" marL="1828800" algn="ctr">
              <a:spcBef>
                <a:spcPts val="0"/>
              </a:spcBef>
              <a:spcAft>
                <a:spcPts val="0"/>
              </a:spcAft>
              <a:buClr>
                <a:schemeClr val="lt1"/>
              </a:buClr>
              <a:buSzPts val="1500"/>
              <a:buChar char="●"/>
              <a:defRPr>
                <a:solidFill>
                  <a:schemeClr val="lt1"/>
                </a:solidFill>
              </a:defRPr>
            </a:lvl4pPr>
            <a:lvl5pPr indent="-323850" lvl="4" marL="2286000" algn="ctr">
              <a:spcBef>
                <a:spcPts val="0"/>
              </a:spcBef>
              <a:spcAft>
                <a:spcPts val="0"/>
              </a:spcAft>
              <a:buClr>
                <a:schemeClr val="lt1"/>
              </a:buClr>
              <a:buSzPts val="1500"/>
              <a:buChar char="○"/>
              <a:defRPr>
                <a:solidFill>
                  <a:schemeClr val="lt1"/>
                </a:solidFill>
              </a:defRPr>
            </a:lvl5pPr>
            <a:lvl6pPr indent="-323850" lvl="5" marL="2743200" algn="ctr">
              <a:spcBef>
                <a:spcPts val="0"/>
              </a:spcBef>
              <a:spcAft>
                <a:spcPts val="0"/>
              </a:spcAft>
              <a:buClr>
                <a:schemeClr val="lt1"/>
              </a:buClr>
              <a:buSzPts val="1500"/>
              <a:buChar char="■"/>
              <a:defRPr>
                <a:solidFill>
                  <a:schemeClr val="lt1"/>
                </a:solidFill>
              </a:defRPr>
            </a:lvl6pPr>
            <a:lvl7pPr indent="-323850" lvl="6" marL="3200400" algn="ctr">
              <a:spcBef>
                <a:spcPts val="0"/>
              </a:spcBef>
              <a:spcAft>
                <a:spcPts val="0"/>
              </a:spcAft>
              <a:buClr>
                <a:schemeClr val="lt1"/>
              </a:buClr>
              <a:buSzPts val="1500"/>
              <a:buChar char="●"/>
              <a:defRPr>
                <a:solidFill>
                  <a:schemeClr val="lt1"/>
                </a:solidFill>
              </a:defRPr>
            </a:lvl7pPr>
            <a:lvl8pPr indent="-323850" lvl="7" marL="3657600" algn="ctr">
              <a:spcBef>
                <a:spcPts val="0"/>
              </a:spcBef>
              <a:spcAft>
                <a:spcPts val="0"/>
              </a:spcAft>
              <a:buClr>
                <a:schemeClr val="lt1"/>
              </a:buClr>
              <a:buSzPts val="1500"/>
              <a:buChar char="○"/>
              <a:defRPr>
                <a:solidFill>
                  <a:schemeClr val="lt1"/>
                </a:solidFill>
              </a:defRPr>
            </a:lvl8pPr>
            <a:lvl9pPr indent="-323850" lvl="8" marL="4114800" algn="ctr">
              <a:spcBef>
                <a:spcPts val="0"/>
              </a:spcBef>
              <a:spcAft>
                <a:spcPts val="0"/>
              </a:spcAft>
              <a:buClr>
                <a:schemeClr val="lt1"/>
              </a:buClr>
              <a:buSzPts val="1500"/>
              <a:buChar char="■"/>
              <a:defRPr>
                <a:solidFill>
                  <a:schemeClr val="lt1"/>
                </a:solidFill>
              </a:defRPr>
            </a:lvl9pPr>
          </a:lstStyle>
          <a:p/>
        </p:txBody>
      </p:sp>
      <p:sp>
        <p:nvSpPr>
          <p:cNvPr id="270" name="Google Shape;270;g1fb5cd87f21_0_136"/>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g1fb5cd87f21_0_266"/>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g1fb5cd87f21_0_44"/>
          <p:cNvGrpSpPr/>
          <p:nvPr/>
        </p:nvGrpSpPr>
        <p:grpSpPr>
          <a:xfrm>
            <a:off x="195687" y="4541"/>
            <a:ext cx="1644245" cy="1846001"/>
            <a:chOff x="146769" y="3406"/>
            <a:chExt cx="1233215" cy="1384535"/>
          </a:xfrm>
        </p:grpSpPr>
        <p:grpSp>
          <p:nvGrpSpPr>
            <p:cNvPr id="51" name="Google Shape;51;g1fb5cd87f21_0_44"/>
            <p:cNvGrpSpPr/>
            <p:nvPr/>
          </p:nvGrpSpPr>
          <p:grpSpPr>
            <a:xfrm>
              <a:off x="1063183" y="3406"/>
              <a:ext cx="316800" cy="688513"/>
              <a:chOff x="1063183" y="3406"/>
              <a:chExt cx="316800" cy="688513"/>
            </a:xfrm>
          </p:grpSpPr>
          <p:sp>
            <p:nvSpPr>
              <p:cNvPr id="52" name="Google Shape;52;g1fb5cd87f21_0_44"/>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 name="Google Shape;53;g1fb5cd87f21_0_44"/>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4" name="Google Shape;54;g1fb5cd87f21_0_44"/>
            <p:cNvGrpSpPr/>
            <p:nvPr/>
          </p:nvGrpSpPr>
          <p:grpSpPr>
            <a:xfrm>
              <a:off x="604976" y="3406"/>
              <a:ext cx="316800" cy="1036524"/>
              <a:chOff x="604976" y="3406"/>
              <a:chExt cx="316800" cy="1036524"/>
            </a:xfrm>
          </p:grpSpPr>
          <p:sp>
            <p:nvSpPr>
              <p:cNvPr id="55" name="Google Shape;55;g1fb5cd87f21_0_44"/>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 name="Google Shape;56;g1fb5cd87f21_0_44"/>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 name="Google Shape;57;g1fb5cd87f21_0_44"/>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8" name="Google Shape;58;g1fb5cd87f21_0_44"/>
            <p:cNvGrpSpPr/>
            <p:nvPr/>
          </p:nvGrpSpPr>
          <p:grpSpPr>
            <a:xfrm>
              <a:off x="146769" y="3406"/>
              <a:ext cx="316800" cy="1384535"/>
              <a:chOff x="146769" y="3406"/>
              <a:chExt cx="316800" cy="1384535"/>
            </a:xfrm>
          </p:grpSpPr>
          <p:sp>
            <p:nvSpPr>
              <p:cNvPr id="59" name="Google Shape;59;g1fb5cd87f21_0_44"/>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 name="Google Shape;60;g1fb5cd87f21_0_44"/>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 name="Google Shape;61;g1fb5cd87f21_0_44"/>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 name="Google Shape;62;g1fb5cd87f21_0_44"/>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grpSp>
        <p:nvGrpSpPr>
          <p:cNvPr id="63" name="Google Shape;63;g1fb5cd87f21_0_44"/>
          <p:cNvGrpSpPr/>
          <p:nvPr/>
        </p:nvGrpSpPr>
        <p:grpSpPr>
          <a:xfrm>
            <a:off x="9033219" y="3871914"/>
            <a:ext cx="2914791" cy="2985925"/>
            <a:chOff x="6775084" y="2904008"/>
            <a:chExt cx="2186148" cy="2239500"/>
          </a:xfrm>
        </p:grpSpPr>
        <p:grpSp>
          <p:nvGrpSpPr>
            <p:cNvPr id="64" name="Google Shape;64;g1fb5cd87f21_0_44"/>
            <p:cNvGrpSpPr/>
            <p:nvPr/>
          </p:nvGrpSpPr>
          <p:grpSpPr>
            <a:xfrm>
              <a:off x="6775084" y="4253708"/>
              <a:ext cx="409500" cy="889800"/>
              <a:chOff x="6775084" y="4253708"/>
              <a:chExt cx="409500" cy="889800"/>
            </a:xfrm>
          </p:grpSpPr>
          <p:sp>
            <p:nvSpPr>
              <p:cNvPr id="65" name="Google Shape;65;g1fb5cd87f21_0_44"/>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 name="Google Shape;66;g1fb5cd87f21_0_44"/>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7" name="Google Shape;67;g1fb5cd87f21_0_44"/>
            <p:cNvGrpSpPr/>
            <p:nvPr/>
          </p:nvGrpSpPr>
          <p:grpSpPr>
            <a:xfrm>
              <a:off x="7367299" y="3804008"/>
              <a:ext cx="409500" cy="1339500"/>
              <a:chOff x="7367299" y="3804008"/>
              <a:chExt cx="409500" cy="1339500"/>
            </a:xfrm>
          </p:grpSpPr>
          <p:sp>
            <p:nvSpPr>
              <p:cNvPr id="68" name="Google Shape;68;g1fb5cd87f21_0_44"/>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 name="Google Shape;69;g1fb5cd87f21_0_44"/>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 name="Google Shape;70;g1fb5cd87f21_0_44"/>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1" name="Google Shape;71;g1fb5cd87f21_0_44"/>
            <p:cNvGrpSpPr/>
            <p:nvPr/>
          </p:nvGrpSpPr>
          <p:grpSpPr>
            <a:xfrm>
              <a:off x="7959516" y="3354008"/>
              <a:ext cx="409500" cy="1789500"/>
              <a:chOff x="7959516" y="3354008"/>
              <a:chExt cx="409500" cy="1789500"/>
            </a:xfrm>
          </p:grpSpPr>
          <p:sp>
            <p:nvSpPr>
              <p:cNvPr id="72" name="Google Shape;72;g1fb5cd87f21_0_44"/>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 name="Google Shape;73;g1fb5cd87f21_0_44"/>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 name="Google Shape;74;g1fb5cd87f21_0_44"/>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 name="Google Shape;75;g1fb5cd87f21_0_44"/>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6" name="Google Shape;76;g1fb5cd87f21_0_44"/>
            <p:cNvGrpSpPr/>
            <p:nvPr/>
          </p:nvGrpSpPr>
          <p:grpSpPr>
            <a:xfrm>
              <a:off x="8551731" y="2904008"/>
              <a:ext cx="409500" cy="2239500"/>
              <a:chOff x="8551731" y="2904008"/>
              <a:chExt cx="409500" cy="2239500"/>
            </a:xfrm>
          </p:grpSpPr>
          <p:sp>
            <p:nvSpPr>
              <p:cNvPr id="77" name="Google Shape;77;g1fb5cd87f21_0_44"/>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 name="Google Shape;78;g1fb5cd87f21_0_44"/>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 name="Google Shape;79;g1fb5cd87f21_0_44"/>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 name="Google Shape;80;g1fb5cd87f21_0_44"/>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 name="Google Shape;81;g1fb5cd87f21_0_44"/>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sp>
        <p:nvSpPr>
          <p:cNvPr id="82" name="Google Shape;82;g1fb5cd87f21_0_44"/>
          <p:cNvSpPr txBox="1"/>
          <p:nvPr>
            <p:ph type="title"/>
          </p:nvPr>
        </p:nvSpPr>
        <p:spPr>
          <a:xfrm>
            <a:off x="1098667" y="2151767"/>
            <a:ext cx="7810500" cy="2497200"/>
          </a:xfrm>
          <a:prstGeom prst="rect">
            <a:avLst/>
          </a:prstGeom>
        </p:spPr>
        <p:txBody>
          <a:bodyPr anchorCtr="0" anchor="ctr" bIns="121900" lIns="121900" spcFirstLastPara="1" rIns="121900" wrap="square" tIns="12190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83" name="Google Shape;83;g1fb5cd87f21_0_44"/>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g1fb5cd87f21_0_79"/>
          <p:cNvGrpSpPr/>
          <p:nvPr/>
        </p:nvGrpSpPr>
        <p:grpSpPr>
          <a:xfrm>
            <a:off x="834621" y="399168"/>
            <a:ext cx="1332416" cy="1332416"/>
            <a:chOff x="348199" y="179450"/>
            <a:chExt cx="1116300" cy="1116300"/>
          </a:xfrm>
        </p:grpSpPr>
        <p:sp>
          <p:nvSpPr>
            <p:cNvPr id="86" name="Google Shape;86;g1fb5cd87f21_0_7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 name="Google Shape;87;g1fb5cd87f21_0_7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8" name="Google Shape;88;g1fb5cd87f21_0_79"/>
          <p:cNvSpPr txBox="1"/>
          <p:nvPr>
            <p:ph type="title"/>
          </p:nvPr>
        </p:nvSpPr>
        <p:spPr>
          <a:xfrm>
            <a:off x="1738400" y="798100"/>
            <a:ext cx="9374100" cy="13323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89" name="Google Shape;89;g1fb5cd87f21_0_79"/>
          <p:cNvSpPr txBox="1"/>
          <p:nvPr>
            <p:ph idx="1" type="body"/>
          </p:nvPr>
        </p:nvSpPr>
        <p:spPr>
          <a:xfrm>
            <a:off x="1738400" y="2653400"/>
            <a:ext cx="9374100" cy="33888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90" name="Google Shape;90;g1fb5cd87f21_0_79"/>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g1fb5cd87f21_0_86"/>
          <p:cNvGrpSpPr/>
          <p:nvPr/>
        </p:nvGrpSpPr>
        <p:grpSpPr>
          <a:xfrm>
            <a:off x="834621" y="399168"/>
            <a:ext cx="1332416" cy="1332416"/>
            <a:chOff x="348199" y="179450"/>
            <a:chExt cx="1116300" cy="1116300"/>
          </a:xfrm>
        </p:grpSpPr>
        <p:sp>
          <p:nvSpPr>
            <p:cNvPr id="93" name="Google Shape;93;g1fb5cd87f21_0_8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 name="Google Shape;94;g1fb5cd87f21_0_8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5" name="Google Shape;95;g1fb5cd87f21_0_86"/>
          <p:cNvSpPr txBox="1"/>
          <p:nvPr>
            <p:ph type="title"/>
          </p:nvPr>
        </p:nvSpPr>
        <p:spPr>
          <a:xfrm>
            <a:off x="1738400" y="798100"/>
            <a:ext cx="9374100" cy="13323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96" name="Google Shape;96;g1fb5cd87f21_0_86"/>
          <p:cNvSpPr txBox="1"/>
          <p:nvPr>
            <p:ph idx="1" type="body"/>
          </p:nvPr>
        </p:nvSpPr>
        <p:spPr>
          <a:xfrm>
            <a:off x="1738400" y="2653400"/>
            <a:ext cx="4574100" cy="33888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97" name="Google Shape;97;g1fb5cd87f21_0_86"/>
          <p:cNvSpPr txBox="1"/>
          <p:nvPr>
            <p:ph idx="2" type="body"/>
          </p:nvPr>
        </p:nvSpPr>
        <p:spPr>
          <a:xfrm>
            <a:off x="6538200" y="2653400"/>
            <a:ext cx="4574100" cy="33888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98" name="Google Shape;98;g1fb5cd87f21_0_86"/>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g1fb5cd87f21_0_94"/>
          <p:cNvGrpSpPr/>
          <p:nvPr/>
        </p:nvGrpSpPr>
        <p:grpSpPr>
          <a:xfrm>
            <a:off x="834621" y="399168"/>
            <a:ext cx="1332416" cy="1332416"/>
            <a:chOff x="348199" y="179450"/>
            <a:chExt cx="1116300" cy="1116300"/>
          </a:xfrm>
        </p:grpSpPr>
        <p:sp>
          <p:nvSpPr>
            <p:cNvPr id="101" name="Google Shape;101;g1fb5cd87f21_0_9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 name="Google Shape;102;g1fb5cd87f21_0_9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3" name="Google Shape;103;g1fb5cd87f21_0_94"/>
          <p:cNvSpPr txBox="1"/>
          <p:nvPr>
            <p:ph type="title"/>
          </p:nvPr>
        </p:nvSpPr>
        <p:spPr>
          <a:xfrm>
            <a:off x="1738400" y="798100"/>
            <a:ext cx="9374100" cy="13323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104" name="Google Shape;104;g1fb5cd87f21_0_94"/>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g1fb5cd87f21_0_100"/>
          <p:cNvGrpSpPr/>
          <p:nvPr/>
        </p:nvGrpSpPr>
        <p:grpSpPr>
          <a:xfrm>
            <a:off x="834621" y="399168"/>
            <a:ext cx="1332416" cy="1332416"/>
            <a:chOff x="348199" y="179450"/>
            <a:chExt cx="1116300" cy="1116300"/>
          </a:xfrm>
        </p:grpSpPr>
        <p:sp>
          <p:nvSpPr>
            <p:cNvPr id="107" name="Google Shape;107;g1fb5cd87f21_0_10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 name="Google Shape;108;g1fb5cd87f21_0_10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9" name="Google Shape;109;g1fb5cd87f21_0_100"/>
          <p:cNvSpPr txBox="1"/>
          <p:nvPr>
            <p:ph type="title"/>
          </p:nvPr>
        </p:nvSpPr>
        <p:spPr>
          <a:xfrm>
            <a:off x="1738400" y="798100"/>
            <a:ext cx="4416000" cy="21201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110" name="Google Shape;110;g1fb5cd87f21_0_100"/>
          <p:cNvSpPr txBox="1"/>
          <p:nvPr>
            <p:ph idx="1" type="body"/>
          </p:nvPr>
        </p:nvSpPr>
        <p:spPr>
          <a:xfrm>
            <a:off x="1738400" y="3079567"/>
            <a:ext cx="4416000" cy="29625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111" name="Google Shape;111;g1fb5cd87f21_0_100"/>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g1fb5cd87f21_0_107"/>
          <p:cNvGrpSpPr/>
          <p:nvPr/>
        </p:nvGrpSpPr>
        <p:grpSpPr>
          <a:xfrm>
            <a:off x="9155392" y="1742"/>
            <a:ext cx="3023192" cy="3468833"/>
            <a:chOff x="6790514" y="1306"/>
            <a:chExt cx="2267451" cy="2601690"/>
          </a:xfrm>
        </p:grpSpPr>
        <p:grpSp>
          <p:nvGrpSpPr>
            <p:cNvPr id="114" name="Google Shape;114;g1fb5cd87f21_0_107"/>
            <p:cNvGrpSpPr/>
            <p:nvPr/>
          </p:nvGrpSpPr>
          <p:grpSpPr>
            <a:xfrm>
              <a:off x="7067465" y="1306"/>
              <a:ext cx="1990500" cy="1990200"/>
              <a:chOff x="7067465" y="1306"/>
              <a:chExt cx="1990500" cy="1990200"/>
            </a:xfrm>
          </p:grpSpPr>
          <p:sp>
            <p:nvSpPr>
              <p:cNvPr id="115" name="Google Shape;115;g1fb5cd87f21_0_107"/>
              <p:cNvSpPr/>
              <p:nvPr/>
            </p:nvSpPr>
            <p:spPr>
              <a:xfrm rot="-8648551">
                <a:off x="7594313" y="527721"/>
                <a:ext cx="937226" cy="937226"/>
              </a:xfrm>
              <a:prstGeom prst="ellipse">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 name="Google Shape;116;g1fb5cd87f21_0_107"/>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 name="Google Shape;117;g1fb5cd87f21_0_107"/>
              <p:cNvSpPr/>
              <p:nvPr/>
            </p:nvSpPr>
            <p:spPr>
              <a:xfrm rot="-8649154">
                <a:off x="7349891" y="283705"/>
                <a:ext cx="1425647" cy="1425404"/>
              </a:xfrm>
              <a:prstGeom prst="ellipse">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8" name="Google Shape;118;g1fb5cd87f21_0_107"/>
            <p:cNvGrpSpPr/>
            <p:nvPr/>
          </p:nvGrpSpPr>
          <p:grpSpPr>
            <a:xfrm>
              <a:off x="8207126" y="1807996"/>
              <a:ext cx="795000" cy="795000"/>
              <a:chOff x="8207126" y="1807996"/>
              <a:chExt cx="795000" cy="795000"/>
            </a:xfrm>
          </p:grpSpPr>
          <p:sp>
            <p:nvSpPr>
              <p:cNvPr id="119" name="Google Shape;119;g1fb5cd87f21_0_107"/>
              <p:cNvSpPr/>
              <p:nvPr/>
            </p:nvSpPr>
            <p:spPr>
              <a:xfrm rot="2152054">
                <a:off x="8319942" y="1920813"/>
                <a:ext cx="569367" cy="569367"/>
              </a:xfrm>
              <a:prstGeom prst="ellipse">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 name="Google Shape;120;g1fb5cd87f21_0_107"/>
              <p:cNvSpPr/>
              <p:nvPr/>
            </p:nvSpPr>
            <p:spPr>
              <a:xfrm rot="2150259">
                <a:off x="8408218" y="2008610"/>
                <a:ext cx="393004" cy="393004"/>
              </a:xfrm>
              <a:prstGeom prst="ellipse">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 name="Google Shape;121;g1fb5cd87f21_0_107"/>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2" name="Google Shape;122;g1fb5cd87f21_0_107"/>
            <p:cNvGrpSpPr/>
            <p:nvPr/>
          </p:nvGrpSpPr>
          <p:grpSpPr>
            <a:xfrm>
              <a:off x="6790514" y="118857"/>
              <a:ext cx="548700" cy="548700"/>
              <a:chOff x="6790514" y="118857"/>
              <a:chExt cx="548700" cy="548700"/>
            </a:xfrm>
          </p:grpSpPr>
          <p:sp>
            <p:nvSpPr>
              <p:cNvPr id="123" name="Google Shape;123;g1fb5cd87f21_0_107"/>
              <p:cNvSpPr/>
              <p:nvPr/>
            </p:nvSpPr>
            <p:spPr>
              <a:xfrm rot="2150259">
                <a:off x="6868362" y="196705"/>
                <a:ext cx="393004" cy="393004"/>
              </a:xfrm>
              <a:prstGeom prst="ellipse">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 name="Google Shape;124;g1fb5cd87f21_0_107"/>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sp>
        <p:nvSpPr>
          <p:cNvPr id="125" name="Google Shape;125;g1fb5cd87f21_0_107"/>
          <p:cNvSpPr txBox="1"/>
          <p:nvPr>
            <p:ph type="title"/>
          </p:nvPr>
        </p:nvSpPr>
        <p:spPr>
          <a:xfrm>
            <a:off x="1098667" y="1018133"/>
            <a:ext cx="7810500" cy="4764300"/>
          </a:xfrm>
          <a:prstGeom prst="rect">
            <a:avLst/>
          </a:prstGeom>
        </p:spPr>
        <p:txBody>
          <a:bodyPr anchorCtr="0" anchor="ctr" bIns="121900" lIns="121900" spcFirstLastPara="1" rIns="121900" wrap="square" tIns="12190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6" name="Google Shape;126;g1fb5cd87f21_0_107"/>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g1fb5cd87f21_0_122"/>
          <p:cNvGrpSpPr/>
          <p:nvPr/>
        </p:nvGrpSpPr>
        <p:grpSpPr>
          <a:xfrm>
            <a:off x="834621" y="399168"/>
            <a:ext cx="1332416" cy="1332416"/>
            <a:chOff x="348199" y="179450"/>
            <a:chExt cx="1116300" cy="1116300"/>
          </a:xfrm>
        </p:grpSpPr>
        <p:sp>
          <p:nvSpPr>
            <p:cNvPr id="129" name="Google Shape;129;g1fb5cd87f21_0_122"/>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 name="Google Shape;130;g1fb5cd87f21_0_122"/>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31" name="Google Shape;131;g1fb5cd87f21_0_122"/>
          <p:cNvSpPr txBox="1"/>
          <p:nvPr>
            <p:ph type="title"/>
          </p:nvPr>
        </p:nvSpPr>
        <p:spPr>
          <a:xfrm>
            <a:off x="1738400" y="798100"/>
            <a:ext cx="4574100" cy="2653500"/>
          </a:xfrm>
          <a:prstGeom prst="rect">
            <a:avLst/>
          </a:prstGeom>
          <a:ln cap="flat" cmpd="sng" w="9525">
            <a:solidFill>
              <a:schemeClr val="lt1"/>
            </a:solidFill>
            <a:prstDash val="solid"/>
            <a:round/>
            <a:headEnd len="sm" w="sm" type="none"/>
            <a:tailEnd len="sm" w="sm" type="none"/>
          </a:ln>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132" name="Google Shape;132;g1fb5cd87f21_0_122"/>
          <p:cNvSpPr txBox="1"/>
          <p:nvPr>
            <p:ph idx="1" type="subTitle"/>
          </p:nvPr>
        </p:nvSpPr>
        <p:spPr>
          <a:xfrm>
            <a:off x="1738400" y="3657604"/>
            <a:ext cx="4574100" cy="968100"/>
          </a:xfrm>
          <a:prstGeom prst="rect">
            <a:avLst/>
          </a:prstGeom>
          <a:ln cap="flat" cmpd="sng" w="9525">
            <a:solidFill>
              <a:schemeClr val="lt1"/>
            </a:solidFill>
            <a:prstDash val="solid"/>
            <a:round/>
            <a:headEnd len="sm" w="sm" type="none"/>
            <a:tailEnd len="sm" w="sm" type="none"/>
          </a:ln>
        </p:spPr>
        <p:txBody>
          <a:bodyPr anchorCtr="0" anchor="t" bIns="121900" lIns="121900" spcFirstLastPara="1" rIns="121900" wrap="square" tIns="121900">
            <a:normAutofit/>
          </a:bodyPr>
          <a:lstStyle>
            <a:lvl1pPr lvl="0">
              <a:lnSpc>
                <a:spcPct val="100000"/>
              </a:lnSpc>
              <a:spcBef>
                <a:spcPts val="0"/>
              </a:spcBef>
              <a:spcAft>
                <a:spcPts val="0"/>
              </a:spcAft>
              <a:buSzPts val="2100"/>
              <a:buNone/>
              <a:defRPr sz="21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p:txBody>
      </p:sp>
      <p:sp>
        <p:nvSpPr>
          <p:cNvPr id="133" name="Google Shape;133;g1fb5cd87f21_0_122"/>
          <p:cNvSpPr txBox="1"/>
          <p:nvPr>
            <p:ph idx="2" type="body"/>
          </p:nvPr>
        </p:nvSpPr>
        <p:spPr>
          <a:xfrm>
            <a:off x="6538267" y="881333"/>
            <a:ext cx="4574100" cy="5160900"/>
          </a:xfrm>
          <a:prstGeom prst="rect">
            <a:avLst/>
          </a:prstGeom>
          <a:ln cap="flat" cmpd="sng" w="9525">
            <a:solidFill>
              <a:schemeClr val="lt1"/>
            </a:solidFill>
            <a:prstDash val="solid"/>
            <a:round/>
            <a:headEnd len="sm" w="sm" type="none"/>
            <a:tailEnd len="sm" w="sm" type="none"/>
          </a:ln>
        </p:spPr>
        <p:txBody>
          <a:bodyPr anchorCtr="0" anchor="t" bIns="121900" lIns="121900" spcFirstLastPara="1" rIns="121900" wrap="square" tIns="121900">
            <a:norm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134" name="Google Shape;134;g1fb5cd87f21_0_122"/>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g1fb5cd87f21_0_130"/>
          <p:cNvGrpSpPr/>
          <p:nvPr/>
        </p:nvGrpSpPr>
        <p:grpSpPr>
          <a:xfrm>
            <a:off x="951176" y="5129497"/>
            <a:ext cx="1100560" cy="1100560"/>
            <a:chOff x="348199" y="179450"/>
            <a:chExt cx="1116300" cy="1116300"/>
          </a:xfrm>
        </p:grpSpPr>
        <p:sp>
          <p:nvSpPr>
            <p:cNvPr id="137" name="Google Shape;137;g1fb5cd87f21_0_13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 name="Google Shape;138;g1fb5cd87f21_0_13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39" name="Google Shape;139;g1fb5cd87f21_0_130"/>
          <p:cNvSpPr txBox="1"/>
          <p:nvPr>
            <p:ph idx="1" type="body"/>
          </p:nvPr>
        </p:nvSpPr>
        <p:spPr>
          <a:xfrm>
            <a:off x="1738400" y="5518633"/>
            <a:ext cx="7790700" cy="713100"/>
          </a:xfrm>
          <a:prstGeom prst="rect">
            <a:avLst/>
          </a:prstGeom>
        </p:spPr>
        <p:txBody>
          <a:bodyPr anchorCtr="0" anchor="t" bIns="121900" lIns="121900" spcFirstLastPara="1" rIns="121900" wrap="square" tIns="121900">
            <a:normAutofit/>
          </a:bodyPr>
          <a:lstStyle>
            <a:lvl1pPr indent="-228600" lvl="0" marL="457200">
              <a:lnSpc>
                <a:spcPct val="100000"/>
              </a:lnSpc>
              <a:spcBef>
                <a:spcPts val="0"/>
              </a:spcBef>
              <a:spcAft>
                <a:spcPts val="0"/>
              </a:spcAft>
              <a:buSzPts val="1700"/>
              <a:buNone/>
              <a:defRPr/>
            </a:lvl1pPr>
          </a:lstStyle>
          <a:p/>
        </p:txBody>
      </p:sp>
      <p:sp>
        <p:nvSpPr>
          <p:cNvPr id="140" name="Google Shape;140;g1fb5cd87f21_0_130"/>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g1fb5cd87f21_0_0"/>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1pPr>
            <a:lvl2pPr lvl="1">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2pPr>
            <a:lvl3pPr lvl="2">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3pPr>
            <a:lvl4pPr lvl="3">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4pPr>
            <a:lvl5pPr lvl="4">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5pPr>
            <a:lvl6pPr lvl="5">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6pPr>
            <a:lvl7pPr lvl="6">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7pPr>
            <a:lvl8pPr lvl="7">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8pPr>
            <a:lvl9pPr lvl="8">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9pPr>
          </a:lstStyle>
          <a:p/>
        </p:txBody>
      </p:sp>
      <p:sp>
        <p:nvSpPr>
          <p:cNvPr id="7" name="Google Shape;7;g1fb5cd87f21_0_0"/>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36550" lvl="0" marL="457200">
              <a:lnSpc>
                <a:spcPct val="115000"/>
              </a:lnSpc>
              <a:spcBef>
                <a:spcPts val="0"/>
              </a:spcBef>
              <a:spcAft>
                <a:spcPts val="0"/>
              </a:spcAft>
              <a:buClr>
                <a:schemeClr val="dk2"/>
              </a:buClr>
              <a:buSzPts val="1700"/>
              <a:buFont typeface="Nunito"/>
              <a:buChar char="●"/>
              <a:defRPr sz="1700">
                <a:solidFill>
                  <a:schemeClr val="dk2"/>
                </a:solidFill>
                <a:latin typeface="Nunito"/>
                <a:ea typeface="Nunito"/>
                <a:cs typeface="Nunito"/>
                <a:sym typeface="Nunito"/>
              </a:defRPr>
            </a:lvl1pPr>
            <a:lvl2pPr indent="-323850" lvl="1" marL="91440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2pPr>
            <a:lvl3pPr indent="-323850" lvl="2" marL="137160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3pPr>
            <a:lvl4pPr indent="-323850" lvl="3" marL="182880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4pPr>
            <a:lvl5pPr indent="-323850" lvl="4" marL="228600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5pPr>
            <a:lvl6pPr indent="-323850" lvl="5" marL="274320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6pPr>
            <a:lvl7pPr indent="-323850" lvl="6" marL="320040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7pPr>
            <a:lvl8pPr indent="-323850" lvl="7" marL="365760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8pPr>
            <a:lvl9pPr indent="-323850" lvl="8" marL="411480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9pPr>
          </a:lstStyle>
          <a:p/>
        </p:txBody>
      </p:sp>
      <p:sp>
        <p:nvSpPr>
          <p:cNvPr id="8" name="Google Shape;8;g1fb5cd87f21_0_0"/>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rmAutofit/>
          </a:bodyPr>
          <a:lstStyle>
            <a:lvl1pPr lvl="0" algn="r">
              <a:buNone/>
              <a:defRPr sz="1200">
                <a:solidFill>
                  <a:schemeClr val="dk2"/>
                </a:solidFill>
                <a:latin typeface="Nunito"/>
                <a:ea typeface="Nunito"/>
                <a:cs typeface="Nunito"/>
                <a:sym typeface="Nunito"/>
              </a:defRPr>
            </a:lvl1pPr>
            <a:lvl2pPr lvl="1" algn="r">
              <a:buNone/>
              <a:defRPr sz="1200">
                <a:solidFill>
                  <a:schemeClr val="dk2"/>
                </a:solidFill>
                <a:latin typeface="Nunito"/>
                <a:ea typeface="Nunito"/>
                <a:cs typeface="Nunito"/>
                <a:sym typeface="Nunito"/>
              </a:defRPr>
            </a:lvl2pPr>
            <a:lvl3pPr lvl="2" algn="r">
              <a:buNone/>
              <a:defRPr sz="1200">
                <a:solidFill>
                  <a:schemeClr val="dk2"/>
                </a:solidFill>
                <a:latin typeface="Nunito"/>
                <a:ea typeface="Nunito"/>
                <a:cs typeface="Nunito"/>
                <a:sym typeface="Nunito"/>
              </a:defRPr>
            </a:lvl3pPr>
            <a:lvl4pPr lvl="3" algn="r">
              <a:buNone/>
              <a:defRPr sz="1200">
                <a:solidFill>
                  <a:schemeClr val="dk2"/>
                </a:solidFill>
                <a:latin typeface="Nunito"/>
                <a:ea typeface="Nunito"/>
                <a:cs typeface="Nunito"/>
                <a:sym typeface="Nunito"/>
              </a:defRPr>
            </a:lvl4pPr>
            <a:lvl5pPr lvl="4" algn="r">
              <a:buNone/>
              <a:defRPr sz="1200">
                <a:solidFill>
                  <a:schemeClr val="dk2"/>
                </a:solidFill>
                <a:latin typeface="Nunito"/>
                <a:ea typeface="Nunito"/>
                <a:cs typeface="Nunito"/>
                <a:sym typeface="Nunito"/>
              </a:defRPr>
            </a:lvl5pPr>
            <a:lvl6pPr lvl="5" algn="r">
              <a:buNone/>
              <a:defRPr sz="1200">
                <a:solidFill>
                  <a:schemeClr val="dk2"/>
                </a:solidFill>
                <a:latin typeface="Nunito"/>
                <a:ea typeface="Nunito"/>
                <a:cs typeface="Nunito"/>
                <a:sym typeface="Nunito"/>
              </a:defRPr>
            </a:lvl6pPr>
            <a:lvl7pPr lvl="6" algn="r">
              <a:buNone/>
              <a:defRPr sz="1200">
                <a:solidFill>
                  <a:schemeClr val="dk2"/>
                </a:solidFill>
                <a:latin typeface="Nunito"/>
                <a:ea typeface="Nunito"/>
                <a:cs typeface="Nunito"/>
                <a:sym typeface="Nunito"/>
              </a:defRPr>
            </a:lvl7pPr>
            <a:lvl8pPr lvl="7" algn="r">
              <a:buNone/>
              <a:defRPr sz="1200">
                <a:solidFill>
                  <a:schemeClr val="dk2"/>
                </a:solidFill>
                <a:latin typeface="Nunito"/>
                <a:ea typeface="Nunito"/>
                <a:cs typeface="Nunito"/>
                <a:sym typeface="Nunito"/>
              </a:defRPr>
            </a:lvl8pPr>
            <a:lvl9pPr lvl="8" algn="r">
              <a:buNone/>
              <a:defRPr sz="12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p16"/>
          <p:cNvPicPr preferRelativeResize="0"/>
          <p:nvPr/>
        </p:nvPicPr>
        <p:blipFill>
          <a:blip r:embed="rId3">
            <a:alphaModFix/>
          </a:blip>
          <a:stretch>
            <a:fillRect/>
          </a:stretch>
        </p:blipFill>
        <p:spPr>
          <a:xfrm>
            <a:off x="21375" y="0"/>
            <a:ext cx="12192000" cy="6858000"/>
          </a:xfrm>
          <a:prstGeom prst="rect">
            <a:avLst/>
          </a:prstGeom>
          <a:noFill/>
          <a:ln>
            <a:noFill/>
          </a:ln>
        </p:spPr>
      </p:pic>
      <p:sp>
        <p:nvSpPr>
          <p:cNvPr id="278" name="Google Shape;278;p16"/>
          <p:cNvSpPr/>
          <p:nvPr/>
        </p:nvSpPr>
        <p:spPr>
          <a:xfrm>
            <a:off x="3397625" y="2088625"/>
            <a:ext cx="3929400" cy="1035300"/>
          </a:xfrm>
          <a:prstGeom prst="rect">
            <a:avLst/>
          </a:prstGeom>
          <a:solidFill>
            <a:schemeClr val="accent4"/>
          </a:solidFill>
          <a:ln cap="flat" cmpd="sng" w="127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GB" sz="2000" u="sng" cap="none" strike="noStrike">
                <a:solidFill>
                  <a:schemeClr val="accent5"/>
                </a:solidFill>
                <a:latin typeface="Calibri"/>
                <a:ea typeface="Calibri"/>
                <a:cs typeface="Calibri"/>
                <a:sym typeface="Calibri"/>
              </a:rPr>
              <a:t>Exploring our Local Area </a:t>
            </a:r>
            <a:endParaRPr b="1" i="0" sz="2000" u="sng" cap="none" strike="noStrike">
              <a:solidFill>
                <a:schemeClr val="accent5"/>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accent5"/>
                </a:solidFill>
                <a:latin typeface="Calibri"/>
                <a:ea typeface="Calibri"/>
                <a:cs typeface="Calibri"/>
                <a:sym typeface="Calibri"/>
              </a:rPr>
              <a:t>(The Great Heddon Tea Robbery!)</a:t>
            </a:r>
            <a:endParaRPr b="0" i="0" sz="2000" u="none" cap="none" strike="noStrike">
              <a:solidFill>
                <a:schemeClr val="accent5"/>
              </a:solidFill>
              <a:latin typeface="Arial"/>
              <a:ea typeface="Arial"/>
              <a:cs typeface="Arial"/>
              <a:sym typeface="Arial"/>
            </a:endParaRPr>
          </a:p>
        </p:txBody>
      </p:sp>
      <p:sp>
        <p:nvSpPr>
          <p:cNvPr id="279" name="Google Shape;279;p16"/>
          <p:cNvSpPr/>
          <p:nvPr/>
        </p:nvSpPr>
        <p:spPr>
          <a:xfrm>
            <a:off x="21375" y="3294375"/>
            <a:ext cx="3581100" cy="1734600"/>
          </a:xfrm>
          <a:prstGeom prst="rect">
            <a:avLst/>
          </a:prstGeom>
          <a:solidFill>
            <a:schemeClr val="accent1"/>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GB" sz="1350" u="sng" cap="none" strike="noStrike">
                <a:solidFill>
                  <a:schemeClr val="lt1"/>
                </a:solidFill>
                <a:latin typeface="Arial"/>
                <a:ea typeface="Arial"/>
                <a:cs typeface="Arial"/>
                <a:sym typeface="Arial"/>
              </a:rPr>
              <a:t>History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rgbClr val="FF9900"/>
                </a:solidFill>
                <a:latin typeface="Arial"/>
                <a:ea typeface="Arial"/>
                <a:cs typeface="Arial"/>
                <a:sym typeface="Arial"/>
              </a:rPr>
              <a:t>During this term we will be focusing on our local area. This gives the children the opportunity to look back in time to see how Heddon and the surrounding areas have changed. We will focus on the Great Heddon Tea Robbery and how transport has also changed from the late 1800’s until now.</a:t>
            </a:r>
            <a:endParaRPr b="0" i="0" sz="1350" u="none" cap="none" strike="noStrike">
              <a:solidFill>
                <a:srgbClr val="FF9900"/>
              </a:solidFill>
              <a:latin typeface="Arial"/>
              <a:ea typeface="Arial"/>
              <a:cs typeface="Arial"/>
              <a:sym typeface="Arial"/>
            </a:endParaRPr>
          </a:p>
        </p:txBody>
      </p:sp>
      <p:sp>
        <p:nvSpPr>
          <p:cNvPr id="280" name="Google Shape;280;p16"/>
          <p:cNvSpPr/>
          <p:nvPr/>
        </p:nvSpPr>
        <p:spPr>
          <a:xfrm>
            <a:off x="76000" y="45625"/>
            <a:ext cx="3139800" cy="3154500"/>
          </a:xfrm>
          <a:prstGeom prst="rect">
            <a:avLst/>
          </a:prstGeom>
          <a:solidFill>
            <a:schemeClr val="accent1"/>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300" u="sng" cap="none" strike="noStrike">
                <a:solidFill>
                  <a:schemeClr val="lt1"/>
                </a:solidFill>
                <a:latin typeface="Arial"/>
                <a:ea typeface="Arial"/>
                <a:cs typeface="Arial"/>
                <a:sym typeface="Arial"/>
              </a:rPr>
              <a:t>English</a:t>
            </a:r>
            <a:endParaRPr sz="1300"/>
          </a:p>
          <a:p>
            <a:pPr indent="0" lvl="0" marL="0" marR="0" rtl="0" algn="ctr">
              <a:lnSpc>
                <a:spcPct val="100000"/>
              </a:lnSpc>
              <a:spcBef>
                <a:spcPts val="0"/>
              </a:spcBef>
              <a:spcAft>
                <a:spcPts val="0"/>
              </a:spcAft>
              <a:buNone/>
            </a:pPr>
            <a:r>
              <a:rPr b="0" i="0" lang="en-GB" sz="1300" u="none" cap="none" strike="noStrike">
                <a:solidFill>
                  <a:srgbClr val="FF9900"/>
                </a:solidFill>
                <a:latin typeface="Arial"/>
                <a:ea typeface="Arial"/>
                <a:cs typeface="Arial"/>
                <a:sym typeface="Arial"/>
              </a:rPr>
              <a:t>During this half term we will continue to develop our Spelling, Punctuation and Grammar with particular focus on commas, brackets and dashes. Our class fictional text is “Brightstorm” by Vashti Hardy</a:t>
            </a:r>
            <a:r>
              <a:rPr lang="en-GB" sz="1300">
                <a:solidFill>
                  <a:srgbClr val="FF9900"/>
                </a:solidFill>
              </a:rPr>
              <a:t> which will drive all our English work; we </a:t>
            </a:r>
            <a:r>
              <a:rPr b="0" i="0" lang="en-GB" sz="1300" u="none" cap="none" strike="noStrike">
                <a:solidFill>
                  <a:srgbClr val="FF9900"/>
                </a:solidFill>
                <a:latin typeface="Arial"/>
                <a:ea typeface="Arial"/>
                <a:cs typeface="Arial"/>
                <a:sym typeface="Arial"/>
              </a:rPr>
              <a:t>will </a:t>
            </a:r>
            <a:r>
              <a:rPr lang="en-GB" sz="1300">
                <a:solidFill>
                  <a:srgbClr val="FF9900"/>
                </a:solidFill>
              </a:rPr>
              <a:t>be learning the ‘art of persuasion’ and will be creating persuasive tourist brochures for the Citadel, persuasive letters to allow us to board the Sky Ship and an exciting Dragon’s Den project to persuade the Dragons to invest in our new explorer’s inventions!</a:t>
            </a:r>
            <a:endParaRPr b="0" i="0" sz="1300" u="none" cap="none" strike="noStrike">
              <a:solidFill>
                <a:srgbClr val="FF9900"/>
              </a:solidFill>
              <a:latin typeface="Arial"/>
              <a:ea typeface="Arial"/>
              <a:cs typeface="Arial"/>
              <a:sym typeface="Arial"/>
            </a:endParaRPr>
          </a:p>
        </p:txBody>
      </p:sp>
      <p:sp>
        <p:nvSpPr>
          <p:cNvPr id="281" name="Google Shape;281;p16"/>
          <p:cNvSpPr/>
          <p:nvPr/>
        </p:nvSpPr>
        <p:spPr>
          <a:xfrm>
            <a:off x="4573600" y="4818725"/>
            <a:ext cx="3465600" cy="1961700"/>
          </a:xfrm>
          <a:prstGeom prst="rect">
            <a:avLst/>
          </a:prstGeom>
          <a:solidFill>
            <a:schemeClr val="accent1"/>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u="sng">
              <a:solidFill>
                <a:schemeClr val="lt1"/>
              </a:solidFill>
            </a:endParaRPr>
          </a:p>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lt1"/>
                </a:solidFill>
                <a:latin typeface="Arial"/>
                <a:ea typeface="Arial"/>
                <a:cs typeface="Arial"/>
                <a:sym typeface="Arial"/>
              </a:rPr>
              <a:t>Computing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rgbClr val="FF9900"/>
                </a:solidFill>
                <a:latin typeface="Arial"/>
                <a:ea typeface="Arial"/>
                <a:cs typeface="Arial"/>
                <a:sym typeface="Arial"/>
              </a:rPr>
              <a:t>This term children in Year 5 will be learning all about databases. They will be able to search for key information on a database quickly and efficiently. Whilst they will be creating a class database to record specific information they will be working towards creating their own database and identifying its uses and its effectiveness.</a:t>
            </a:r>
            <a:endParaRPr b="0" i="0" sz="1350" u="none" cap="none" strike="noStrike">
              <a:solidFill>
                <a:srgbClr val="FF99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sng" cap="none" strike="noStrike">
              <a:solidFill>
                <a:srgbClr val="FF9900"/>
              </a:solidFill>
              <a:latin typeface="Calibri"/>
              <a:ea typeface="Calibri"/>
              <a:cs typeface="Calibri"/>
              <a:sym typeface="Calibri"/>
            </a:endParaRPr>
          </a:p>
        </p:txBody>
      </p:sp>
      <p:sp>
        <p:nvSpPr>
          <p:cNvPr id="282" name="Google Shape;282;p16"/>
          <p:cNvSpPr/>
          <p:nvPr/>
        </p:nvSpPr>
        <p:spPr>
          <a:xfrm>
            <a:off x="76178" y="5131396"/>
            <a:ext cx="4301700" cy="1725000"/>
          </a:xfrm>
          <a:prstGeom prst="rect">
            <a:avLst/>
          </a:prstGeom>
          <a:solidFill>
            <a:schemeClr val="accent1"/>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sng" cap="none" strike="noStrike">
                <a:solidFill>
                  <a:schemeClr val="lt1"/>
                </a:solidFill>
                <a:latin typeface="Arial"/>
                <a:ea typeface="Arial"/>
                <a:cs typeface="Arial"/>
                <a:sym typeface="Arial"/>
              </a:rPr>
              <a:t>French and Music</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GB" sz="1400" cap="none" strike="noStrike">
                <a:solidFill>
                  <a:srgbClr val="FF9900"/>
                </a:solidFill>
                <a:latin typeface="Arial"/>
                <a:ea typeface="Arial"/>
                <a:cs typeface="Arial"/>
                <a:sym typeface="Arial"/>
              </a:rPr>
              <a:t>Children in Year 5 will be continuing to learn and build upon conversational French techniques and phrases taught to them by Mrs Magee. </a:t>
            </a:r>
            <a:endParaRPr b="0" i="0" sz="1400" cap="none" strike="noStrike">
              <a:solidFill>
                <a:srgbClr val="FF99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GB" sz="1400" cap="none" strike="noStrike">
                <a:solidFill>
                  <a:srgbClr val="FF9900"/>
                </a:solidFill>
                <a:latin typeface="Arial"/>
                <a:ea typeface="Arial"/>
                <a:cs typeface="Arial"/>
                <a:sym typeface="Arial"/>
              </a:rPr>
              <a:t>In music this term we will be extending our knowledge of the history of music and focusing on the Classical Era (1750-1820)</a:t>
            </a:r>
            <a:endParaRPr b="0" i="0" sz="1400" cap="none" strike="noStrike">
              <a:solidFill>
                <a:srgbClr val="FF9900"/>
              </a:solidFill>
              <a:latin typeface="Arial"/>
              <a:ea typeface="Arial"/>
              <a:cs typeface="Arial"/>
              <a:sym typeface="Arial"/>
            </a:endParaRPr>
          </a:p>
        </p:txBody>
      </p:sp>
      <p:sp>
        <p:nvSpPr>
          <p:cNvPr id="283" name="Google Shape;283;p16"/>
          <p:cNvSpPr/>
          <p:nvPr/>
        </p:nvSpPr>
        <p:spPr>
          <a:xfrm>
            <a:off x="4439400" y="56025"/>
            <a:ext cx="3465600" cy="1961700"/>
          </a:xfrm>
          <a:prstGeom prst="rect">
            <a:avLst/>
          </a:prstGeom>
          <a:solidFill>
            <a:schemeClr val="accent1"/>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sng" cap="none" strike="noStrike">
                <a:solidFill>
                  <a:schemeClr val="lt1"/>
                </a:solidFill>
                <a:latin typeface="Arial"/>
                <a:ea typeface="Arial"/>
                <a:cs typeface="Arial"/>
                <a:sym typeface="Arial"/>
              </a:rPr>
              <a:t>Maths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FF9900"/>
                </a:solidFill>
                <a:latin typeface="Arial"/>
                <a:ea typeface="Arial"/>
                <a:cs typeface="Arial"/>
                <a:sym typeface="Arial"/>
              </a:rPr>
              <a:t>This term we will be extending our knowledge of </a:t>
            </a:r>
            <a:r>
              <a:rPr lang="en-GB">
                <a:solidFill>
                  <a:srgbClr val="FF9900"/>
                </a:solidFill>
              </a:rPr>
              <a:t>fractions, multiplication and division</a:t>
            </a:r>
            <a:r>
              <a:rPr b="0" i="0" lang="en-GB" sz="1400" u="none" cap="none" strike="noStrike">
                <a:solidFill>
                  <a:srgbClr val="FF9900"/>
                </a:solidFill>
                <a:latin typeface="Arial"/>
                <a:ea typeface="Arial"/>
                <a:cs typeface="Arial"/>
                <a:sym typeface="Arial"/>
              </a:rPr>
              <a:t>. The children in Year 5 will also continue to complete their times table Rockstar sheets three times per week. We will also be learning about fractions, and further building on our Year 4 knowledge. </a:t>
            </a:r>
            <a:endParaRPr b="0" i="0" sz="1400" u="none" cap="none" strike="noStrike">
              <a:solidFill>
                <a:srgbClr val="FF9900"/>
              </a:solidFill>
              <a:latin typeface="Arial"/>
              <a:ea typeface="Arial"/>
              <a:cs typeface="Arial"/>
              <a:sym typeface="Arial"/>
            </a:endParaRPr>
          </a:p>
        </p:txBody>
      </p:sp>
      <p:sp>
        <p:nvSpPr>
          <p:cNvPr id="284" name="Google Shape;284;p16"/>
          <p:cNvSpPr/>
          <p:nvPr/>
        </p:nvSpPr>
        <p:spPr>
          <a:xfrm>
            <a:off x="9478917" y="1725627"/>
            <a:ext cx="2587800" cy="3154500"/>
          </a:xfrm>
          <a:prstGeom prst="rect">
            <a:avLst/>
          </a:prstGeom>
          <a:solidFill>
            <a:schemeClr val="accent1"/>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lt1"/>
                </a:solidFill>
                <a:latin typeface="Arial"/>
                <a:ea typeface="Arial"/>
                <a:cs typeface="Arial"/>
                <a:sym typeface="Arial"/>
              </a:rPr>
              <a:t>Science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rgbClr val="FF9900"/>
                </a:solidFill>
                <a:latin typeface="Arial"/>
                <a:ea typeface="Arial"/>
                <a:cs typeface="Arial"/>
                <a:sym typeface="Arial"/>
              </a:rPr>
              <a:t>Our focus this term will be </a:t>
            </a:r>
            <a:r>
              <a:rPr lang="en-GB" sz="1350">
                <a:solidFill>
                  <a:srgbClr val="FF9900"/>
                </a:solidFill>
              </a:rPr>
              <a:t>how to separate materials.</a:t>
            </a:r>
            <a:r>
              <a:rPr b="0" i="0" lang="en-GB" sz="1350" u="none" cap="none" strike="noStrike">
                <a:solidFill>
                  <a:srgbClr val="FF9900"/>
                </a:solidFill>
                <a:latin typeface="Arial"/>
                <a:ea typeface="Arial"/>
                <a:cs typeface="Arial"/>
                <a:sym typeface="Arial"/>
              </a:rPr>
              <a:t> The children will be developing their understanding of how materials change when water or heat     is added.</a:t>
            </a:r>
            <a:endParaRPr b="0" i="0" sz="1400" u="none" cap="none" strike="noStrike">
              <a:solidFill>
                <a:srgbClr val="FF99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rgbClr val="FF9900"/>
                </a:solidFill>
                <a:latin typeface="Arial"/>
                <a:ea typeface="Arial"/>
                <a:cs typeface="Arial"/>
                <a:sym typeface="Arial"/>
              </a:rPr>
              <a:t>Children will learn about solubility, flexibility, magnetism and much more during this unit. They will be extending their scientific study by carrying out experiments and fair tests.</a:t>
            </a:r>
            <a:endParaRPr b="0" i="0" sz="1400" u="none" cap="none" strike="noStrike">
              <a:solidFill>
                <a:srgbClr val="FF99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FF9900"/>
              </a:solidFill>
              <a:latin typeface="Arial"/>
              <a:ea typeface="Arial"/>
              <a:cs typeface="Arial"/>
              <a:sym typeface="Arial"/>
            </a:endParaRPr>
          </a:p>
        </p:txBody>
      </p:sp>
      <p:sp>
        <p:nvSpPr>
          <p:cNvPr id="285" name="Google Shape;285;p16"/>
          <p:cNvSpPr/>
          <p:nvPr/>
        </p:nvSpPr>
        <p:spPr>
          <a:xfrm>
            <a:off x="8115300" y="4973500"/>
            <a:ext cx="4049700" cy="1734600"/>
          </a:xfrm>
          <a:prstGeom prst="rect">
            <a:avLst/>
          </a:prstGeom>
          <a:solidFill>
            <a:schemeClr val="accent1"/>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lang="en-GB" u="sng">
                <a:solidFill>
                  <a:schemeClr val="lt1"/>
                </a:solidFill>
              </a:rPr>
              <a:t>DT</a:t>
            </a:r>
            <a:endParaRPr u="sng">
              <a:solidFill>
                <a:schemeClr val="lt1"/>
              </a:solidFill>
            </a:endParaRPr>
          </a:p>
          <a:p>
            <a:pPr indent="0" lvl="0" marL="0" marR="0" rtl="0" algn="ctr">
              <a:lnSpc>
                <a:spcPct val="100000"/>
              </a:lnSpc>
              <a:spcBef>
                <a:spcPts val="0"/>
              </a:spcBef>
              <a:spcAft>
                <a:spcPts val="0"/>
              </a:spcAft>
              <a:buClr>
                <a:srgbClr val="000000"/>
              </a:buClr>
              <a:buSzPts val="1350"/>
              <a:buFont typeface="Arial"/>
              <a:buNone/>
            </a:pPr>
            <a:r>
              <a:rPr lang="en-GB">
                <a:solidFill>
                  <a:srgbClr val="FF9900"/>
                </a:solidFill>
              </a:rPr>
              <a:t>During this unit the children will be using Computer Aided Design (CAD) to design and create an bag for an explorer. This unit will focus on creating templates using CAD, joining textiles  and how to create a seam. Children will then make and evaluate </a:t>
            </a:r>
            <a:r>
              <a:rPr lang="en-GB">
                <a:solidFill>
                  <a:srgbClr val="FF9900"/>
                </a:solidFill>
              </a:rPr>
              <a:t>their</a:t>
            </a:r>
            <a:r>
              <a:rPr lang="en-GB">
                <a:solidFill>
                  <a:srgbClr val="FF9900"/>
                </a:solidFill>
              </a:rPr>
              <a:t> final products.</a:t>
            </a:r>
            <a:endParaRPr>
              <a:solidFill>
                <a:srgbClr val="FF9900"/>
              </a:solidFil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86" name="Google Shape;286;p16"/>
          <p:cNvSpPr/>
          <p:nvPr/>
        </p:nvSpPr>
        <p:spPr>
          <a:xfrm>
            <a:off x="8039100" y="132225"/>
            <a:ext cx="4049400" cy="1509900"/>
          </a:xfrm>
          <a:prstGeom prst="rect">
            <a:avLst/>
          </a:prstGeom>
          <a:solidFill>
            <a:schemeClr val="accent1"/>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sng" cap="none" strike="noStrike">
                <a:solidFill>
                  <a:schemeClr val="lt1"/>
                </a:solidFill>
                <a:latin typeface="Arial"/>
                <a:ea typeface="Arial"/>
                <a:cs typeface="Arial"/>
                <a:sym typeface="Arial"/>
              </a:rPr>
              <a:t>P.E</a:t>
            </a:r>
            <a:endParaRPr/>
          </a:p>
          <a:p>
            <a:pPr indent="0" lvl="0" marL="0" marR="0" rtl="0" algn="ctr">
              <a:lnSpc>
                <a:spcPct val="100000"/>
              </a:lnSpc>
              <a:spcBef>
                <a:spcPts val="0"/>
              </a:spcBef>
              <a:spcAft>
                <a:spcPts val="0"/>
              </a:spcAft>
              <a:buNone/>
            </a:pPr>
            <a:r>
              <a:rPr b="0" i="0" lang="en-GB" sz="1400" u="none" cap="none" strike="noStrike">
                <a:solidFill>
                  <a:srgbClr val="FF9900"/>
                </a:solidFill>
                <a:latin typeface="Arial"/>
                <a:ea typeface="Arial"/>
                <a:cs typeface="Arial"/>
                <a:sym typeface="Arial"/>
              </a:rPr>
              <a:t>Year 5 will be continuing to work with the Newcastle United Foundation this term focusing on attacking and defending with particular focus on Tag Rugby. In their additional PE lesson, children will also attend swimming lessons once a week to work towards their 25 metre badge.</a:t>
            </a:r>
            <a:endParaRPr b="0" i="0" sz="1400" u="none" cap="none" strike="noStrike">
              <a:solidFill>
                <a:srgbClr val="FF9900"/>
              </a:solidFill>
              <a:latin typeface="Arial"/>
              <a:ea typeface="Arial"/>
              <a:cs typeface="Arial"/>
              <a:sym typeface="Arial"/>
            </a:endParaRPr>
          </a:p>
        </p:txBody>
      </p:sp>
      <p:sp>
        <p:nvSpPr>
          <p:cNvPr id="287" name="Google Shape;287;p16"/>
          <p:cNvSpPr/>
          <p:nvPr/>
        </p:nvSpPr>
        <p:spPr>
          <a:xfrm>
            <a:off x="7620200" y="2058025"/>
            <a:ext cx="1740900" cy="2720400"/>
          </a:xfrm>
          <a:prstGeom prst="rect">
            <a:avLst/>
          </a:prstGeom>
          <a:solidFill>
            <a:schemeClr val="accent1"/>
          </a:solidFill>
          <a:ln cap="flat" cmpd="sng" w="25400">
            <a:solidFill>
              <a:srgbClr val="066D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R.E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FF9900"/>
                </a:solidFill>
                <a:latin typeface="Arial"/>
                <a:ea typeface="Arial"/>
                <a:cs typeface="Arial"/>
                <a:sym typeface="Arial"/>
              </a:rPr>
              <a:t>This term the children will be </a:t>
            </a:r>
            <a:r>
              <a:rPr lang="en-GB">
                <a:solidFill>
                  <a:srgbClr val="FF9900"/>
                </a:solidFill>
              </a:rPr>
              <a:t>exploring how Christians believe that  following God can bring freedom and justice. This includes looking at the story of Moses and people working for justice today. </a:t>
            </a:r>
            <a:endParaRPr b="0" i="0" sz="1400" u="none" cap="none" strike="noStrike">
              <a:solidFill>
                <a:srgbClr val="FF9900"/>
              </a:solidFill>
              <a:latin typeface="Arial"/>
              <a:ea typeface="Arial"/>
              <a:cs typeface="Arial"/>
              <a:sym typeface="Arial"/>
            </a:endParaRPr>
          </a:p>
        </p:txBody>
      </p:sp>
      <p:pic>
        <p:nvPicPr>
          <p:cNvPr id="288" name="Google Shape;288;p16"/>
          <p:cNvPicPr preferRelativeResize="0"/>
          <p:nvPr/>
        </p:nvPicPr>
        <p:blipFill>
          <a:blip r:embed="rId4">
            <a:alphaModFix/>
          </a:blip>
          <a:stretch>
            <a:fillRect/>
          </a:stretch>
        </p:blipFill>
        <p:spPr>
          <a:xfrm rot="-906538">
            <a:off x="3282469" y="321669"/>
            <a:ext cx="1210239" cy="1856160"/>
          </a:xfrm>
          <a:prstGeom prst="rect">
            <a:avLst/>
          </a:prstGeom>
          <a:noFill/>
          <a:ln>
            <a:noFill/>
          </a:ln>
        </p:spPr>
      </p:pic>
      <p:pic>
        <p:nvPicPr>
          <p:cNvPr id="289" name="Google Shape;289;p16"/>
          <p:cNvPicPr preferRelativeResize="0"/>
          <p:nvPr/>
        </p:nvPicPr>
        <p:blipFill>
          <a:blip r:embed="rId5">
            <a:alphaModFix/>
          </a:blip>
          <a:stretch>
            <a:fillRect/>
          </a:stretch>
        </p:blipFill>
        <p:spPr>
          <a:xfrm>
            <a:off x="3725521" y="3218175"/>
            <a:ext cx="1672025" cy="1126925"/>
          </a:xfrm>
          <a:prstGeom prst="rect">
            <a:avLst/>
          </a:prstGeom>
          <a:noFill/>
          <a:ln>
            <a:noFill/>
          </a:ln>
        </p:spPr>
      </p:pic>
      <p:pic>
        <p:nvPicPr>
          <p:cNvPr id="290" name="Google Shape;290;p16"/>
          <p:cNvPicPr preferRelativeResize="0"/>
          <p:nvPr/>
        </p:nvPicPr>
        <p:blipFill>
          <a:blip r:embed="rId6">
            <a:alphaModFix amt="80000"/>
          </a:blip>
          <a:stretch>
            <a:fillRect/>
          </a:stretch>
        </p:blipFill>
        <p:spPr>
          <a:xfrm>
            <a:off x="5940025" y="3402475"/>
            <a:ext cx="1290076" cy="12900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294" name="Shape 294"/>
        <p:cNvGrpSpPr/>
        <p:nvPr/>
      </p:nvGrpSpPr>
      <p:grpSpPr>
        <a:xfrm>
          <a:off x="0" y="0"/>
          <a:ext cx="0" cy="0"/>
          <a:chOff x="0" y="0"/>
          <a:chExt cx="0" cy="0"/>
        </a:xfrm>
      </p:grpSpPr>
      <p:sp>
        <p:nvSpPr>
          <p:cNvPr id="295" name="Google Shape;295;p1"/>
          <p:cNvSpPr/>
          <p:nvPr/>
        </p:nvSpPr>
        <p:spPr>
          <a:xfrm>
            <a:off x="0" y="0"/>
            <a:ext cx="12188952"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96" name="Google Shape;296;p1"/>
          <p:cNvPicPr preferRelativeResize="0"/>
          <p:nvPr/>
        </p:nvPicPr>
        <p:blipFill rotWithShape="1">
          <a:blip r:embed="rId3">
            <a:alphaModFix amt="50000"/>
          </a:blip>
          <a:srcRect b="23958" l="0" r="-1" t="772"/>
          <a:stretch/>
        </p:blipFill>
        <p:spPr>
          <a:xfrm>
            <a:off x="1543" y="1"/>
            <a:ext cx="12188928" cy="6857990"/>
          </a:xfrm>
          <a:prstGeom prst="rect">
            <a:avLst/>
          </a:prstGeom>
          <a:noFill/>
          <a:ln>
            <a:noFill/>
          </a:ln>
        </p:spPr>
      </p:pic>
      <p:sp>
        <p:nvSpPr>
          <p:cNvPr id="297" name="Google Shape;297;p1"/>
          <p:cNvSpPr/>
          <p:nvPr/>
        </p:nvSpPr>
        <p:spPr>
          <a:xfrm>
            <a:off x="3974206" y="4368623"/>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lt1"/>
          </a:solidFill>
          <a:ln cap="rnd"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98" name="Google Shape;298;p1"/>
          <p:cNvSpPr/>
          <p:nvPr/>
        </p:nvSpPr>
        <p:spPr>
          <a:xfrm>
            <a:off x="4680300" y="2286825"/>
            <a:ext cx="2587800" cy="1509900"/>
          </a:xfrm>
          <a:prstGeom prst="rect">
            <a:avLst/>
          </a:prstGeom>
          <a:solidFill>
            <a:srgbClr val="002060"/>
          </a:solidFill>
          <a:ln cap="flat" cmpd="sng" w="12700">
            <a:solidFill>
              <a:srgbClr val="A6490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Calibri"/>
                <a:ea typeface="Calibri"/>
                <a:cs typeface="Calibri"/>
                <a:sym typeface="Calibri"/>
              </a:rPr>
              <a:t>Exploring our Local Area </a:t>
            </a:r>
            <a:endParaRPr b="1" i="0" sz="20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Calibri"/>
                <a:ea typeface="Calibri"/>
                <a:cs typeface="Calibri"/>
                <a:sym typeface="Calibri"/>
              </a:rPr>
              <a:t>(The Great Heddon Tea Robbery!)</a:t>
            </a:r>
            <a:endParaRPr b="0" i="0" sz="2000" u="none" cap="none" strike="noStrike">
              <a:solidFill>
                <a:srgbClr val="000000"/>
              </a:solidFill>
              <a:latin typeface="Arial"/>
              <a:ea typeface="Arial"/>
              <a:cs typeface="Arial"/>
              <a:sym typeface="Arial"/>
            </a:endParaRPr>
          </a:p>
        </p:txBody>
      </p:sp>
      <p:sp>
        <p:nvSpPr>
          <p:cNvPr id="299" name="Google Shape;299;p1"/>
          <p:cNvSpPr/>
          <p:nvPr/>
        </p:nvSpPr>
        <p:spPr>
          <a:xfrm>
            <a:off x="21370" y="3294366"/>
            <a:ext cx="4604798" cy="1734748"/>
          </a:xfrm>
          <a:prstGeom prst="rect">
            <a:avLst/>
          </a:prstGeom>
          <a:solidFill>
            <a:srgbClr val="06702C"/>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GB" sz="1350" u="sng" cap="none" strike="noStrike">
                <a:solidFill>
                  <a:schemeClr val="lt1"/>
                </a:solidFill>
                <a:latin typeface="Arial"/>
                <a:ea typeface="Arial"/>
                <a:cs typeface="Arial"/>
                <a:sym typeface="Arial"/>
              </a:rPr>
              <a:t>History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chemeClr val="dk1"/>
                </a:solidFill>
                <a:latin typeface="Arial"/>
                <a:ea typeface="Arial"/>
                <a:cs typeface="Arial"/>
                <a:sym typeface="Arial"/>
              </a:rPr>
              <a:t>During this term we will be focusing on our local area. This gives the children the opportunity to look back in time to see how Heddon and the surrounding areas have changed. We will focus on the Great Heddon Tea Robbery and how transport has also changed from the late 1800’s until now.</a:t>
            </a:r>
            <a:endParaRPr b="0" i="0" sz="1350" u="none" cap="none" strike="noStrike">
              <a:solidFill>
                <a:schemeClr val="dk1"/>
              </a:solidFill>
              <a:latin typeface="Arial"/>
              <a:ea typeface="Arial"/>
              <a:cs typeface="Arial"/>
              <a:sym typeface="Arial"/>
            </a:endParaRPr>
          </a:p>
        </p:txBody>
      </p:sp>
      <p:sp>
        <p:nvSpPr>
          <p:cNvPr id="300" name="Google Shape;300;p1"/>
          <p:cNvSpPr/>
          <p:nvPr/>
        </p:nvSpPr>
        <p:spPr>
          <a:xfrm>
            <a:off x="76000" y="45625"/>
            <a:ext cx="3139800" cy="3154500"/>
          </a:xfrm>
          <a:prstGeom prst="rect">
            <a:avLst/>
          </a:prstGeom>
          <a:solidFill>
            <a:srgbClr val="06702C"/>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300" u="sng" cap="none" strike="noStrike">
                <a:solidFill>
                  <a:schemeClr val="lt1"/>
                </a:solidFill>
                <a:latin typeface="Arial"/>
                <a:ea typeface="Arial"/>
                <a:cs typeface="Arial"/>
                <a:sym typeface="Arial"/>
              </a:rPr>
              <a:t>English</a:t>
            </a:r>
            <a:endParaRPr sz="1300"/>
          </a:p>
          <a:p>
            <a:pPr indent="0" lvl="0" marL="0" marR="0" rtl="0" algn="ctr">
              <a:lnSpc>
                <a:spcPct val="100000"/>
              </a:lnSpc>
              <a:spcBef>
                <a:spcPts val="0"/>
              </a:spcBef>
              <a:spcAft>
                <a:spcPts val="0"/>
              </a:spcAft>
              <a:buNone/>
            </a:pPr>
            <a:r>
              <a:rPr b="0" i="0" lang="en-GB" sz="1300" u="none" cap="none" strike="noStrike">
                <a:solidFill>
                  <a:srgbClr val="000000"/>
                </a:solidFill>
                <a:latin typeface="Arial"/>
                <a:ea typeface="Arial"/>
                <a:cs typeface="Arial"/>
                <a:sym typeface="Arial"/>
              </a:rPr>
              <a:t>During this half term we will continue to develop our Spelling, Punctuation and Grammar with particular focus on commas, brackets and dashes. Our class fictional text is “Brightstorm” by Vashti Hardy</a:t>
            </a:r>
            <a:r>
              <a:rPr lang="en-GB" sz="1300"/>
              <a:t> which will drive all our English work; we </a:t>
            </a:r>
            <a:r>
              <a:rPr b="0" i="0" lang="en-GB" sz="1300" u="none" cap="none" strike="noStrike">
                <a:solidFill>
                  <a:srgbClr val="000000"/>
                </a:solidFill>
                <a:latin typeface="Arial"/>
                <a:ea typeface="Arial"/>
                <a:cs typeface="Arial"/>
                <a:sym typeface="Arial"/>
              </a:rPr>
              <a:t>will </a:t>
            </a:r>
            <a:r>
              <a:rPr lang="en-GB" sz="1300"/>
              <a:t>be learning the ‘art of persuasion’ and will be creating persuasive tourist brochures for the Citadel, persuasive letters to allow us to board the Sky Ship and an exciting Dragon’s Den project to persuade the Dragons to invest in our new explorer’s inventions!</a:t>
            </a:r>
            <a:endParaRPr b="0" i="0" sz="1300" u="none" cap="none" strike="noStrike">
              <a:solidFill>
                <a:srgbClr val="000000"/>
              </a:solidFill>
              <a:latin typeface="Arial"/>
              <a:ea typeface="Arial"/>
              <a:cs typeface="Arial"/>
              <a:sym typeface="Arial"/>
            </a:endParaRPr>
          </a:p>
        </p:txBody>
      </p:sp>
      <p:sp>
        <p:nvSpPr>
          <p:cNvPr id="301" name="Google Shape;301;p1"/>
          <p:cNvSpPr/>
          <p:nvPr/>
        </p:nvSpPr>
        <p:spPr>
          <a:xfrm>
            <a:off x="5066600" y="4177850"/>
            <a:ext cx="2757000" cy="2602500"/>
          </a:xfrm>
          <a:prstGeom prst="rect">
            <a:avLst/>
          </a:prstGeom>
          <a:solidFill>
            <a:srgbClr val="06702C"/>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lt1"/>
                </a:solidFill>
                <a:latin typeface="Arial"/>
                <a:ea typeface="Arial"/>
                <a:cs typeface="Arial"/>
                <a:sym typeface="Arial"/>
              </a:rPr>
              <a:t>Computing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chemeClr val="dk1"/>
                </a:solidFill>
                <a:latin typeface="Arial"/>
                <a:ea typeface="Arial"/>
                <a:cs typeface="Arial"/>
                <a:sym typeface="Arial"/>
              </a:rPr>
              <a:t>This term children in Year 5 will be learning all about databases. They will be able to search for key information on a database quickly and efficiently. Whilst they will be creating a class database to record specific information they will be working towards creating their own database and identifying its uses and its effectiveness.</a:t>
            </a:r>
            <a:endParaRPr b="0" i="0" sz="135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sng" cap="none" strike="noStrike">
              <a:solidFill>
                <a:schemeClr val="lt1"/>
              </a:solidFill>
              <a:latin typeface="Calibri"/>
              <a:ea typeface="Calibri"/>
              <a:cs typeface="Calibri"/>
              <a:sym typeface="Calibri"/>
            </a:endParaRPr>
          </a:p>
        </p:txBody>
      </p:sp>
      <p:sp>
        <p:nvSpPr>
          <p:cNvPr id="302" name="Google Shape;302;p1"/>
          <p:cNvSpPr/>
          <p:nvPr/>
        </p:nvSpPr>
        <p:spPr>
          <a:xfrm>
            <a:off x="76178" y="5131396"/>
            <a:ext cx="4301700" cy="1725000"/>
          </a:xfrm>
          <a:prstGeom prst="rect">
            <a:avLst/>
          </a:prstGeom>
          <a:solidFill>
            <a:srgbClr val="06702C"/>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sng" cap="none" strike="noStrike">
                <a:solidFill>
                  <a:schemeClr val="lt1"/>
                </a:solidFill>
                <a:latin typeface="Arial"/>
                <a:ea typeface="Arial"/>
                <a:cs typeface="Arial"/>
                <a:sym typeface="Arial"/>
              </a:rPr>
              <a:t>French and Music</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Children in Year 5 will be continuing to learn and build upon conversational French techniques and phrases taught to them by Mrs Magee.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In music this term we will be extending our knowledge of the history of music and focusing on the Classical Era (1750-1820)</a:t>
            </a:r>
            <a:endParaRPr b="0" i="0" sz="1400" u="none" cap="none" strike="noStrike">
              <a:solidFill>
                <a:schemeClr val="dk1"/>
              </a:solidFill>
              <a:latin typeface="Arial"/>
              <a:ea typeface="Arial"/>
              <a:cs typeface="Arial"/>
              <a:sym typeface="Arial"/>
            </a:endParaRPr>
          </a:p>
        </p:txBody>
      </p:sp>
      <p:sp>
        <p:nvSpPr>
          <p:cNvPr id="303" name="Google Shape;303;p1"/>
          <p:cNvSpPr/>
          <p:nvPr/>
        </p:nvSpPr>
        <p:spPr>
          <a:xfrm>
            <a:off x="3577791" y="56028"/>
            <a:ext cx="3719700" cy="1961700"/>
          </a:xfrm>
          <a:prstGeom prst="rect">
            <a:avLst/>
          </a:prstGeom>
          <a:solidFill>
            <a:srgbClr val="06702C"/>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sng" cap="none" strike="noStrike">
                <a:solidFill>
                  <a:schemeClr val="lt1"/>
                </a:solidFill>
                <a:latin typeface="Arial"/>
                <a:ea typeface="Arial"/>
                <a:cs typeface="Arial"/>
                <a:sym typeface="Arial"/>
              </a:rPr>
              <a:t>Maths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This term we will be extending our knowledge of </a:t>
            </a:r>
            <a:r>
              <a:rPr lang="en-GB">
                <a:solidFill>
                  <a:schemeClr val="dk1"/>
                </a:solidFill>
              </a:rPr>
              <a:t>fractions, multiplication and division</a:t>
            </a:r>
            <a:r>
              <a:rPr b="0" i="0" lang="en-GB" sz="1400" u="none" cap="none" strike="noStrike">
                <a:solidFill>
                  <a:schemeClr val="dk1"/>
                </a:solidFill>
                <a:latin typeface="Arial"/>
                <a:ea typeface="Arial"/>
                <a:cs typeface="Arial"/>
                <a:sym typeface="Arial"/>
              </a:rPr>
              <a:t>. The children in Year 5 will also continue to complete their times table Rockstar sheets three times per week. We will also be learning about fractions, and further building on our Year 4 knowledge. </a:t>
            </a:r>
            <a:endParaRPr b="0" i="0" sz="1400" u="none" cap="none" strike="noStrike">
              <a:solidFill>
                <a:schemeClr val="dk1"/>
              </a:solidFill>
              <a:latin typeface="Arial"/>
              <a:ea typeface="Arial"/>
              <a:cs typeface="Arial"/>
              <a:sym typeface="Arial"/>
            </a:endParaRPr>
          </a:p>
        </p:txBody>
      </p:sp>
      <p:sp>
        <p:nvSpPr>
          <p:cNvPr id="304" name="Google Shape;304;p1"/>
          <p:cNvSpPr/>
          <p:nvPr/>
        </p:nvSpPr>
        <p:spPr>
          <a:xfrm>
            <a:off x="9478917" y="1725627"/>
            <a:ext cx="2587733" cy="3154611"/>
          </a:xfrm>
          <a:prstGeom prst="rect">
            <a:avLst/>
          </a:prstGeom>
          <a:solidFill>
            <a:srgbClr val="06702C"/>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sng" cap="none" strike="noStrike">
                <a:solidFill>
                  <a:schemeClr val="lt1"/>
                </a:solidFill>
                <a:latin typeface="Arial"/>
                <a:ea typeface="Arial"/>
                <a:cs typeface="Arial"/>
                <a:sym typeface="Arial"/>
              </a:rPr>
              <a:t>Science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chemeClr val="dk1"/>
                </a:solidFill>
                <a:latin typeface="Arial"/>
                <a:ea typeface="Arial"/>
                <a:cs typeface="Arial"/>
                <a:sym typeface="Arial"/>
              </a:rPr>
              <a:t>Our focus this term and next will be “Properties and changes of materials.” The children will be developing their understanding of how materials change when water or heat is added.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chemeClr val="dk1"/>
                </a:solidFill>
                <a:latin typeface="Arial"/>
                <a:ea typeface="Arial"/>
                <a:cs typeface="Arial"/>
                <a:sym typeface="Arial"/>
              </a:rPr>
              <a:t>Children will learn about solubility, flexibility, magnetism and much more during this unit. They will be extending their scientific study by carrying out experiments and fair tests.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305" name="Google Shape;305;p1"/>
          <p:cNvSpPr/>
          <p:nvPr/>
        </p:nvSpPr>
        <p:spPr>
          <a:xfrm>
            <a:off x="8115300" y="4973500"/>
            <a:ext cx="4049700" cy="1734600"/>
          </a:xfrm>
          <a:prstGeom prst="rect">
            <a:avLst/>
          </a:prstGeom>
          <a:solidFill>
            <a:srgbClr val="06702C"/>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lang="en-GB" u="sng">
                <a:solidFill>
                  <a:schemeClr val="lt1"/>
                </a:solidFill>
              </a:rPr>
              <a:t>DT</a:t>
            </a:r>
            <a:endParaRPr u="sng">
              <a:solidFill>
                <a:schemeClr val="lt1"/>
              </a:solidFill>
            </a:endParaRPr>
          </a:p>
          <a:p>
            <a:pPr indent="0" lvl="0" marL="0" marR="0" rtl="0" algn="ctr">
              <a:lnSpc>
                <a:spcPct val="100000"/>
              </a:lnSpc>
              <a:spcBef>
                <a:spcPts val="0"/>
              </a:spcBef>
              <a:spcAft>
                <a:spcPts val="0"/>
              </a:spcAft>
              <a:buClr>
                <a:srgbClr val="000000"/>
              </a:buClr>
              <a:buSzPts val="1350"/>
              <a:buFont typeface="Arial"/>
              <a:buNone/>
            </a:pPr>
            <a:r>
              <a:rPr lang="en-GB">
                <a:solidFill>
                  <a:schemeClr val="dk1"/>
                </a:solidFill>
              </a:rPr>
              <a:t>During this unit the children will be using Computer Aided Design (CAD) to </a:t>
            </a:r>
            <a:r>
              <a:rPr lang="en-GB">
                <a:solidFill>
                  <a:schemeClr val="dk1"/>
                </a:solidFill>
              </a:rPr>
              <a:t>design</a:t>
            </a:r>
            <a:r>
              <a:rPr lang="en-GB">
                <a:solidFill>
                  <a:schemeClr val="dk1"/>
                </a:solidFill>
              </a:rPr>
              <a:t> and create an bag for an </a:t>
            </a:r>
            <a:r>
              <a:rPr lang="en-GB">
                <a:solidFill>
                  <a:schemeClr val="dk1"/>
                </a:solidFill>
              </a:rPr>
              <a:t>explorer. This unit will focus on developing their textile skills as they explore different bag designs and learn how to join, cut and assemble materials.</a:t>
            </a:r>
            <a:endParaRPr>
              <a:solidFill>
                <a:schemeClr val="dk1"/>
              </a:solidFil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6" name="Google Shape;306;p1"/>
          <p:cNvSpPr/>
          <p:nvPr/>
        </p:nvSpPr>
        <p:spPr>
          <a:xfrm>
            <a:off x="8039100" y="132225"/>
            <a:ext cx="4049400" cy="1509900"/>
          </a:xfrm>
          <a:prstGeom prst="rect">
            <a:avLst/>
          </a:prstGeom>
          <a:solidFill>
            <a:srgbClr val="06702C"/>
          </a:solidFill>
          <a:ln cap="flat" cmpd="sng" w="12700">
            <a:solidFill>
              <a:srgbClr val="066D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sng" cap="none" strike="noStrike">
                <a:solidFill>
                  <a:schemeClr val="lt1"/>
                </a:solidFill>
                <a:latin typeface="Arial"/>
                <a:ea typeface="Arial"/>
                <a:cs typeface="Arial"/>
                <a:sym typeface="Arial"/>
              </a:rPr>
              <a:t>P.E</a:t>
            </a:r>
            <a:endParaRPr/>
          </a:p>
          <a:p>
            <a:pPr indent="0" lvl="0" marL="0" marR="0" rtl="0" algn="ctr">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Year 5 will be continuing to work with the Newcastle United Foundation this term focusing on attacking and defending with particular focus on Tag Rugby. In their additional PE lesson, children will also attend swimming lessons once a week to work towards their 25 metre badge.</a:t>
            </a:r>
            <a:endParaRPr b="0" i="0" sz="1400" u="none" cap="none" strike="noStrike">
              <a:solidFill>
                <a:srgbClr val="000000"/>
              </a:solidFill>
              <a:latin typeface="Arial"/>
              <a:ea typeface="Arial"/>
              <a:cs typeface="Arial"/>
              <a:sym typeface="Arial"/>
            </a:endParaRPr>
          </a:p>
        </p:txBody>
      </p:sp>
      <p:sp>
        <p:nvSpPr>
          <p:cNvPr id="307" name="Google Shape;307;p1"/>
          <p:cNvSpPr/>
          <p:nvPr/>
        </p:nvSpPr>
        <p:spPr>
          <a:xfrm>
            <a:off x="7503004" y="1725627"/>
            <a:ext cx="1741032" cy="2357028"/>
          </a:xfrm>
          <a:prstGeom prst="rect">
            <a:avLst/>
          </a:prstGeom>
          <a:solidFill>
            <a:schemeClr val="accent3"/>
          </a:solidFill>
          <a:ln cap="flat" cmpd="sng" w="25400">
            <a:solidFill>
              <a:srgbClr val="066D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R.E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This term the children will be focusing on the story of Moses and his journey throughout the Old Testament with particular focus on slavery.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2020-08-25T11:37:50Z</dcterms:created>
  <dc:creator>jack.hall-1</dc:creator>
</cp:coreProperties>
</file>