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50" r:id="rId4"/>
  </p:sldMasterIdLst>
  <p:notesMasterIdLst>
    <p:notesMasterId r:id="rId5"/>
  </p:notesMasterIdLst>
  <p:sldIdLst>
    <p:sldId id="256" r:id="rId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 roundtripDataSignature="AMtx7mgl/8xduTyBZcFLUc2DKFxq9m+H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descr="Tag=AccentColor&#10;Flavor=Light&#10;Target=FillAndLine" id="12" name="Google Shape;12;p5"/>
          <p:cNvSpPr/>
          <p:nvPr/>
        </p:nvSpPr>
        <p:spPr>
          <a:xfrm>
            <a:off x="838200" y="4736883"/>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lt1"/>
          </a:solid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 name="Google Shape;13;p5"/>
          <p:cNvSpPr txBox="1"/>
          <p:nvPr>
            <p:ph type="ctrTitle"/>
          </p:nvPr>
        </p:nvSpPr>
        <p:spPr>
          <a:xfrm>
            <a:off x="841248" y="448056"/>
            <a:ext cx="10515600" cy="406908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9600"/>
              <a:buFont typeface="Arial"/>
              <a:buNone/>
              <a:defRPr sz="9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5"/>
          <p:cNvSpPr txBox="1"/>
          <p:nvPr>
            <p:ph idx="1" type="subTitle"/>
          </p:nvPr>
        </p:nvSpPr>
        <p:spPr>
          <a:xfrm>
            <a:off x="841248" y="4983480"/>
            <a:ext cx="10515600" cy="1124712"/>
          </a:xfrm>
          <a:prstGeom prst="rect">
            <a:avLst/>
          </a:prstGeom>
          <a:noFill/>
          <a:ln>
            <a:noFill/>
          </a:ln>
        </p:spPr>
        <p:txBody>
          <a:bodyPr anchorCtr="0" anchor="t" bIns="45700" lIns="91425" spcFirstLastPara="1" rIns="91425" wrap="square" tIns="45700">
            <a:normAutofit/>
          </a:bodyPr>
          <a:lstStyle>
            <a:lvl1pPr lvl="0" algn="l">
              <a:lnSpc>
                <a:spcPct val="110000"/>
              </a:lnSpc>
              <a:spcBef>
                <a:spcPts val="1000"/>
              </a:spcBef>
              <a:spcAft>
                <a:spcPts val="0"/>
              </a:spcAft>
              <a:buClr>
                <a:schemeClr val="lt1"/>
              </a:buClr>
              <a:buSzPts val="2800"/>
              <a:buNone/>
              <a:defRPr sz="2800"/>
            </a:lvl1pPr>
            <a:lvl2pPr lvl="1" algn="ctr">
              <a:lnSpc>
                <a:spcPct val="110000"/>
              </a:lnSpc>
              <a:spcBef>
                <a:spcPts val="500"/>
              </a:spcBef>
              <a:spcAft>
                <a:spcPts val="0"/>
              </a:spcAft>
              <a:buClr>
                <a:schemeClr val="lt1"/>
              </a:buClr>
              <a:buSzPts val="2000"/>
              <a:buNone/>
              <a:defRPr sz="2000"/>
            </a:lvl2pPr>
            <a:lvl3pPr lvl="2" algn="ctr">
              <a:lnSpc>
                <a:spcPct val="110000"/>
              </a:lnSpc>
              <a:spcBef>
                <a:spcPts val="500"/>
              </a:spcBef>
              <a:spcAft>
                <a:spcPts val="0"/>
              </a:spcAft>
              <a:buClr>
                <a:schemeClr val="lt1"/>
              </a:buClr>
              <a:buSzPts val="1800"/>
              <a:buNone/>
              <a:defRPr sz="1800"/>
            </a:lvl3pPr>
            <a:lvl4pPr lvl="3" algn="ctr">
              <a:lnSpc>
                <a:spcPct val="110000"/>
              </a:lnSpc>
              <a:spcBef>
                <a:spcPts val="500"/>
              </a:spcBef>
              <a:spcAft>
                <a:spcPts val="0"/>
              </a:spcAft>
              <a:buClr>
                <a:schemeClr val="lt1"/>
              </a:buClr>
              <a:buSzPts val="1600"/>
              <a:buNone/>
              <a:defRPr sz="1600"/>
            </a:lvl4pPr>
            <a:lvl5pPr lvl="4" algn="ctr">
              <a:lnSpc>
                <a:spcPct val="11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5" name="Google Shape;15;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1" name="Shape 81"/>
        <p:cNvGrpSpPr/>
        <p:nvPr/>
      </p:nvGrpSpPr>
      <p:grpSpPr>
        <a:xfrm>
          <a:off x="0" y="0"/>
          <a:ext cx="0" cy="0"/>
          <a:chOff x="0" y="0"/>
          <a:chExt cx="0" cy="0"/>
        </a:xfrm>
      </p:grpSpPr>
      <p:sp>
        <p:nvSpPr>
          <p:cNvPr id="82" name="Google Shape;82;p13"/>
          <p:cNvSpPr txBox="1"/>
          <p:nvPr>
            <p:ph type="title"/>
          </p:nvPr>
        </p:nvSpPr>
        <p:spPr>
          <a:xfrm>
            <a:off x="839788" y="457200"/>
            <a:ext cx="3931920" cy="3429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3"/>
          <p:cNvSpPr/>
          <p:nvPr>
            <p:ph idx="2" type="pic"/>
          </p:nvPr>
        </p:nvSpPr>
        <p:spPr>
          <a:xfrm>
            <a:off x="5303520" y="548640"/>
            <a:ext cx="6053328" cy="5431536"/>
          </a:xfrm>
          <a:prstGeom prst="rect">
            <a:avLst/>
          </a:prstGeom>
          <a:noFill/>
          <a:ln>
            <a:noFill/>
          </a:ln>
        </p:spPr>
      </p:sp>
      <p:sp>
        <p:nvSpPr>
          <p:cNvPr id="84" name="Google Shape;84;p13"/>
          <p:cNvSpPr txBox="1"/>
          <p:nvPr>
            <p:ph idx="1" type="body"/>
          </p:nvPr>
        </p:nvSpPr>
        <p:spPr>
          <a:xfrm>
            <a:off x="839788" y="3977640"/>
            <a:ext cx="3931920" cy="2002536"/>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3200"/>
              <a:buNone/>
              <a:defRPr sz="3200"/>
            </a:lvl1pPr>
            <a:lvl2pPr indent="-228600" lvl="1" marL="914400" algn="l">
              <a:lnSpc>
                <a:spcPct val="110000"/>
              </a:lnSpc>
              <a:spcBef>
                <a:spcPts val="500"/>
              </a:spcBef>
              <a:spcAft>
                <a:spcPts val="0"/>
              </a:spcAft>
              <a:buClr>
                <a:schemeClr val="dk1"/>
              </a:buClr>
              <a:buSzPts val="1400"/>
              <a:buNone/>
              <a:defRPr sz="1400"/>
            </a:lvl2pPr>
            <a:lvl3pPr indent="-228600" lvl="2" marL="1371600" algn="l">
              <a:lnSpc>
                <a:spcPct val="110000"/>
              </a:lnSpc>
              <a:spcBef>
                <a:spcPts val="500"/>
              </a:spcBef>
              <a:spcAft>
                <a:spcPts val="0"/>
              </a:spcAft>
              <a:buClr>
                <a:schemeClr val="dk1"/>
              </a:buClr>
              <a:buSzPts val="1200"/>
              <a:buNone/>
              <a:defRPr sz="1200"/>
            </a:lvl3pPr>
            <a:lvl4pPr indent="-228600" lvl="3" marL="1828800" algn="l">
              <a:lnSpc>
                <a:spcPct val="110000"/>
              </a:lnSpc>
              <a:spcBef>
                <a:spcPts val="500"/>
              </a:spcBef>
              <a:spcAft>
                <a:spcPts val="0"/>
              </a:spcAft>
              <a:buClr>
                <a:schemeClr val="dk1"/>
              </a:buClr>
              <a:buSzPts val="1000"/>
              <a:buNone/>
              <a:defRPr sz="1000"/>
            </a:lvl4pPr>
            <a:lvl5pPr indent="-228600" lvl="4" marL="2286000" algn="l">
              <a:lnSpc>
                <a:spcPct val="11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5" name="Google Shape;85;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descr="Tag=AccentColor&#10;Flavor=Light&#10;Target=FillAndLine" id="88" name="Google Shape;88;p13"/>
          <p:cNvSpPr/>
          <p:nvPr/>
        </p:nvSpPr>
        <p:spPr>
          <a:xfrm rot="5400000">
            <a:off x="2798064" y="3254143"/>
            <a:ext cx="4480560" cy="27432"/>
          </a:xfrm>
          <a:custGeom>
            <a:rect b="b" l="l" r="r" t="t"/>
            <a:pathLst>
              <a:path extrusionOk="0" fill="none" h="27432" w="448056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extrusionOk="0" h="27432" w="448056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dk1"/>
          </a:solidFill>
          <a:ln cap="rnd" cmpd="sng" w="444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 name="Shape 89"/>
        <p:cNvGrpSpPr/>
        <p:nvPr/>
      </p:nvGrpSpPr>
      <p:grpSpPr>
        <a:xfrm>
          <a:off x="0" y="0"/>
          <a:ext cx="0" cy="0"/>
          <a:chOff x="0" y="0"/>
          <a:chExt cx="0" cy="0"/>
        </a:xfrm>
      </p:grpSpPr>
      <p:sp>
        <p:nvSpPr>
          <p:cNvPr id="90" name="Google Shape;9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5" name="Shape 95"/>
        <p:cNvGrpSpPr/>
        <p:nvPr/>
      </p:nvGrpSpPr>
      <p:grpSpPr>
        <a:xfrm>
          <a:off x="0" y="0"/>
          <a:ext cx="0" cy="0"/>
          <a:chOff x="0" y="0"/>
          <a:chExt cx="0" cy="0"/>
        </a:xfrm>
      </p:grpSpPr>
      <p:sp>
        <p:nvSpPr>
          <p:cNvPr id="96" name="Google Shape;96;p1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descr="Tag=AccentColor&#10;Flavor=Light&#10;Target=FillAndLine" id="25" name="Google Shape;25;p4"/>
          <p:cNvSpPr/>
          <p:nvPr/>
        </p:nvSpPr>
        <p:spPr>
          <a:xfrm>
            <a:off x="838200" y="4736883"/>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 name="Google Shape;26;p4"/>
          <p:cNvSpPr txBox="1"/>
          <p:nvPr>
            <p:ph type="ctrTitle"/>
          </p:nvPr>
        </p:nvSpPr>
        <p:spPr>
          <a:xfrm>
            <a:off x="841248" y="448056"/>
            <a:ext cx="10515600" cy="406908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9600"/>
              <a:buFont typeface="Arial"/>
              <a:buNone/>
              <a:defRPr sz="9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 type="subTitle"/>
          </p:nvPr>
        </p:nvSpPr>
        <p:spPr>
          <a:xfrm>
            <a:off x="841248" y="4983480"/>
            <a:ext cx="10515600" cy="1124712"/>
          </a:xfrm>
          <a:prstGeom prst="rect">
            <a:avLst/>
          </a:prstGeom>
          <a:noFill/>
          <a:ln>
            <a:noFill/>
          </a:ln>
        </p:spPr>
        <p:txBody>
          <a:bodyPr anchorCtr="0" anchor="t" bIns="45700" lIns="91425" spcFirstLastPara="1" rIns="91425" wrap="square" tIns="45700">
            <a:normAutofit/>
          </a:bodyPr>
          <a:lstStyle>
            <a:lvl1pPr lvl="0" algn="l">
              <a:lnSpc>
                <a:spcPct val="110000"/>
              </a:lnSpc>
              <a:spcBef>
                <a:spcPts val="1000"/>
              </a:spcBef>
              <a:spcAft>
                <a:spcPts val="0"/>
              </a:spcAft>
              <a:buClr>
                <a:schemeClr val="dk1"/>
              </a:buClr>
              <a:buSzPts val="2800"/>
              <a:buNone/>
              <a:defRPr sz="28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 name="Shape 31"/>
        <p:cNvGrpSpPr/>
        <p:nvPr/>
      </p:nvGrpSpPr>
      <p:grpSpPr>
        <a:xfrm>
          <a:off x="0" y="0"/>
          <a:ext cx="0" cy="0"/>
          <a:chOff x="0" y="0"/>
          <a:chExt cx="0" cy="0"/>
        </a:xfrm>
      </p:grpSpPr>
      <p:sp>
        <p:nvSpPr>
          <p:cNvPr id="32" name="Google Shape;32;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6"/>
          <p:cNvSpPr txBox="1"/>
          <p:nvPr>
            <p:ph idx="1" type="body"/>
          </p:nvPr>
        </p:nvSpPr>
        <p:spPr>
          <a:xfrm>
            <a:off x="838200" y="1929384"/>
            <a:ext cx="10515600" cy="4251960"/>
          </a:xfrm>
          <a:prstGeom prst="rect">
            <a:avLst/>
          </a:prstGeom>
          <a:noFill/>
          <a:ln>
            <a:noFill/>
          </a:ln>
        </p:spPr>
        <p:txBody>
          <a:bodyPr anchorCtr="0" anchor="t" bIns="45700" lIns="91425" spcFirstLastPara="1" rIns="91425" wrap="square" tIns="45700">
            <a:normAutofit/>
          </a:bodyPr>
          <a:lstStyle>
            <a:lvl1pPr indent="-406400" lvl="0" marL="457200" algn="l">
              <a:lnSpc>
                <a:spcPct val="110000"/>
              </a:lnSpc>
              <a:spcBef>
                <a:spcPts val="1000"/>
              </a:spcBef>
              <a:spcAft>
                <a:spcPts val="0"/>
              </a:spcAft>
              <a:buClr>
                <a:schemeClr val="dk1"/>
              </a:buClr>
              <a:buSzPts val="2800"/>
              <a:buChar char="•"/>
              <a:defRPr sz="2800"/>
            </a:lvl1pPr>
            <a:lvl2pPr indent="-381000" lvl="1" marL="914400" algn="l">
              <a:lnSpc>
                <a:spcPct val="110000"/>
              </a:lnSpc>
              <a:spcBef>
                <a:spcPts val="500"/>
              </a:spcBef>
              <a:spcAft>
                <a:spcPts val="0"/>
              </a:spcAft>
              <a:buClr>
                <a:schemeClr val="dk1"/>
              </a:buClr>
              <a:buSzPts val="2400"/>
              <a:buChar char="•"/>
              <a:defRPr sz="2400"/>
            </a:lvl2pPr>
            <a:lvl3pPr indent="-355600" lvl="2" marL="1371600" algn="l">
              <a:lnSpc>
                <a:spcPct val="110000"/>
              </a:lnSpc>
              <a:spcBef>
                <a:spcPts val="500"/>
              </a:spcBef>
              <a:spcAft>
                <a:spcPts val="0"/>
              </a:spcAft>
              <a:buClr>
                <a:schemeClr val="dk1"/>
              </a:buClr>
              <a:buSzPts val="2000"/>
              <a:buChar char="•"/>
              <a:defRPr sz="2000"/>
            </a:lvl3pPr>
            <a:lvl4pPr indent="-342900" lvl="3" marL="1828800" algn="l">
              <a:lnSpc>
                <a:spcPct val="110000"/>
              </a:lnSpc>
              <a:spcBef>
                <a:spcPts val="500"/>
              </a:spcBef>
              <a:spcAft>
                <a:spcPts val="0"/>
              </a:spcAft>
              <a:buClr>
                <a:schemeClr val="dk1"/>
              </a:buClr>
              <a:buSzPts val="1800"/>
              <a:buChar char="•"/>
              <a:defRPr sz="1800"/>
            </a:lvl4pPr>
            <a:lvl5pPr indent="-342900" lvl="4" marL="2286000" algn="l">
              <a:lnSpc>
                <a:spcPct val="11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descr="Tag=AccentColor&#10;Flavor=Light&#10;Target=FillAndLine" id="37" name="Google Shape;37;p6"/>
          <p:cNvSpPr/>
          <p:nvPr/>
        </p:nvSpPr>
        <p:spPr>
          <a:xfrm>
            <a:off x="838199" y="1709928"/>
            <a:ext cx="10515600" cy="27432"/>
          </a:xfrm>
          <a:custGeom>
            <a:rect b="b" l="l" r="r" t="t"/>
            <a:pathLst>
              <a:path extrusionOk="0" fill="none" h="27432" w="1051560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extrusionOk="0" h="27432" w="1051560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7"/>
          <p:cNvSpPr txBox="1"/>
          <p:nvPr>
            <p:ph type="title"/>
          </p:nvPr>
        </p:nvSpPr>
        <p:spPr>
          <a:xfrm>
            <a:off x="841248" y="448056"/>
            <a:ext cx="10515600" cy="406908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8000"/>
              <a:buFont typeface="Arial"/>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7"/>
          <p:cNvSpPr txBox="1"/>
          <p:nvPr>
            <p:ph idx="1" type="body"/>
          </p:nvPr>
        </p:nvSpPr>
        <p:spPr>
          <a:xfrm>
            <a:off x="841248" y="4983480"/>
            <a:ext cx="10515600" cy="112471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888888"/>
              </a:buClr>
              <a:buSzPts val="2800"/>
              <a:buNone/>
              <a:defRPr sz="2800">
                <a:solidFill>
                  <a:srgbClr val="888888"/>
                </a:solidFill>
              </a:defRPr>
            </a:lvl1pPr>
            <a:lvl2pPr indent="-228600" lvl="1" marL="914400" algn="l">
              <a:lnSpc>
                <a:spcPct val="110000"/>
              </a:lnSpc>
              <a:spcBef>
                <a:spcPts val="500"/>
              </a:spcBef>
              <a:spcAft>
                <a:spcPts val="0"/>
              </a:spcAft>
              <a:buClr>
                <a:srgbClr val="888888"/>
              </a:buClr>
              <a:buSzPts val="2000"/>
              <a:buNone/>
              <a:defRPr sz="2000">
                <a:solidFill>
                  <a:srgbClr val="888888"/>
                </a:solidFill>
              </a:defRPr>
            </a:lvl2pPr>
            <a:lvl3pPr indent="-228600" lvl="2" marL="1371600" algn="l">
              <a:lnSpc>
                <a:spcPct val="110000"/>
              </a:lnSpc>
              <a:spcBef>
                <a:spcPts val="500"/>
              </a:spcBef>
              <a:spcAft>
                <a:spcPts val="0"/>
              </a:spcAft>
              <a:buClr>
                <a:srgbClr val="888888"/>
              </a:buClr>
              <a:buSzPts val="1800"/>
              <a:buNone/>
              <a:defRPr sz="1800">
                <a:solidFill>
                  <a:srgbClr val="888888"/>
                </a:solidFill>
              </a:defRPr>
            </a:lvl3pPr>
            <a:lvl4pPr indent="-228600" lvl="3" marL="1828800" algn="l">
              <a:lnSpc>
                <a:spcPct val="110000"/>
              </a:lnSpc>
              <a:spcBef>
                <a:spcPts val="500"/>
              </a:spcBef>
              <a:spcAft>
                <a:spcPts val="0"/>
              </a:spcAft>
              <a:buClr>
                <a:srgbClr val="888888"/>
              </a:buClr>
              <a:buSzPts val="1600"/>
              <a:buNone/>
              <a:defRPr sz="1600">
                <a:solidFill>
                  <a:srgbClr val="888888"/>
                </a:solidFill>
              </a:defRPr>
            </a:lvl4pPr>
            <a:lvl5pPr indent="-228600" lvl="4" marL="2286000" algn="l">
              <a:lnSpc>
                <a:spcPct val="11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1" name="Google Shape;4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descr="Tag=AccentColor&#10;Flavor=Light&#10;Target=FillAndLine" id="44" name="Google Shape;44;p7"/>
          <p:cNvSpPr/>
          <p:nvPr/>
        </p:nvSpPr>
        <p:spPr>
          <a:xfrm>
            <a:off x="838200" y="4736883"/>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 type="body"/>
          </p:nvPr>
        </p:nvSpPr>
        <p:spPr>
          <a:xfrm>
            <a:off x="838200" y="1929384"/>
            <a:ext cx="5181600" cy="425196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8"/>
          <p:cNvSpPr txBox="1"/>
          <p:nvPr>
            <p:ph idx="2" type="body"/>
          </p:nvPr>
        </p:nvSpPr>
        <p:spPr>
          <a:xfrm>
            <a:off x="6172200" y="1929384"/>
            <a:ext cx="5181600" cy="425196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descr="Tag=AccentColor&#10;Flavor=Light&#10;Target=FillAndLine" id="52" name="Google Shape;52;p8"/>
          <p:cNvSpPr/>
          <p:nvPr/>
        </p:nvSpPr>
        <p:spPr>
          <a:xfrm>
            <a:off x="838199" y="1709928"/>
            <a:ext cx="10515600" cy="27432"/>
          </a:xfrm>
          <a:custGeom>
            <a:rect b="b" l="l" r="r" t="t"/>
            <a:pathLst>
              <a:path extrusionOk="0" fill="none" h="27432" w="1051560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extrusionOk="0" h="27432" w="1051560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 name="Shape 53"/>
        <p:cNvGrpSpPr/>
        <p:nvPr/>
      </p:nvGrpSpPr>
      <p:grpSpPr>
        <a:xfrm>
          <a:off x="0" y="0"/>
          <a:ext cx="0" cy="0"/>
          <a:chOff x="0" y="0"/>
          <a:chExt cx="0" cy="0"/>
        </a:xfrm>
      </p:grpSpPr>
      <p:sp>
        <p:nvSpPr>
          <p:cNvPr id="54" name="Google Shape;54;p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9"/>
          <p:cNvSpPr txBox="1"/>
          <p:nvPr>
            <p:ph idx="1" type="body"/>
          </p:nvPr>
        </p:nvSpPr>
        <p:spPr>
          <a:xfrm>
            <a:off x="839788" y="1938528"/>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3600"/>
              <a:buNone/>
              <a:defRPr b="1" sz="3600"/>
            </a:lvl1pPr>
            <a:lvl2pPr indent="-228600" lvl="1" marL="914400" algn="l">
              <a:lnSpc>
                <a:spcPct val="110000"/>
              </a:lnSpc>
              <a:spcBef>
                <a:spcPts val="500"/>
              </a:spcBef>
              <a:spcAft>
                <a:spcPts val="0"/>
              </a:spcAft>
              <a:buClr>
                <a:schemeClr val="dk1"/>
              </a:buClr>
              <a:buSzPts val="2000"/>
              <a:buNone/>
              <a:defRPr b="1" sz="2000"/>
            </a:lvl2pPr>
            <a:lvl3pPr indent="-228600" lvl="2" marL="1371600" algn="l">
              <a:lnSpc>
                <a:spcPct val="110000"/>
              </a:lnSpc>
              <a:spcBef>
                <a:spcPts val="500"/>
              </a:spcBef>
              <a:spcAft>
                <a:spcPts val="0"/>
              </a:spcAft>
              <a:buClr>
                <a:schemeClr val="dk1"/>
              </a:buClr>
              <a:buSzPts val="1800"/>
              <a:buNone/>
              <a:defRPr b="1" sz="1800"/>
            </a:lvl3pPr>
            <a:lvl4pPr indent="-228600" lvl="3" marL="1828800" algn="l">
              <a:lnSpc>
                <a:spcPct val="110000"/>
              </a:lnSpc>
              <a:spcBef>
                <a:spcPts val="500"/>
              </a:spcBef>
              <a:spcAft>
                <a:spcPts val="0"/>
              </a:spcAft>
              <a:buClr>
                <a:schemeClr val="dk1"/>
              </a:buClr>
              <a:buSzPts val="1600"/>
              <a:buNone/>
              <a:defRPr b="1" sz="1600"/>
            </a:lvl4pPr>
            <a:lvl5pPr indent="-228600" lvl="4" marL="2286000" algn="l">
              <a:lnSpc>
                <a:spcPct val="11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9"/>
          <p:cNvSpPr txBox="1"/>
          <p:nvPr>
            <p:ph idx="2" type="body"/>
          </p:nvPr>
        </p:nvSpPr>
        <p:spPr>
          <a:xfrm>
            <a:off x="839788" y="2926080"/>
            <a:ext cx="5157787" cy="3264408"/>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9"/>
          <p:cNvSpPr txBox="1"/>
          <p:nvPr>
            <p:ph idx="3" type="body"/>
          </p:nvPr>
        </p:nvSpPr>
        <p:spPr>
          <a:xfrm>
            <a:off x="6172200" y="1938528"/>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3600"/>
              <a:buNone/>
              <a:defRPr b="1" sz="3600"/>
            </a:lvl1pPr>
            <a:lvl2pPr indent="-228600" lvl="1" marL="914400" algn="l">
              <a:lnSpc>
                <a:spcPct val="110000"/>
              </a:lnSpc>
              <a:spcBef>
                <a:spcPts val="500"/>
              </a:spcBef>
              <a:spcAft>
                <a:spcPts val="0"/>
              </a:spcAft>
              <a:buClr>
                <a:schemeClr val="dk1"/>
              </a:buClr>
              <a:buSzPts val="2000"/>
              <a:buNone/>
              <a:defRPr b="1" sz="2000"/>
            </a:lvl2pPr>
            <a:lvl3pPr indent="-228600" lvl="2" marL="1371600" algn="l">
              <a:lnSpc>
                <a:spcPct val="110000"/>
              </a:lnSpc>
              <a:spcBef>
                <a:spcPts val="500"/>
              </a:spcBef>
              <a:spcAft>
                <a:spcPts val="0"/>
              </a:spcAft>
              <a:buClr>
                <a:schemeClr val="dk1"/>
              </a:buClr>
              <a:buSzPts val="1800"/>
              <a:buNone/>
              <a:defRPr b="1" sz="1800"/>
            </a:lvl3pPr>
            <a:lvl4pPr indent="-228600" lvl="3" marL="1828800" algn="l">
              <a:lnSpc>
                <a:spcPct val="110000"/>
              </a:lnSpc>
              <a:spcBef>
                <a:spcPts val="500"/>
              </a:spcBef>
              <a:spcAft>
                <a:spcPts val="0"/>
              </a:spcAft>
              <a:buClr>
                <a:schemeClr val="dk1"/>
              </a:buClr>
              <a:buSzPts val="1600"/>
              <a:buNone/>
              <a:defRPr b="1" sz="1600"/>
            </a:lvl4pPr>
            <a:lvl5pPr indent="-228600" lvl="4" marL="2286000" algn="l">
              <a:lnSpc>
                <a:spcPct val="11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8" name="Google Shape;58;p9"/>
          <p:cNvSpPr txBox="1"/>
          <p:nvPr>
            <p:ph idx="4" type="body"/>
          </p:nvPr>
        </p:nvSpPr>
        <p:spPr>
          <a:xfrm>
            <a:off x="6172200" y="2926080"/>
            <a:ext cx="5183188" cy="3264408"/>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descr="Tag=AccentColor&#10;Flavor=Light&#10;Target=FillAndLine" id="62" name="Google Shape;62;p9"/>
          <p:cNvSpPr/>
          <p:nvPr/>
        </p:nvSpPr>
        <p:spPr>
          <a:xfrm>
            <a:off x="838199" y="1709928"/>
            <a:ext cx="10515600" cy="27432"/>
          </a:xfrm>
          <a:custGeom>
            <a:rect b="b" l="l" r="r" t="t"/>
            <a:pathLst>
              <a:path extrusionOk="0" fill="none" h="27432" w="1051560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extrusionOk="0" h="27432" w="1051560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10"/>
          <p:cNvSpPr txBox="1"/>
          <p:nvPr>
            <p:ph type="title"/>
          </p:nvPr>
        </p:nvSpPr>
        <p:spPr>
          <a:xfrm>
            <a:off x="2203704" y="1728216"/>
            <a:ext cx="7781544" cy="3392424"/>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7800"/>
              <a:buFont typeface="Arial"/>
              <a:buNone/>
              <a:defRPr sz="7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descr="Tag=AccentColor&#10;Flavor=Light&#10;Target=FillAndLine" id="68" name="Google Shape;68;p10"/>
          <p:cNvSpPr/>
          <p:nvPr/>
        </p:nvSpPr>
        <p:spPr>
          <a:xfrm>
            <a:off x="3974206" y="5126892"/>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9" name="Shape 69"/>
        <p:cNvGrpSpPr/>
        <p:nvPr/>
      </p:nvGrpSpPr>
      <p:grpSpPr>
        <a:xfrm>
          <a:off x="0" y="0"/>
          <a:ext cx="0" cy="0"/>
          <a:chOff x="0" y="0"/>
          <a:chExt cx="0" cy="0"/>
        </a:xfrm>
      </p:grpSpPr>
      <p:sp>
        <p:nvSpPr>
          <p:cNvPr id="70" name="Google Shape;7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3" name="Shape 73"/>
        <p:cNvGrpSpPr/>
        <p:nvPr/>
      </p:nvGrpSpPr>
      <p:grpSpPr>
        <a:xfrm>
          <a:off x="0" y="0"/>
          <a:ext cx="0" cy="0"/>
          <a:chOff x="0" y="0"/>
          <a:chExt cx="0" cy="0"/>
        </a:xfrm>
      </p:grpSpPr>
      <p:sp>
        <p:nvSpPr>
          <p:cNvPr id="74" name="Google Shape;74;p12"/>
          <p:cNvSpPr txBox="1"/>
          <p:nvPr>
            <p:ph type="title"/>
          </p:nvPr>
        </p:nvSpPr>
        <p:spPr>
          <a:xfrm>
            <a:off x="839788" y="457200"/>
            <a:ext cx="3932237" cy="3429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2"/>
          <p:cNvSpPr txBox="1"/>
          <p:nvPr>
            <p:ph idx="1" type="body"/>
          </p:nvPr>
        </p:nvSpPr>
        <p:spPr>
          <a:xfrm>
            <a:off x="5303520" y="548640"/>
            <a:ext cx="6053328" cy="5431536"/>
          </a:xfrm>
          <a:prstGeom prst="rect">
            <a:avLst/>
          </a:prstGeom>
          <a:noFill/>
          <a:ln>
            <a:noFill/>
          </a:ln>
        </p:spPr>
        <p:txBody>
          <a:bodyPr anchorCtr="0" anchor="ctr" bIns="45700" lIns="91425" spcFirstLastPara="1" rIns="91425" wrap="square" tIns="45700">
            <a:normAutofit/>
          </a:bodyPr>
          <a:lstStyle>
            <a:lvl1pPr indent="-431800" lvl="0" marL="457200" algn="l">
              <a:lnSpc>
                <a:spcPct val="110000"/>
              </a:lnSpc>
              <a:spcBef>
                <a:spcPts val="1000"/>
              </a:spcBef>
              <a:spcAft>
                <a:spcPts val="0"/>
              </a:spcAft>
              <a:buClr>
                <a:schemeClr val="dk1"/>
              </a:buClr>
              <a:buSzPts val="3200"/>
              <a:buChar char="•"/>
              <a:defRPr sz="3200"/>
            </a:lvl1pPr>
            <a:lvl2pPr indent="-406400" lvl="1" marL="914400" algn="l">
              <a:lnSpc>
                <a:spcPct val="110000"/>
              </a:lnSpc>
              <a:spcBef>
                <a:spcPts val="500"/>
              </a:spcBef>
              <a:spcAft>
                <a:spcPts val="0"/>
              </a:spcAft>
              <a:buClr>
                <a:schemeClr val="dk1"/>
              </a:buClr>
              <a:buSzPts val="2800"/>
              <a:buChar char="•"/>
              <a:defRPr sz="2800"/>
            </a:lvl2pPr>
            <a:lvl3pPr indent="-381000" lvl="2" marL="1371600" algn="l">
              <a:lnSpc>
                <a:spcPct val="110000"/>
              </a:lnSpc>
              <a:spcBef>
                <a:spcPts val="500"/>
              </a:spcBef>
              <a:spcAft>
                <a:spcPts val="0"/>
              </a:spcAft>
              <a:buClr>
                <a:schemeClr val="dk1"/>
              </a:buClr>
              <a:buSzPts val="2400"/>
              <a:buChar char="•"/>
              <a:defRPr sz="2400"/>
            </a:lvl3pPr>
            <a:lvl4pPr indent="-355600" lvl="3" marL="1828800" algn="l">
              <a:lnSpc>
                <a:spcPct val="110000"/>
              </a:lnSpc>
              <a:spcBef>
                <a:spcPts val="500"/>
              </a:spcBef>
              <a:spcAft>
                <a:spcPts val="0"/>
              </a:spcAft>
              <a:buClr>
                <a:schemeClr val="dk1"/>
              </a:buClr>
              <a:buSzPts val="2000"/>
              <a:buChar char="•"/>
              <a:defRPr sz="2000"/>
            </a:lvl4pPr>
            <a:lvl5pPr indent="-355600" lvl="4" marL="2286000" algn="l">
              <a:lnSpc>
                <a:spcPct val="11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6" name="Google Shape;76;p12"/>
          <p:cNvSpPr txBox="1"/>
          <p:nvPr>
            <p:ph idx="2" type="body"/>
          </p:nvPr>
        </p:nvSpPr>
        <p:spPr>
          <a:xfrm>
            <a:off x="839788" y="3977640"/>
            <a:ext cx="3932237" cy="2002536"/>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3200"/>
              <a:buNone/>
              <a:defRPr sz="3200"/>
            </a:lvl1pPr>
            <a:lvl2pPr indent="-228600" lvl="1" marL="914400" algn="l">
              <a:lnSpc>
                <a:spcPct val="110000"/>
              </a:lnSpc>
              <a:spcBef>
                <a:spcPts val="500"/>
              </a:spcBef>
              <a:spcAft>
                <a:spcPts val="0"/>
              </a:spcAft>
              <a:buClr>
                <a:schemeClr val="dk1"/>
              </a:buClr>
              <a:buSzPts val="1400"/>
              <a:buNone/>
              <a:defRPr sz="1400"/>
            </a:lvl2pPr>
            <a:lvl3pPr indent="-228600" lvl="2" marL="1371600" algn="l">
              <a:lnSpc>
                <a:spcPct val="110000"/>
              </a:lnSpc>
              <a:spcBef>
                <a:spcPts val="500"/>
              </a:spcBef>
              <a:spcAft>
                <a:spcPts val="0"/>
              </a:spcAft>
              <a:buClr>
                <a:schemeClr val="dk1"/>
              </a:buClr>
              <a:buSzPts val="1200"/>
              <a:buNone/>
              <a:defRPr sz="1200"/>
            </a:lvl3pPr>
            <a:lvl4pPr indent="-228600" lvl="3" marL="1828800" algn="l">
              <a:lnSpc>
                <a:spcPct val="110000"/>
              </a:lnSpc>
              <a:spcBef>
                <a:spcPts val="500"/>
              </a:spcBef>
              <a:spcAft>
                <a:spcPts val="0"/>
              </a:spcAft>
              <a:buClr>
                <a:schemeClr val="dk1"/>
              </a:buClr>
              <a:buSzPts val="1000"/>
              <a:buNone/>
              <a:defRPr sz="1000"/>
            </a:lvl4pPr>
            <a:lvl5pPr indent="-228600" lvl="4" marL="2286000" algn="l">
              <a:lnSpc>
                <a:spcPct val="11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descr="Tag=AccentColor&#10;Flavor=Light&#10;Target=FillAndLine" id="80" name="Google Shape;80;p12"/>
          <p:cNvSpPr/>
          <p:nvPr/>
        </p:nvSpPr>
        <p:spPr>
          <a:xfrm rot="5400000">
            <a:off x="2797492" y="3254143"/>
            <a:ext cx="4480560" cy="27432"/>
          </a:xfrm>
          <a:custGeom>
            <a:rect b="b" l="l" r="r" t="t"/>
            <a:pathLst>
              <a:path extrusionOk="0" fill="none" h="27432" w="448056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extrusionOk="0" h="27432" w="448056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dk1"/>
          </a:solidFill>
          <a:ln cap="rnd" cmpd="sng" w="444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2.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lt1"/>
              </a:buClr>
              <a:buSzPts val="5400"/>
              <a:buFont typeface="Arial"/>
              <a:buNone/>
              <a:defRPr b="0" i="0" sz="5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10000"/>
              </a:lnSpc>
              <a:spcBef>
                <a:spcPts val="100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lnSpc>
                <a:spcPct val="110000"/>
              </a:lnSpc>
              <a:spcBef>
                <a:spcPts val="50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lnSpc>
                <a:spcPct val="11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lnSpc>
                <a:spcPct val="11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lnSpc>
                <a:spcPct val="11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8" name="Google Shape;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9" name="Google Shape;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10" name="Google Shape;1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dk1"/>
              </a:buClr>
              <a:buSzPts val="5400"/>
              <a:buFont typeface="Arial"/>
              <a:buNone/>
              <a:defRPr b="0" i="0" sz="5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 name="Google Shape;20;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10000"/>
              </a:lnSpc>
              <a:spcBef>
                <a:spcPts val="10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1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1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1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1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 name="Google Shape;21;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2" name="Google Shape;22;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6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3" name="Google Shape;23;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4" name="Shape 104"/>
        <p:cNvGrpSpPr/>
        <p:nvPr/>
      </p:nvGrpSpPr>
      <p:grpSpPr>
        <a:xfrm>
          <a:off x="0" y="0"/>
          <a:ext cx="0" cy="0"/>
          <a:chOff x="0" y="0"/>
          <a:chExt cx="0" cy="0"/>
        </a:xfrm>
      </p:grpSpPr>
      <p:sp>
        <p:nvSpPr>
          <p:cNvPr id="105" name="Google Shape;105;p1"/>
          <p:cNvSpPr/>
          <p:nvPr/>
        </p:nvSpPr>
        <p:spPr>
          <a:xfrm>
            <a:off x="0" y="0"/>
            <a:ext cx="12188952"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06" name="Google Shape;106;p1"/>
          <p:cNvPicPr preferRelativeResize="0"/>
          <p:nvPr/>
        </p:nvPicPr>
        <p:blipFill rotWithShape="1">
          <a:blip r:embed="rId3">
            <a:alphaModFix amt="50000"/>
          </a:blip>
          <a:srcRect b="23958" l="0" r="-1" t="772"/>
          <a:stretch/>
        </p:blipFill>
        <p:spPr>
          <a:xfrm>
            <a:off x="13" y="9"/>
            <a:ext cx="12188928" cy="6857990"/>
          </a:xfrm>
          <a:prstGeom prst="rect">
            <a:avLst/>
          </a:prstGeom>
          <a:noFill/>
          <a:ln>
            <a:noFill/>
          </a:ln>
        </p:spPr>
      </p:pic>
      <p:sp>
        <p:nvSpPr>
          <p:cNvPr id="107" name="Google Shape;107;p1"/>
          <p:cNvSpPr/>
          <p:nvPr/>
        </p:nvSpPr>
        <p:spPr>
          <a:xfrm>
            <a:off x="3974206" y="4368623"/>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lt1"/>
          </a:solid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8" name="Google Shape;108;p1"/>
          <p:cNvSpPr/>
          <p:nvPr/>
        </p:nvSpPr>
        <p:spPr>
          <a:xfrm>
            <a:off x="6280392" y="92074"/>
            <a:ext cx="2756896" cy="2474395"/>
          </a:xfrm>
          <a:prstGeom prst="rect">
            <a:avLst/>
          </a:prstGeom>
          <a:solidFill>
            <a:srgbClr val="007B80"/>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sng" cap="none" strike="noStrike">
                <a:solidFill>
                  <a:schemeClr val="lt1"/>
                </a:solidFill>
                <a:latin typeface="Arial"/>
                <a:ea typeface="Arial"/>
                <a:cs typeface="Arial"/>
                <a:sym typeface="Arial"/>
              </a:rPr>
              <a:t>Computing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This term our focus will be on 3-D Modelling. Children will be able to design and create a 3-D model using computer software to aid them in their discovery and planning. Children’s focus this term will be on designing a product to serve a specific focus.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sng" cap="none" strike="noStrike">
              <a:solidFill>
                <a:schemeClr val="lt1"/>
              </a:solidFill>
              <a:latin typeface="Calibri"/>
              <a:ea typeface="Calibri"/>
              <a:cs typeface="Calibri"/>
              <a:sym typeface="Calibri"/>
            </a:endParaRPr>
          </a:p>
        </p:txBody>
      </p:sp>
      <p:sp>
        <p:nvSpPr>
          <p:cNvPr id="109" name="Google Shape;109;p1"/>
          <p:cNvSpPr/>
          <p:nvPr/>
        </p:nvSpPr>
        <p:spPr>
          <a:xfrm>
            <a:off x="4706241" y="2670911"/>
            <a:ext cx="2920800" cy="2201160"/>
          </a:xfrm>
          <a:prstGeom prst="rect">
            <a:avLst/>
          </a:prstGeom>
          <a:solidFill>
            <a:srgbClr val="FF0000"/>
          </a:solidFill>
          <a:ln cap="flat" cmpd="sng" w="12700">
            <a:solidFill>
              <a:srgbClr val="A649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chemeClr val="lt1"/>
                </a:solidFill>
                <a:latin typeface="Calibri"/>
                <a:ea typeface="Calibri"/>
                <a:cs typeface="Calibri"/>
                <a:sym typeface="Calibri"/>
              </a:rPr>
              <a:t>Fascinating Forces and Spectacular Scandinavia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chemeClr val="lt1"/>
                </a:solidFill>
                <a:latin typeface="Calibri"/>
                <a:ea typeface="Calibri"/>
                <a:cs typeface="Calibri"/>
                <a:sym typeface="Calibri"/>
              </a:rPr>
              <a:t>Year 5 Autumn 2 Term 202</a:t>
            </a:r>
            <a:r>
              <a:rPr b="1" lang="en-GB" sz="2800">
                <a:solidFill>
                  <a:schemeClr val="lt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110" name="Google Shape;110;p1"/>
          <p:cNvSpPr/>
          <p:nvPr/>
        </p:nvSpPr>
        <p:spPr>
          <a:xfrm>
            <a:off x="-7375" y="5412099"/>
            <a:ext cx="4646778" cy="1440900"/>
          </a:xfrm>
          <a:prstGeom prst="rect">
            <a:avLst/>
          </a:prstGeom>
          <a:solidFill>
            <a:srgbClr val="007B80"/>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sng" cap="none" strike="noStrike">
                <a:solidFill>
                  <a:schemeClr val="lt1"/>
                </a:solidFill>
                <a:latin typeface="Arial"/>
                <a:ea typeface="Arial"/>
                <a:cs typeface="Arial"/>
                <a:sym typeface="Arial"/>
              </a:rPr>
              <a:t>R.E </a:t>
            </a:r>
            <a:endParaRPr b="0" i="0" sz="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Incarnation will be the focus for Year 5 this term. The children will be researching and reading Bible passages from the old testament to understand “Why was Jesus the Messiah?” and “What evidence do Christians have to say whether Jesus was the Messiah?”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sng" cap="none" strike="noStrike">
              <a:solidFill>
                <a:schemeClr val="lt1"/>
              </a:solidFill>
              <a:latin typeface="Calibri"/>
              <a:ea typeface="Calibri"/>
              <a:cs typeface="Calibri"/>
              <a:sym typeface="Calibri"/>
            </a:endParaRPr>
          </a:p>
        </p:txBody>
      </p:sp>
      <p:sp>
        <p:nvSpPr>
          <p:cNvPr id="111" name="Google Shape;111;p1"/>
          <p:cNvSpPr/>
          <p:nvPr/>
        </p:nvSpPr>
        <p:spPr>
          <a:xfrm>
            <a:off x="34605" y="3657600"/>
            <a:ext cx="4604798" cy="1734748"/>
          </a:xfrm>
          <a:prstGeom prst="rect">
            <a:avLst/>
          </a:prstGeom>
          <a:solidFill>
            <a:srgbClr val="007B80"/>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sng" cap="none" strike="noStrike">
                <a:solidFill>
                  <a:schemeClr val="lt1"/>
                </a:solidFill>
                <a:latin typeface="Arial"/>
                <a:ea typeface="Arial"/>
                <a:cs typeface="Arial"/>
                <a:sym typeface="Arial"/>
              </a:rPr>
              <a:t>Geography</a:t>
            </a:r>
            <a:endParaRPr b="0" i="0" sz="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rPr b="0" i="0" lang="en-GB" sz="1350" u="none" cap="none" strike="noStrike">
                <a:solidFill>
                  <a:schemeClr val="lt1"/>
                </a:solidFill>
                <a:latin typeface="Calibri"/>
                <a:ea typeface="Calibri"/>
                <a:cs typeface="Calibri"/>
                <a:sym typeface="Calibri"/>
              </a:rPr>
              <a:t>Our focus this half term will be Scandinavia. We will be researching each country within the umbrella of Scandinavia. Children will be researching location, climate, culture, population and much more. In addition to class teaching, the children will conduct their own research in school using Textbooks and Chromebooks, which will help them record important information and promote independent research skills.</a:t>
            </a:r>
            <a:endParaRPr b="0" i="0" sz="1350" u="none" cap="none" strike="noStrike">
              <a:solidFill>
                <a:srgbClr val="000000"/>
              </a:solidFill>
              <a:latin typeface="Arial"/>
              <a:ea typeface="Arial"/>
              <a:cs typeface="Arial"/>
              <a:sym typeface="Arial"/>
            </a:endParaRPr>
          </a:p>
        </p:txBody>
      </p:sp>
      <p:sp>
        <p:nvSpPr>
          <p:cNvPr id="112" name="Google Shape;112;p1"/>
          <p:cNvSpPr/>
          <p:nvPr/>
        </p:nvSpPr>
        <p:spPr>
          <a:xfrm>
            <a:off x="7792504" y="2625953"/>
            <a:ext cx="4301666" cy="1725083"/>
          </a:xfrm>
          <a:prstGeom prst="rect">
            <a:avLst/>
          </a:prstGeom>
          <a:solidFill>
            <a:srgbClr val="007B80"/>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sng" cap="none" strike="noStrike">
                <a:solidFill>
                  <a:schemeClr val="lt1"/>
                </a:solidFill>
                <a:latin typeface="Arial"/>
                <a:ea typeface="Arial"/>
                <a:cs typeface="Arial"/>
                <a:sym typeface="Arial"/>
              </a:rPr>
              <a:t>French and Music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In French there will be a continual focus on speaking, listening and conversation skills. Music will focus on developing the understanding of the history of music through time with focus on composers and their eras.</a:t>
            </a:r>
            <a:endParaRPr b="1" i="0" sz="1600" u="sng" cap="none" strike="noStrike">
              <a:solidFill>
                <a:schemeClr val="lt1"/>
              </a:solidFill>
              <a:latin typeface="Calibri"/>
              <a:ea typeface="Calibri"/>
              <a:cs typeface="Calibri"/>
              <a:sym typeface="Calibri"/>
            </a:endParaRPr>
          </a:p>
        </p:txBody>
      </p:sp>
      <p:sp>
        <p:nvSpPr>
          <p:cNvPr id="113" name="Google Shape;113;p1"/>
          <p:cNvSpPr/>
          <p:nvPr/>
        </p:nvSpPr>
        <p:spPr>
          <a:xfrm>
            <a:off x="8040019" y="4406608"/>
            <a:ext cx="4117376" cy="2260075"/>
          </a:xfrm>
          <a:prstGeom prst="rect">
            <a:avLst/>
          </a:prstGeom>
          <a:solidFill>
            <a:srgbClr val="007B80"/>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sng"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0" i="0" lang="en-GB" sz="2400" u="sng" cap="none" strike="noStrike">
                <a:solidFill>
                  <a:schemeClr val="lt1"/>
                </a:solidFill>
                <a:latin typeface="Arial"/>
                <a:ea typeface="Arial"/>
                <a:cs typeface="Arial"/>
                <a:sym typeface="Arial"/>
              </a:rPr>
              <a:t>Maths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This term our main focuses will be on, multiplication</a:t>
            </a:r>
            <a:r>
              <a:rPr lang="en-GB">
                <a:solidFill>
                  <a:schemeClr val="lt1"/>
                </a:solidFill>
                <a:latin typeface="Calibri"/>
                <a:ea typeface="Calibri"/>
                <a:cs typeface="Calibri"/>
                <a:sym typeface="Calibri"/>
              </a:rPr>
              <a:t>, division and fractions</a:t>
            </a:r>
            <a:r>
              <a:rPr b="0" i="0" lang="en-GB" sz="1400" u="none" cap="none" strike="noStrike">
                <a:solidFill>
                  <a:schemeClr val="lt1"/>
                </a:solidFill>
                <a:latin typeface="Calibri"/>
                <a:ea typeface="Calibri"/>
                <a:cs typeface="Calibri"/>
                <a:sym typeface="Calibri"/>
              </a:rPr>
              <a:t>. We will continue to develop our multiplication and division skills by completing Rockstars times table challenges three times a week. To maintain our prior knowledge of topics covered in Maths, we will complete Daily Mental Maths challenges.</a:t>
            </a:r>
            <a:endParaRPr b="0" i="0" sz="1400" u="none" cap="none" strike="noStrike">
              <a:solidFill>
                <a:srgbClr val="000000"/>
              </a:solidFill>
              <a:latin typeface="Arial"/>
              <a:ea typeface="Arial"/>
              <a:cs typeface="Arial"/>
              <a:sym typeface="Arial"/>
            </a:endParaRPr>
          </a:p>
        </p:txBody>
      </p:sp>
      <p:sp>
        <p:nvSpPr>
          <p:cNvPr id="114" name="Google Shape;114;p1"/>
          <p:cNvSpPr/>
          <p:nvPr/>
        </p:nvSpPr>
        <p:spPr>
          <a:xfrm>
            <a:off x="9173491" y="19751"/>
            <a:ext cx="2920679" cy="2474395"/>
          </a:xfrm>
          <a:prstGeom prst="rect">
            <a:avLst/>
          </a:prstGeom>
          <a:solidFill>
            <a:srgbClr val="007B80"/>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sng" cap="none" strike="noStrike">
                <a:solidFill>
                  <a:schemeClr val="lt1"/>
                </a:solidFill>
                <a:latin typeface="Arial"/>
                <a:ea typeface="Arial"/>
                <a:cs typeface="Arial"/>
                <a:sym typeface="Arial"/>
              </a:rPr>
              <a:t>Science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Our science topic this term will be focusing on Forces. The children will develop their knowledge of gravity, friction, aero/hydrodynamics and scientific discovery. Each child will develop their scientific thinking by taking part in experiments and recording their findings using appropriate scientific vocabulary.</a:t>
            </a:r>
            <a:endParaRPr b="0" i="0" sz="1400" u="none" cap="none" strike="noStrike">
              <a:solidFill>
                <a:srgbClr val="000000"/>
              </a:solidFill>
              <a:latin typeface="Arial"/>
              <a:ea typeface="Arial"/>
              <a:cs typeface="Arial"/>
              <a:sym typeface="Arial"/>
            </a:endParaRPr>
          </a:p>
        </p:txBody>
      </p:sp>
      <p:sp>
        <p:nvSpPr>
          <p:cNvPr id="115" name="Google Shape;115;p1"/>
          <p:cNvSpPr/>
          <p:nvPr/>
        </p:nvSpPr>
        <p:spPr>
          <a:xfrm>
            <a:off x="3302396" y="62963"/>
            <a:ext cx="2920800" cy="2447100"/>
          </a:xfrm>
          <a:prstGeom prst="rect">
            <a:avLst/>
          </a:prstGeom>
          <a:solidFill>
            <a:srgbClr val="007B80"/>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sng" cap="none" strike="noStrike">
                <a:solidFill>
                  <a:schemeClr val="lt1"/>
                </a:solidFill>
                <a:latin typeface="Arial"/>
                <a:ea typeface="Arial"/>
                <a:cs typeface="Arial"/>
                <a:sym typeface="Arial"/>
              </a:rPr>
              <a:t>P.E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This term the children in Year 5 will continue their PE lessons with </a:t>
            </a:r>
            <a:r>
              <a:rPr lang="en-GB">
                <a:solidFill>
                  <a:schemeClr val="lt1"/>
                </a:solidFill>
                <a:latin typeface="Calibri"/>
                <a:ea typeface="Calibri"/>
                <a:cs typeface="Calibri"/>
                <a:sym typeface="Calibri"/>
              </a:rPr>
              <a:t>Mr Smith and Mr Hall. Our focus this term will be Dance and we will be creating a routine from the stage show Matilda.</a:t>
            </a:r>
            <a:endParaRPr b="0" i="0" sz="1400" u="none" cap="none" strike="noStrike">
              <a:solidFill>
                <a:srgbClr val="000000"/>
              </a:solidFill>
              <a:latin typeface="Arial"/>
              <a:ea typeface="Arial"/>
              <a:cs typeface="Arial"/>
              <a:sym typeface="Arial"/>
            </a:endParaRPr>
          </a:p>
        </p:txBody>
      </p:sp>
      <p:sp>
        <p:nvSpPr>
          <p:cNvPr id="116" name="Google Shape;116;p1"/>
          <p:cNvSpPr/>
          <p:nvPr/>
        </p:nvSpPr>
        <p:spPr>
          <a:xfrm>
            <a:off x="26275" y="19750"/>
            <a:ext cx="3219000" cy="3506400"/>
          </a:xfrm>
          <a:prstGeom prst="rect">
            <a:avLst/>
          </a:prstGeom>
          <a:solidFill>
            <a:srgbClr val="007B80"/>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lt1"/>
                </a:solidFill>
                <a:latin typeface="Arial"/>
                <a:ea typeface="Arial"/>
                <a:cs typeface="Arial"/>
                <a:sym typeface="Arial"/>
              </a:rPr>
              <a:t>English</a:t>
            </a:r>
            <a:endParaRPr b="0" i="0" sz="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rPr b="0" i="0" lang="en-GB" sz="1350" u="none" cap="none" strike="noStrike">
                <a:solidFill>
                  <a:schemeClr val="lt1"/>
                </a:solidFill>
                <a:latin typeface="Calibri"/>
                <a:ea typeface="Calibri"/>
                <a:cs typeface="Calibri"/>
                <a:sym typeface="Calibri"/>
              </a:rPr>
              <a:t>Children in Year 5 will continue to develop their spelling, punctuation and grammar by deepening their understanding of relative clauses, using brackets, modal verbs and apostrophes. This term we will also focus on the classic fictional tale of the “Snow Queen” by Scandinavian-born author, Hans Christian Anderson and will be exploring structure,plot,figurative language and facts and opinions. Our Poetry focus this half term will be about War and the symbolism of poppies. We will be discussing the works’ of poets such as John McCrae and Moina Michael and evaluating their use of language and imagery within their work. </a:t>
            </a:r>
            <a:endParaRPr b="0" i="0" sz="1350" u="none" cap="none" strike="noStrike">
              <a:solidFill>
                <a:srgbClr val="000000"/>
              </a:solidFill>
              <a:latin typeface="Arial"/>
              <a:ea typeface="Arial"/>
              <a:cs typeface="Arial"/>
              <a:sym typeface="Arial"/>
            </a:endParaRPr>
          </a:p>
        </p:txBody>
      </p:sp>
      <p:sp>
        <p:nvSpPr>
          <p:cNvPr id="117" name="Google Shape;117;p1"/>
          <p:cNvSpPr/>
          <p:nvPr/>
        </p:nvSpPr>
        <p:spPr>
          <a:xfrm>
            <a:off x="4699911" y="5201126"/>
            <a:ext cx="3279600" cy="1564800"/>
          </a:xfrm>
          <a:prstGeom prst="rect">
            <a:avLst/>
          </a:prstGeom>
          <a:solidFill>
            <a:srgbClr val="007B80"/>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sng" cap="none" strike="noStrike">
                <a:solidFill>
                  <a:schemeClr val="lt1"/>
                </a:solidFill>
                <a:latin typeface="Arial"/>
                <a:ea typeface="Arial"/>
                <a:cs typeface="Arial"/>
                <a:sym typeface="Arial"/>
              </a:rPr>
              <a:t>DT</a:t>
            </a:r>
            <a:endParaRPr b="0" i="0" sz="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To link in with our science topic, we will be looking at building, constructing and designing pulleys and gears to show how different forces impact the movement and practicality of them.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ketchyVTI">
  <a:themeElements>
    <a:clrScheme name="SketchyVTI">
      <a:dk1>
        <a:srgbClr val="000000"/>
      </a:dk1>
      <a:lt1>
        <a:srgbClr val="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ketchyVTI">
  <a:themeElements>
    <a:clrScheme name="SketchyVTI">
      <a:dk1>
        <a:srgbClr val="000000"/>
      </a:dk1>
      <a:lt1>
        <a:srgbClr val="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2020-08-25T11:37:50Z</dcterms:created>
  <dc:creator>jack.hall-1</dc:creator>
</cp:coreProperties>
</file>