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0"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gxmnx6BjK4sLzFAhHWnikZq6+Md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descr="Tag=AccentColor&#10;Flavor=Light&#10;Target=FillAndLine" id="12" name="Google Shape;12;p5"/>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lt1"/>
          </a:solidFill>
          <a:ln cap="rnd" cmpd="sng" w="381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 name="Google Shape;13;p5"/>
          <p:cNvSpPr txBox="1"/>
          <p:nvPr>
            <p:ph type="ctrTitle"/>
          </p:nvPr>
        </p:nvSpPr>
        <p:spPr>
          <a:xfrm>
            <a:off x="841248" y="448056"/>
            <a:ext cx="10515600" cy="406908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lt1"/>
              </a:buClr>
              <a:buSzPts val="9600"/>
              <a:buFont typeface="Arial"/>
              <a:buNone/>
              <a:defRPr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5"/>
          <p:cNvSpPr txBox="1"/>
          <p:nvPr>
            <p:ph idx="1" type="subTitle"/>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000"/>
              </a:spcBef>
              <a:spcAft>
                <a:spcPts val="0"/>
              </a:spcAft>
              <a:buClr>
                <a:schemeClr val="lt1"/>
              </a:buClr>
              <a:buSzPts val="2800"/>
              <a:buNone/>
              <a:defRPr sz="2800"/>
            </a:lvl1pPr>
            <a:lvl2pPr lvl="1" algn="ctr">
              <a:lnSpc>
                <a:spcPct val="110000"/>
              </a:lnSpc>
              <a:spcBef>
                <a:spcPts val="500"/>
              </a:spcBef>
              <a:spcAft>
                <a:spcPts val="0"/>
              </a:spcAft>
              <a:buClr>
                <a:schemeClr val="lt1"/>
              </a:buClr>
              <a:buSzPts val="2000"/>
              <a:buNone/>
              <a:defRPr sz="2000"/>
            </a:lvl2pPr>
            <a:lvl3pPr lvl="2" algn="ctr">
              <a:lnSpc>
                <a:spcPct val="110000"/>
              </a:lnSpc>
              <a:spcBef>
                <a:spcPts val="500"/>
              </a:spcBef>
              <a:spcAft>
                <a:spcPts val="0"/>
              </a:spcAft>
              <a:buClr>
                <a:schemeClr val="lt1"/>
              </a:buClr>
              <a:buSzPts val="1800"/>
              <a:buNone/>
              <a:defRPr sz="1800"/>
            </a:lvl3pPr>
            <a:lvl4pPr lvl="3" algn="ctr">
              <a:lnSpc>
                <a:spcPct val="110000"/>
              </a:lnSpc>
              <a:spcBef>
                <a:spcPts val="500"/>
              </a:spcBef>
              <a:spcAft>
                <a:spcPts val="0"/>
              </a:spcAft>
              <a:buClr>
                <a:schemeClr val="lt1"/>
              </a:buClr>
              <a:buSzPts val="1600"/>
              <a:buNone/>
              <a:defRPr sz="1600"/>
            </a:lvl4pPr>
            <a:lvl5pPr lvl="4" algn="ctr">
              <a:lnSpc>
                <a:spcPct val="11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5" name="Google Shape;15;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1" name="Shape 81"/>
        <p:cNvGrpSpPr/>
        <p:nvPr/>
      </p:nvGrpSpPr>
      <p:grpSpPr>
        <a:xfrm>
          <a:off x="0" y="0"/>
          <a:ext cx="0" cy="0"/>
          <a:chOff x="0" y="0"/>
          <a:chExt cx="0" cy="0"/>
        </a:xfrm>
      </p:grpSpPr>
      <p:sp>
        <p:nvSpPr>
          <p:cNvPr id="82" name="Google Shape;82;p13"/>
          <p:cNvSpPr txBox="1"/>
          <p:nvPr>
            <p:ph type="title"/>
          </p:nvPr>
        </p:nvSpPr>
        <p:spPr>
          <a:xfrm>
            <a:off x="839788" y="457200"/>
            <a:ext cx="3931920" cy="34290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3"/>
          <p:cNvSpPr/>
          <p:nvPr>
            <p:ph idx="2" type="pic"/>
          </p:nvPr>
        </p:nvSpPr>
        <p:spPr>
          <a:xfrm>
            <a:off x="5303520" y="548640"/>
            <a:ext cx="6053328" cy="5431536"/>
          </a:xfrm>
          <a:prstGeom prst="rect">
            <a:avLst/>
          </a:prstGeom>
          <a:noFill/>
          <a:ln>
            <a:noFill/>
          </a:ln>
        </p:spPr>
      </p:sp>
      <p:sp>
        <p:nvSpPr>
          <p:cNvPr id="84" name="Google Shape;84;p13"/>
          <p:cNvSpPr txBox="1"/>
          <p:nvPr>
            <p:ph idx="1" type="body"/>
          </p:nvPr>
        </p:nvSpPr>
        <p:spPr>
          <a:xfrm>
            <a:off x="839788" y="3977640"/>
            <a:ext cx="3931920" cy="2002536"/>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200"/>
              <a:buNone/>
              <a:defRPr sz="3200"/>
            </a:lvl1pPr>
            <a:lvl2pPr indent="-228600" lvl="1" marL="914400" algn="l">
              <a:lnSpc>
                <a:spcPct val="110000"/>
              </a:lnSpc>
              <a:spcBef>
                <a:spcPts val="500"/>
              </a:spcBef>
              <a:spcAft>
                <a:spcPts val="0"/>
              </a:spcAft>
              <a:buClr>
                <a:schemeClr val="dk1"/>
              </a:buClr>
              <a:buSzPts val="1400"/>
              <a:buNone/>
              <a:defRPr sz="1400"/>
            </a:lvl2pPr>
            <a:lvl3pPr indent="-228600" lvl="2" marL="1371600" algn="l">
              <a:lnSpc>
                <a:spcPct val="110000"/>
              </a:lnSpc>
              <a:spcBef>
                <a:spcPts val="500"/>
              </a:spcBef>
              <a:spcAft>
                <a:spcPts val="0"/>
              </a:spcAft>
              <a:buClr>
                <a:schemeClr val="dk1"/>
              </a:buClr>
              <a:buSzPts val="1200"/>
              <a:buNone/>
              <a:defRPr sz="1200"/>
            </a:lvl3pPr>
            <a:lvl4pPr indent="-228600" lvl="3" marL="1828800" algn="l">
              <a:lnSpc>
                <a:spcPct val="110000"/>
              </a:lnSpc>
              <a:spcBef>
                <a:spcPts val="500"/>
              </a:spcBef>
              <a:spcAft>
                <a:spcPts val="0"/>
              </a:spcAft>
              <a:buClr>
                <a:schemeClr val="dk1"/>
              </a:buClr>
              <a:buSzPts val="1000"/>
              <a:buNone/>
              <a:defRPr sz="1000"/>
            </a:lvl4pPr>
            <a:lvl5pPr indent="-228600" lvl="4" marL="2286000" algn="l">
              <a:lnSpc>
                <a:spcPct val="11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5" name="Google Shape;8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88" name="Google Shape;88;p13"/>
          <p:cNvSpPr/>
          <p:nvPr/>
        </p:nvSpPr>
        <p:spPr>
          <a:xfrm rot="5400000">
            <a:off x="2798064" y="3254143"/>
            <a:ext cx="4480560" cy="27432"/>
          </a:xfrm>
          <a:custGeom>
            <a:rect b="b" l="l" r="r" t="t"/>
            <a:pathLst>
              <a:path extrusionOk="0" fill="none" h="27432" w="448056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extrusionOk="0" h="27432" w="448056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dk1"/>
          </a:solidFill>
          <a:ln cap="rnd" cmpd="sng" w="444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5" name="Shape 95"/>
        <p:cNvGrpSpPr/>
        <p:nvPr/>
      </p:nvGrpSpPr>
      <p:grpSpPr>
        <a:xfrm>
          <a:off x="0" y="0"/>
          <a:ext cx="0" cy="0"/>
          <a:chOff x="0" y="0"/>
          <a:chExt cx="0" cy="0"/>
        </a:xfrm>
      </p:grpSpPr>
      <p:sp>
        <p:nvSpPr>
          <p:cNvPr id="96" name="Google Shape;96;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descr="Tag=AccentColor&#10;Flavor=Light&#10;Target=FillAndLine" id="25" name="Google Shape;25;p4"/>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 name="Google Shape;26;p4"/>
          <p:cNvSpPr txBox="1"/>
          <p:nvPr>
            <p:ph type="ctrTitle"/>
          </p:nvPr>
        </p:nvSpPr>
        <p:spPr>
          <a:xfrm>
            <a:off x="841248" y="448056"/>
            <a:ext cx="10515600" cy="406908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1"/>
              </a:buClr>
              <a:buSzPts val="9600"/>
              <a:buFont typeface="Arial"/>
              <a:buNone/>
              <a:defRPr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subTitle"/>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000"/>
              </a:spcBef>
              <a:spcAft>
                <a:spcPts val="0"/>
              </a:spcAft>
              <a:buClr>
                <a:schemeClr val="dk1"/>
              </a:buClr>
              <a:buSzPts val="2800"/>
              <a:buNone/>
              <a:defRPr sz="2800"/>
            </a:lvl1pPr>
            <a:lvl2pPr lvl="1" algn="ctr">
              <a:lnSpc>
                <a:spcPct val="110000"/>
              </a:lnSpc>
              <a:spcBef>
                <a:spcPts val="500"/>
              </a:spcBef>
              <a:spcAft>
                <a:spcPts val="0"/>
              </a:spcAft>
              <a:buClr>
                <a:schemeClr val="dk1"/>
              </a:buClr>
              <a:buSzPts val="2000"/>
              <a:buNone/>
              <a:defRPr sz="2000"/>
            </a:lvl2pPr>
            <a:lvl3pPr lvl="2" algn="ctr">
              <a:lnSpc>
                <a:spcPct val="110000"/>
              </a:lnSpc>
              <a:spcBef>
                <a:spcPts val="500"/>
              </a:spcBef>
              <a:spcAft>
                <a:spcPts val="0"/>
              </a:spcAft>
              <a:buClr>
                <a:schemeClr val="dk1"/>
              </a:buClr>
              <a:buSzPts val="1800"/>
              <a:buNone/>
              <a:defRPr sz="1800"/>
            </a:lvl3pPr>
            <a:lvl4pPr lvl="3" algn="ctr">
              <a:lnSpc>
                <a:spcPct val="110000"/>
              </a:lnSpc>
              <a:spcBef>
                <a:spcPts val="500"/>
              </a:spcBef>
              <a:spcAft>
                <a:spcPts val="0"/>
              </a:spcAft>
              <a:buClr>
                <a:schemeClr val="dk1"/>
              </a:buClr>
              <a:buSzPts val="1600"/>
              <a:buNone/>
              <a:defRPr sz="1600"/>
            </a:lvl4pPr>
            <a:lvl5pPr lvl="4" algn="ctr">
              <a:lnSpc>
                <a:spcPct val="11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838200" y="1929384"/>
            <a:ext cx="10515600" cy="4251960"/>
          </a:xfrm>
          <a:prstGeom prst="rect">
            <a:avLst/>
          </a:prstGeom>
          <a:noFill/>
          <a:ln>
            <a:noFill/>
          </a:ln>
        </p:spPr>
        <p:txBody>
          <a:bodyPr anchorCtr="0" anchor="t" bIns="45700" lIns="91425" spcFirstLastPara="1" rIns="91425" wrap="square" tIns="45700">
            <a:normAutofit/>
          </a:bodyPr>
          <a:lstStyle>
            <a:lvl1pPr indent="-406400" lvl="0" marL="457200" algn="l">
              <a:lnSpc>
                <a:spcPct val="110000"/>
              </a:lnSpc>
              <a:spcBef>
                <a:spcPts val="1000"/>
              </a:spcBef>
              <a:spcAft>
                <a:spcPts val="0"/>
              </a:spcAft>
              <a:buClr>
                <a:schemeClr val="dk1"/>
              </a:buClr>
              <a:buSzPts val="2800"/>
              <a:buChar char="•"/>
              <a:defRPr sz="2800"/>
            </a:lvl1pPr>
            <a:lvl2pPr indent="-381000" lvl="1" marL="914400" algn="l">
              <a:lnSpc>
                <a:spcPct val="110000"/>
              </a:lnSpc>
              <a:spcBef>
                <a:spcPts val="500"/>
              </a:spcBef>
              <a:spcAft>
                <a:spcPts val="0"/>
              </a:spcAft>
              <a:buClr>
                <a:schemeClr val="dk1"/>
              </a:buClr>
              <a:buSzPts val="2400"/>
              <a:buChar char="•"/>
              <a:defRPr sz="2400"/>
            </a:lvl2pPr>
            <a:lvl3pPr indent="-355600" lvl="2" marL="1371600" algn="l">
              <a:lnSpc>
                <a:spcPct val="110000"/>
              </a:lnSpc>
              <a:spcBef>
                <a:spcPts val="500"/>
              </a:spcBef>
              <a:spcAft>
                <a:spcPts val="0"/>
              </a:spcAft>
              <a:buClr>
                <a:schemeClr val="dk1"/>
              </a:buClr>
              <a:buSzPts val="2000"/>
              <a:buChar char="•"/>
              <a:defRPr sz="2000"/>
            </a:lvl3pPr>
            <a:lvl4pPr indent="-342900" lvl="3" marL="1828800" algn="l">
              <a:lnSpc>
                <a:spcPct val="110000"/>
              </a:lnSpc>
              <a:spcBef>
                <a:spcPts val="500"/>
              </a:spcBef>
              <a:spcAft>
                <a:spcPts val="0"/>
              </a:spcAft>
              <a:buClr>
                <a:schemeClr val="dk1"/>
              </a:buClr>
              <a:buSzPts val="1800"/>
              <a:buChar char="•"/>
              <a:defRPr sz="1800"/>
            </a:lvl4pPr>
            <a:lvl5pPr indent="-342900" lvl="4" marL="2286000" algn="l">
              <a:lnSpc>
                <a:spcPct val="110000"/>
              </a:lnSpc>
              <a:spcBef>
                <a:spcPts val="500"/>
              </a:spcBef>
              <a:spcAft>
                <a:spcPts val="0"/>
              </a:spcAft>
              <a:buClr>
                <a:schemeClr val="dk1"/>
              </a:buClr>
              <a:buSzPts val="1800"/>
              <a:buChar char="•"/>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37" name="Google Shape;37;p6"/>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7"/>
          <p:cNvSpPr txBox="1"/>
          <p:nvPr>
            <p:ph type="title"/>
          </p:nvPr>
        </p:nvSpPr>
        <p:spPr>
          <a:xfrm>
            <a:off x="841248" y="448056"/>
            <a:ext cx="10515600" cy="406908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8000"/>
              <a:buFont typeface="Arial"/>
              <a:buNone/>
              <a:defRPr sz="8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7"/>
          <p:cNvSpPr txBox="1"/>
          <p:nvPr>
            <p:ph idx="1" type="body"/>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rgbClr val="888888"/>
              </a:buClr>
              <a:buSzPts val="2800"/>
              <a:buNone/>
              <a:defRPr sz="2800">
                <a:solidFill>
                  <a:srgbClr val="888888"/>
                </a:solidFill>
              </a:defRPr>
            </a:lvl1pPr>
            <a:lvl2pPr indent="-228600" lvl="1" marL="914400" algn="l">
              <a:lnSpc>
                <a:spcPct val="110000"/>
              </a:lnSpc>
              <a:spcBef>
                <a:spcPts val="500"/>
              </a:spcBef>
              <a:spcAft>
                <a:spcPts val="0"/>
              </a:spcAft>
              <a:buClr>
                <a:srgbClr val="888888"/>
              </a:buClr>
              <a:buSzPts val="2000"/>
              <a:buNone/>
              <a:defRPr sz="2000">
                <a:solidFill>
                  <a:srgbClr val="888888"/>
                </a:solidFill>
              </a:defRPr>
            </a:lvl2pPr>
            <a:lvl3pPr indent="-228600" lvl="2" marL="1371600" algn="l">
              <a:lnSpc>
                <a:spcPct val="110000"/>
              </a:lnSpc>
              <a:spcBef>
                <a:spcPts val="500"/>
              </a:spcBef>
              <a:spcAft>
                <a:spcPts val="0"/>
              </a:spcAft>
              <a:buClr>
                <a:srgbClr val="888888"/>
              </a:buClr>
              <a:buSzPts val="1800"/>
              <a:buNone/>
              <a:defRPr sz="1800">
                <a:solidFill>
                  <a:srgbClr val="888888"/>
                </a:solidFill>
              </a:defRPr>
            </a:lvl3pPr>
            <a:lvl4pPr indent="-228600" lvl="3" marL="1828800" algn="l">
              <a:lnSpc>
                <a:spcPct val="110000"/>
              </a:lnSpc>
              <a:spcBef>
                <a:spcPts val="500"/>
              </a:spcBef>
              <a:spcAft>
                <a:spcPts val="0"/>
              </a:spcAft>
              <a:buClr>
                <a:srgbClr val="888888"/>
              </a:buClr>
              <a:buSzPts val="1600"/>
              <a:buNone/>
              <a:defRPr sz="1600">
                <a:solidFill>
                  <a:srgbClr val="888888"/>
                </a:solidFill>
              </a:defRPr>
            </a:lvl4pPr>
            <a:lvl5pPr indent="-228600" lvl="4" marL="2286000" algn="l">
              <a:lnSpc>
                <a:spcPct val="11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44" name="Google Shape;44;p7"/>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 type="body"/>
          </p:nvPr>
        </p:nvSpPr>
        <p:spPr>
          <a:xfrm>
            <a:off x="838200" y="1929384"/>
            <a:ext cx="5181600" cy="425196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2" type="body"/>
          </p:nvPr>
        </p:nvSpPr>
        <p:spPr>
          <a:xfrm>
            <a:off x="6172200" y="1929384"/>
            <a:ext cx="5181600" cy="425196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52" name="Google Shape;52;p8"/>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 type="body"/>
          </p:nvPr>
        </p:nvSpPr>
        <p:spPr>
          <a:xfrm>
            <a:off x="839788" y="1938528"/>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600"/>
              <a:buNone/>
              <a:defRPr b="1" sz="3600"/>
            </a:lvl1pPr>
            <a:lvl2pPr indent="-228600" lvl="1" marL="914400" algn="l">
              <a:lnSpc>
                <a:spcPct val="110000"/>
              </a:lnSpc>
              <a:spcBef>
                <a:spcPts val="500"/>
              </a:spcBef>
              <a:spcAft>
                <a:spcPts val="0"/>
              </a:spcAft>
              <a:buClr>
                <a:schemeClr val="dk1"/>
              </a:buClr>
              <a:buSzPts val="2000"/>
              <a:buNone/>
              <a:defRPr b="1" sz="2000"/>
            </a:lvl2pPr>
            <a:lvl3pPr indent="-228600" lvl="2" marL="1371600" algn="l">
              <a:lnSpc>
                <a:spcPct val="110000"/>
              </a:lnSpc>
              <a:spcBef>
                <a:spcPts val="500"/>
              </a:spcBef>
              <a:spcAft>
                <a:spcPts val="0"/>
              </a:spcAft>
              <a:buClr>
                <a:schemeClr val="dk1"/>
              </a:buClr>
              <a:buSzPts val="1800"/>
              <a:buNone/>
              <a:defRPr b="1" sz="1800"/>
            </a:lvl3pPr>
            <a:lvl4pPr indent="-228600" lvl="3" marL="1828800" algn="l">
              <a:lnSpc>
                <a:spcPct val="110000"/>
              </a:lnSpc>
              <a:spcBef>
                <a:spcPts val="500"/>
              </a:spcBef>
              <a:spcAft>
                <a:spcPts val="0"/>
              </a:spcAft>
              <a:buClr>
                <a:schemeClr val="dk1"/>
              </a:buClr>
              <a:buSzPts val="1600"/>
              <a:buNone/>
              <a:defRPr b="1" sz="1600"/>
            </a:lvl4pPr>
            <a:lvl5pPr indent="-228600" lvl="4" marL="2286000" algn="l">
              <a:lnSpc>
                <a:spcPct val="11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 name="Google Shape;56;p9"/>
          <p:cNvSpPr txBox="1"/>
          <p:nvPr>
            <p:ph idx="2" type="body"/>
          </p:nvPr>
        </p:nvSpPr>
        <p:spPr>
          <a:xfrm>
            <a:off x="839788" y="2926080"/>
            <a:ext cx="5157787" cy="326440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9"/>
          <p:cNvSpPr txBox="1"/>
          <p:nvPr>
            <p:ph idx="3" type="body"/>
          </p:nvPr>
        </p:nvSpPr>
        <p:spPr>
          <a:xfrm>
            <a:off x="6172200" y="1938528"/>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600"/>
              <a:buNone/>
              <a:defRPr b="1" sz="3600"/>
            </a:lvl1pPr>
            <a:lvl2pPr indent="-228600" lvl="1" marL="914400" algn="l">
              <a:lnSpc>
                <a:spcPct val="110000"/>
              </a:lnSpc>
              <a:spcBef>
                <a:spcPts val="500"/>
              </a:spcBef>
              <a:spcAft>
                <a:spcPts val="0"/>
              </a:spcAft>
              <a:buClr>
                <a:schemeClr val="dk1"/>
              </a:buClr>
              <a:buSzPts val="2000"/>
              <a:buNone/>
              <a:defRPr b="1" sz="2000"/>
            </a:lvl2pPr>
            <a:lvl3pPr indent="-228600" lvl="2" marL="1371600" algn="l">
              <a:lnSpc>
                <a:spcPct val="110000"/>
              </a:lnSpc>
              <a:spcBef>
                <a:spcPts val="500"/>
              </a:spcBef>
              <a:spcAft>
                <a:spcPts val="0"/>
              </a:spcAft>
              <a:buClr>
                <a:schemeClr val="dk1"/>
              </a:buClr>
              <a:buSzPts val="1800"/>
              <a:buNone/>
              <a:defRPr b="1" sz="1800"/>
            </a:lvl3pPr>
            <a:lvl4pPr indent="-228600" lvl="3" marL="1828800" algn="l">
              <a:lnSpc>
                <a:spcPct val="110000"/>
              </a:lnSpc>
              <a:spcBef>
                <a:spcPts val="500"/>
              </a:spcBef>
              <a:spcAft>
                <a:spcPts val="0"/>
              </a:spcAft>
              <a:buClr>
                <a:schemeClr val="dk1"/>
              </a:buClr>
              <a:buSzPts val="1600"/>
              <a:buNone/>
              <a:defRPr b="1" sz="1600"/>
            </a:lvl4pPr>
            <a:lvl5pPr indent="-228600" lvl="4" marL="2286000" algn="l">
              <a:lnSpc>
                <a:spcPct val="11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9"/>
          <p:cNvSpPr txBox="1"/>
          <p:nvPr>
            <p:ph idx="4" type="body"/>
          </p:nvPr>
        </p:nvSpPr>
        <p:spPr>
          <a:xfrm>
            <a:off x="6172200" y="2926080"/>
            <a:ext cx="5183188" cy="326440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62" name="Google Shape;62;p9"/>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10"/>
          <p:cNvSpPr txBox="1"/>
          <p:nvPr>
            <p:ph type="title"/>
          </p:nvPr>
        </p:nvSpPr>
        <p:spPr>
          <a:xfrm>
            <a:off x="2203704" y="1728216"/>
            <a:ext cx="7781544" cy="3392424"/>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7800"/>
              <a:buFont typeface="Arial"/>
              <a:buNone/>
              <a:defRPr sz="7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68" name="Google Shape;68;p10"/>
          <p:cNvSpPr/>
          <p:nvPr/>
        </p:nvSpPr>
        <p:spPr>
          <a:xfrm>
            <a:off x="3974206" y="5126892"/>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9" name="Shape 69"/>
        <p:cNvGrpSpPr/>
        <p:nvPr/>
      </p:nvGrpSpPr>
      <p:grpSpPr>
        <a:xfrm>
          <a:off x="0" y="0"/>
          <a:ext cx="0" cy="0"/>
          <a:chOff x="0" y="0"/>
          <a:chExt cx="0" cy="0"/>
        </a:xfrm>
      </p:grpSpPr>
      <p:sp>
        <p:nvSpPr>
          <p:cNvPr id="70" name="Google Shape;7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3" name="Shape 73"/>
        <p:cNvGrpSpPr/>
        <p:nvPr/>
      </p:nvGrpSpPr>
      <p:grpSpPr>
        <a:xfrm>
          <a:off x="0" y="0"/>
          <a:ext cx="0" cy="0"/>
          <a:chOff x="0" y="0"/>
          <a:chExt cx="0" cy="0"/>
        </a:xfrm>
      </p:grpSpPr>
      <p:sp>
        <p:nvSpPr>
          <p:cNvPr id="74" name="Google Shape;74;p12"/>
          <p:cNvSpPr txBox="1"/>
          <p:nvPr>
            <p:ph type="title"/>
          </p:nvPr>
        </p:nvSpPr>
        <p:spPr>
          <a:xfrm>
            <a:off x="839788" y="457200"/>
            <a:ext cx="3932237" cy="34290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
          <p:cNvSpPr txBox="1"/>
          <p:nvPr>
            <p:ph idx="1" type="body"/>
          </p:nvPr>
        </p:nvSpPr>
        <p:spPr>
          <a:xfrm>
            <a:off x="5303520" y="548640"/>
            <a:ext cx="6053328" cy="5431536"/>
          </a:xfrm>
          <a:prstGeom prst="rect">
            <a:avLst/>
          </a:prstGeom>
          <a:noFill/>
          <a:ln>
            <a:noFill/>
          </a:ln>
        </p:spPr>
        <p:txBody>
          <a:bodyPr anchorCtr="0" anchor="ctr" bIns="45700" lIns="91425" spcFirstLastPara="1" rIns="91425" wrap="square" tIns="45700">
            <a:normAutofit/>
          </a:bodyPr>
          <a:lstStyle>
            <a:lvl1pPr indent="-431800" lvl="0" marL="457200" algn="l">
              <a:lnSpc>
                <a:spcPct val="110000"/>
              </a:lnSpc>
              <a:spcBef>
                <a:spcPts val="1000"/>
              </a:spcBef>
              <a:spcAft>
                <a:spcPts val="0"/>
              </a:spcAft>
              <a:buClr>
                <a:schemeClr val="dk1"/>
              </a:buClr>
              <a:buSzPts val="3200"/>
              <a:buChar char="•"/>
              <a:defRPr sz="3200"/>
            </a:lvl1pPr>
            <a:lvl2pPr indent="-406400" lvl="1" marL="914400" algn="l">
              <a:lnSpc>
                <a:spcPct val="110000"/>
              </a:lnSpc>
              <a:spcBef>
                <a:spcPts val="500"/>
              </a:spcBef>
              <a:spcAft>
                <a:spcPts val="0"/>
              </a:spcAft>
              <a:buClr>
                <a:schemeClr val="dk1"/>
              </a:buClr>
              <a:buSzPts val="2800"/>
              <a:buChar char="•"/>
              <a:defRPr sz="2800"/>
            </a:lvl2pPr>
            <a:lvl3pPr indent="-381000" lvl="2" marL="1371600" algn="l">
              <a:lnSpc>
                <a:spcPct val="110000"/>
              </a:lnSpc>
              <a:spcBef>
                <a:spcPts val="500"/>
              </a:spcBef>
              <a:spcAft>
                <a:spcPts val="0"/>
              </a:spcAft>
              <a:buClr>
                <a:schemeClr val="dk1"/>
              </a:buClr>
              <a:buSzPts val="2400"/>
              <a:buChar char="•"/>
              <a:defRPr sz="2400"/>
            </a:lvl3pPr>
            <a:lvl4pPr indent="-355600" lvl="3" marL="1828800" algn="l">
              <a:lnSpc>
                <a:spcPct val="110000"/>
              </a:lnSpc>
              <a:spcBef>
                <a:spcPts val="500"/>
              </a:spcBef>
              <a:spcAft>
                <a:spcPts val="0"/>
              </a:spcAft>
              <a:buClr>
                <a:schemeClr val="dk1"/>
              </a:buClr>
              <a:buSzPts val="2000"/>
              <a:buChar char="•"/>
              <a:defRPr sz="2000"/>
            </a:lvl4pPr>
            <a:lvl5pPr indent="-355600" lvl="4" marL="2286000" algn="l">
              <a:lnSpc>
                <a:spcPct val="11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6" name="Google Shape;76;p12"/>
          <p:cNvSpPr txBox="1"/>
          <p:nvPr>
            <p:ph idx="2" type="body"/>
          </p:nvPr>
        </p:nvSpPr>
        <p:spPr>
          <a:xfrm>
            <a:off x="839788" y="3977640"/>
            <a:ext cx="3932237" cy="2002536"/>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200"/>
              <a:buNone/>
              <a:defRPr sz="3200"/>
            </a:lvl1pPr>
            <a:lvl2pPr indent="-228600" lvl="1" marL="914400" algn="l">
              <a:lnSpc>
                <a:spcPct val="110000"/>
              </a:lnSpc>
              <a:spcBef>
                <a:spcPts val="500"/>
              </a:spcBef>
              <a:spcAft>
                <a:spcPts val="0"/>
              </a:spcAft>
              <a:buClr>
                <a:schemeClr val="dk1"/>
              </a:buClr>
              <a:buSzPts val="1400"/>
              <a:buNone/>
              <a:defRPr sz="1400"/>
            </a:lvl2pPr>
            <a:lvl3pPr indent="-228600" lvl="2" marL="1371600" algn="l">
              <a:lnSpc>
                <a:spcPct val="110000"/>
              </a:lnSpc>
              <a:spcBef>
                <a:spcPts val="500"/>
              </a:spcBef>
              <a:spcAft>
                <a:spcPts val="0"/>
              </a:spcAft>
              <a:buClr>
                <a:schemeClr val="dk1"/>
              </a:buClr>
              <a:buSzPts val="1200"/>
              <a:buNone/>
              <a:defRPr sz="1200"/>
            </a:lvl3pPr>
            <a:lvl4pPr indent="-228600" lvl="3" marL="1828800" algn="l">
              <a:lnSpc>
                <a:spcPct val="110000"/>
              </a:lnSpc>
              <a:spcBef>
                <a:spcPts val="500"/>
              </a:spcBef>
              <a:spcAft>
                <a:spcPts val="0"/>
              </a:spcAft>
              <a:buClr>
                <a:schemeClr val="dk1"/>
              </a:buClr>
              <a:buSzPts val="1000"/>
              <a:buNone/>
              <a:defRPr sz="1000"/>
            </a:lvl4pPr>
            <a:lvl5pPr indent="-228600" lvl="4" marL="2286000" algn="l">
              <a:lnSpc>
                <a:spcPct val="11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80" name="Google Shape;80;p12"/>
          <p:cNvSpPr/>
          <p:nvPr/>
        </p:nvSpPr>
        <p:spPr>
          <a:xfrm rot="5400000">
            <a:off x="2797492" y="3254143"/>
            <a:ext cx="4480560" cy="27432"/>
          </a:xfrm>
          <a:custGeom>
            <a:rect b="b" l="l" r="r" t="t"/>
            <a:pathLst>
              <a:path extrusionOk="0" fill="none" h="27432" w="448056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extrusionOk="0" h="27432" w="448056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dk1"/>
          </a:solidFill>
          <a:ln cap="rnd" cmpd="sng" w="444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lt1"/>
              </a:buClr>
              <a:buSzPts val="5400"/>
              <a:buFont typeface="Arial"/>
              <a:buNone/>
              <a:defRPr b="0" i="0" sz="5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10000"/>
              </a:lnSpc>
              <a:spcBef>
                <a:spcPts val="100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lnSpc>
                <a:spcPct val="110000"/>
              </a:lnSpc>
              <a:spcBef>
                <a:spcPts val="5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lnSpc>
                <a:spcPct val="11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lnSpc>
                <a:spcPct val="11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lnSpc>
                <a:spcPct val="11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8" name="Google Shape;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 name="Google Shape;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 name="Google Shape;1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600" u="none" cap="none" strike="noStrike">
                <a:solidFill>
                  <a:schemeClr val="lt1"/>
                </a:solidFill>
                <a:latin typeface="Arial"/>
                <a:ea typeface="Arial"/>
                <a:cs typeface="Arial"/>
                <a:sym typeface="Arial"/>
              </a:defRPr>
            </a:lvl1pPr>
            <a:lvl2pPr indent="0" lvl="1" marL="0" marR="0" rtl="0" algn="r">
              <a:spcBef>
                <a:spcPts val="0"/>
              </a:spcBef>
              <a:buNone/>
              <a:defRPr b="0" i="0" sz="1600" u="none" cap="none" strike="noStrike">
                <a:solidFill>
                  <a:schemeClr val="lt1"/>
                </a:solidFill>
                <a:latin typeface="Arial"/>
                <a:ea typeface="Arial"/>
                <a:cs typeface="Arial"/>
                <a:sym typeface="Arial"/>
              </a:defRPr>
            </a:lvl2pPr>
            <a:lvl3pPr indent="0" lvl="2" marL="0" marR="0" rtl="0" algn="r">
              <a:spcBef>
                <a:spcPts val="0"/>
              </a:spcBef>
              <a:buNone/>
              <a:defRPr b="0" i="0" sz="1600" u="none" cap="none" strike="noStrike">
                <a:solidFill>
                  <a:schemeClr val="lt1"/>
                </a:solidFill>
                <a:latin typeface="Arial"/>
                <a:ea typeface="Arial"/>
                <a:cs typeface="Arial"/>
                <a:sym typeface="Arial"/>
              </a:defRPr>
            </a:lvl3pPr>
            <a:lvl4pPr indent="0" lvl="3" marL="0" marR="0" rtl="0" algn="r">
              <a:spcBef>
                <a:spcPts val="0"/>
              </a:spcBef>
              <a:buNone/>
              <a:defRPr b="0" i="0" sz="1600" u="none" cap="none" strike="noStrike">
                <a:solidFill>
                  <a:schemeClr val="lt1"/>
                </a:solidFill>
                <a:latin typeface="Arial"/>
                <a:ea typeface="Arial"/>
                <a:cs typeface="Arial"/>
                <a:sym typeface="Arial"/>
              </a:defRPr>
            </a:lvl4pPr>
            <a:lvl5pPr indent="0" lvl="4" marL="0" marR="0" rtl="0" algn="r">
              <a:spcBef>
                <a:spcPts val="0"/>
              </a:spcBef>
              <a:buNone/>
              <a:defRPr b="0" i="0" sz="1600" u="none" cap="none" strike="noStrike">
                <a:solidFill>
                  <a:schemeClr val="lt1"/>
                </a:solidFill>
                <a:latin typeface="Arial"/>
                <a:ea typeface="Arial"/>
                <a:cs typeface="Arial"/>
                <a:sym typeface="Arial"/>
              </a:defRPr>
            </a:lvl5pPr>
            <a:lvl6pPr indent="0" lvl="5" marL="0" marR="0" rtl="0" algn="r">
              <a:spcBef>
                <a:spcPts val="0"/>
              </a:spcBef>
              <a:buNone/>
              <a:defRPr b="0" i="0" sz="1600" u="none" cap="none" strike="noStrike">
                <a:solidFill>
                  <a:schemeClr val="lt1"/>
                </a:solidFill>
                <a:latin typeface="Arial"/>
                <a:ea typeface="Arial"/>
                <a:cs typeface="Arial"/>
                <a:sym typeface="Arial"/>
              </a:defRPr>
            </a:lvl6pPr>
            <a:lvl7pPr indent="0" lvl="6" marL="0" marR="0" rtl="0" algn="r">
              <a:spcBef>
                <a:spcPts val="0"/>
              </a:spcBef>
              <a:buNone/>
              <a:defRPr b="0" i="0" sz="1600" u="none" cap="none" strike="noStrike">
                <a:solidFill>
                  <a:schemeClr val="lt1"/>
                </a:solidFill>
                <a:latin typeface="Arial"/>
                <a:ea typeface="Arial"/>
                <a:cs typeface="Arial"/>
                <a:sym typeface="Arial"/>
              </a:defRPr>
            </a:lvl7pPr>
            <a:lvl8pPr indent="0" lvl="7" marL="0" marR="0" rtl="0" algn="r">
              <a:spcBef>
                <a:spcPts val="0"/>
              </a:spcBef>
              <a:buNone/>
              <a:defRPr b="0" i="0" sz="1600" u="none" cap="none" strike="noStrike">
                <a:solidFill>
                  <a:schemeClr val="lt1"/>
                </a:solidFill>
                <a:latin typeface="Arial"/>
                <a:ea typeface="Arial"/>
                <a:cs typeface="Arial"/>
                <a:sym typeface="Arial"/>
              </a:defRPr>
            </a:lvl8pPr>
            <a:lvl9pPr indent="0" lvl="8" marL="0" marR="0" rtl="0" algn="r">
              <a:spcBef>
                <a:spcPts val="0"/>
              </a:spcBef>
              <a:buNone/>
              <a:defRPr b="0" i="0" sz="1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
        <p:nvSpPr>
          <p:cNvPr id="19" name="Google Shape;19;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dk1"/>
              </a:buClr>
              <a:buSzPts val="5400"/>
              <a:buFont typeface="Arial"/>
              <a:buNone/>
              <a:defRPr b="0" i="0" sz="5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1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10000"/>
              </a:lnSpc>
              <a:spcBef>
                <a:spcPts val="5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1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1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1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1" name="Google Shape;21;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6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2" name="Google Shape;22;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6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 name="Google Shape;23;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sz="1600" u="none">
                <a:solidFill>
                  <a:srgbClr val="888888"/>
                </a:solidFill>
                <a:latin typeface="Arial"/>
                <a:ea typeface="Arial"/>
                <a:cs typeface="Arial"/>
                <a:sym typeface="Arial"/>
              </a:defRPr>
            </a:lvl1pPr>
            <a:lvl2pPr indent="0" lvl="1" marL="0" marR="0" rtl="0" algn="r">
              <a:spcBef>
                <a:spcPts val="0"/>
              </a:spcBef>
              <a:buNone/>
              <a:defRPr b="0" sz="1600" u="none">
                <a:solidFill>
                  <a:srgbClr val="888888"/>
                </a:solidFill>
                <a:latin typeface="Arial"/>
                <a:ea typeface="Arial"/>
                <a:cs typeface="Arial"/>
                <a:sym typeface="Arial"/>
              </a:defRPr>
            </a:lvl2pPr>
            <a:lvl3pPr indent="0" lvl="2" marL="0" marR="0" rtl="0" algn="r">
              <a:spcBef>
                <a:spcPts val="0"/>
              </a:spcBef>
              <a:buNone/>
              <a:defRPr b="0" sz="1600" u="none">
                <a:solidFill>
                  <a:srgbClr val="888888"/>
                </a:solidFill>
                <a:latin typeface="Arial"/>
                <a:ea typeface="Arial"/>
                <a:cs typeface="Arial"/>
                <a:sym typeface="Arial"/>
              </a:defRPr>
            </a:lvl3pPr>
            <a:lvl4pPr indent="0" lvl="3" marL="0" marR="0" rtl="0" algn="r">
              <a:spcBef>
                <a:spcPts val="0"/>
              </a:spcBef>
              <a:buNone/>
              <a:defRPr b="0" sz="1600" u="none">
                <a:solidFill>
                  <a:srgbClr val="888888"/>
                </a:solidFill>
                <a:latin typeface="Arial"/>
                <a:ea typeface="Arial"/>
                <a:cs typeface="Arial"/>
                <a:sym typeface="Arial"/>
              </a:defRPr>
            </a:lvl4pPr>
            <a:lvl5pPr indent="0" lvl="4" marL="0" marR="0" rtl="0" algn="r">
              <a:spcBef>
                <a:spcPts val="0"/>
              </a:spcBef>
              <a:buNone/>
              <a:defRPr b="0" sz="1600" u="none">
                <a:solidFill>
                  <a:srgbClr val="888888"/>
                </a:solidFill>
                <a:latin typeface="Arial"/>
                <a:ea typeface="Arial"/>
                <a:cs typeface="Arial"/>
                <a:sym typeface="Arial"/>
              </a:defRPr>
            </a:lvl5pPr>
            <a:lvl6pPr indent="0" lvl="5" marL="0" marR="0" rtl="0" algn="r">
              <a:spcBef>
                <a:spcPts val="0"/>
              </a:spcBef>
              <a:buNone/>
              <a:defRPr b="0" sz="1600" u="none">
                <a:solidFill>
                  <a:srgbClr val="888888"/>
                </a:solidFill>
                <a:latin typeface="Arial"/>
                <a:ea typeface="Arial"/>
                <a:cs typeface="Arial"/>
                <a:sym typeface="Arial"/>
              </a:defRPr>
            </a:lvl6pPr>
            <a:lvl7pPr indent="0" lvl="6" marL="0" marR="0" rtl="0" algn="r">
              <a:spcBef>
                <a:spcPts val="0"/>
              </a:spcBef>
              <a:buNone/>
              <a:defRPr b="0" sz="1600" u="none">
                <a:solidFill>
                  <a:srgbClr val="888888"/>
                </a:solidFill>
                <a:latin typeface="Arial"/>
                <a:ea typeface="Arial"/>
                <a:cs typeface="Arial"/>
                <a:sym typeface="Arial"/>
              </a:defRPr>
            </a:lvl7pPr>
            <a:lvl8pPr indent="0" lvl="7" marL="0" marR="0" rtl="0" algn="r">
              <a:spcBef>
                <a:spcPts val="0"/>
              </a:spcBef>
              <a:buNone/>
              <a:defRPr b="0" sz="1600" u="none">
                <a:solidFill>
                  <a:srgbClr val="888888"/>
                </a:solidFill>
                <a:latin typeface="Arial"/>
                <a:ea typeface="Arial"/>
                <a:cs typeface="Arial"/>
                <a:sym typeface="Arial"/>
              </a:defRPr>
            </a:lvl8pPr>
            <a:lvl9pPr indent="0" lvl="8" marL="0" marR="0" rtl="0" algn="r">
              <a:spcBef>
                <a:spcPts val="0"/>
              </a:spcBef>
              <a:buNone/>
              <a:defRPr b="0" sz="1600" u="non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4" name="Shape 104"/>
        <p:cNvGrpSpPr/>
        <p:nvPr/>
      </p:nvGrpSpPr>
      <p:grpSpPr>
        <a:xfrm>
          <a:off x="0" y="0"/>
          <a:ext cx="0" cy="0"/>
          <a:chOff x="0" y="0"/>
          <a:chExt cx="0" cy="0"/>
        </a:xfrm>
      </p:grpSpPr>
      <p:sp>
        <p:nvSpPr>
          <p:cNvPr id="105" name="Google Shape;105;p1"/>
          <p:cNvSpPr/>
          <p:nvPr/>
        </p:nvSpPr>
        <p:spPr>
          <a:xfrm>
            <a:off x="0" y="0"/>
            <a:ext cx="12188952" cy="68580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06" name="Google Shape;106;p1"/>
          <p:cNvPicPr preferRelativeResize="0"/>
          <p:nvPr/>
        </p:nvPicPr>
        <p:blipFill rotWithShape="1">
          <a:blip r:embed="rId3">
            <a:alphaModFix amt="50000"/>
          </a:blip>
          <a:srcRect b="23958" l="0" r="-1" t="772"/>
          <a:stretch/>
        </p:blipFill>
        <p:spPr>
          <a:xfrm>
            <a:off x="-23211" y="0"/>
            <a:ext cx="12188930" cy="6857990"/>
          </a:xfrm>
          <a:prstGeom prst="rect">
            <a:avLst/>
          </a:prstGeom>
          <a:noFill/>
          <a:ln>
            <a:noFill/>
          </a:ln>
        </p:spPr>
      </p:pic>
      <p:sp>
        <p:nvSpPr>
          <p:cNvPr id="107" name="Google Shape;107;p1"/>
          <p:cNvSpPr/>
          <p:nvPr/>
        </p:nvSpPr>
        <p:spPr>
          <a:xfrm>
            <a:off x="3974206" y="436862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lt1"/>
          </a:solidFill>
          <a:ln cap="rnd" cmpd="sng" w="381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8" name="Google Shape;108;p1"/>
          <p:cNvSpPr/>
          <p:nvPr/>
        </p:nvSpPr>
        <p:spPr>
          <a:xfrm>
            <a:off x="6253939" y="213046"/>
            <a:ext cx="2756896" cy="210288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1400" u="sng" cap="none" strike="noStrike">
                <a:solidFill>
                  <a:schemeClr val="lt1"/>
                </a:solidFill>
                <a:latin typeface="Calibri"/>
                <a:ea typeface="Calibri"/>
                <a:cs typeface="Calibri"/>
                <a:sym typeface="Calibri"/>
              </a:rPr>
              <a:t>Computing</a:t>
            </a:r>
            <a:endParaRPr/>
          </a:p>
          <a:p>
            <a:pPr indent="0" lvl="0" marL="0" marR="0" rtl="0" algn="l">
              <a:spcBef>
                <a:spcPts val="0"/>
              </a:spcBef>
              <a:spcAft>
                <a:spcPts val="0"/>
              </a:spcAft>
              <a:buNone/>
            </a:pPr>
            <a:r>
              <a:rPr b="0" i="0" lang="en-GB" sz="1400" u="none" cap="none" strike="noStrike">
                <a:solidFill>
                  <a:schemeClr val="lt1"/>
                </a:solidFill>
                <a:latin typeface="Calibri"/>
                <a:ea typeface="Calibri"/>
                <a:cs typeface="Calibri"/>
                <a:sym typeface="Calibri"/>
              </a:rPr>
              <a:t>Children will refresh their understanding of e-safety that applies to school and home. </a:t>
            </a:r>
            <a:r>
              <a:rPr lang="en-GB">
                <a:solidFill>
                  <a:schemeClr val="lt1"/>
                </a:solidFill>
                <a:latin typeface="Calibri"/>
                <a:ea typeface="Calibri"/>
                <a:cs typeface="Calibri"/>
                <a:sym typeface="Calibri"/>
              </a:rPr>
              <a:t>This will benefit the children in Year 5 by helping them identify and report issues they may come </a:t>
            </a:r>
            <a:r>
              <a:rPr lang="en-GB">
                <a:solidFill>
                  <a:schemeClr val="lt1"/>
                </a:solidFill>
                <a:latin typeface="Calibri"/>
                <a:ea typeface="Calibri"/>
                <a:cs typeface="Calibri"/>
                <a:sym typeface="Calibri"/>
              </a:rPr>
              <a:t>across whilst being online.</a:t>
            </a:r>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sp>
        <p:nvSpPr>
          <p:cNvPr id="109" name="Google Shape;109;p1"/>
          <p:cNvSpPr/>
          <p:nvPr/>
        </p:nvSpPr>
        <p:spPr>
          <a:xfrm>
            <a:off x="4658796" y="2647428"/>
            <a:ext cx="3027067" cy="1801368"/>
          </a:xfrm>
          <a:prstGeom prst="rect">
            <a:avLst/>
          </a:prstGeom>
          <a:solidFill>
            <a:srgbClr val="007B80"/>
          </a:solidFill>
          <a:ln cap="flat" cmpd="sng" w="12700">
            <a:solidFill>
              <a:srgbClr val="A6490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800">
                <a:solidFill>
                  <a:schemeClr val="lt1"/>
                </a:solidFill>
                <a:latin typeface="Calibri"/>
                <a:ea typeface="Calibri"/>
                <a:cs typeface="Calibri"/>
                <a:sym typeface="Calibri"/>
              </a:rPr>
              <a:t>Awesome</a:t>
            </a:r>
            <a:endParaRPr/>
          </a:p>
          <a:p>
            <a:pPr indent="0" lvl="0" marL="0" marR="0" rtl="0" algn="ctr">
              <a:spcBef>
                <a:spcPts val="0"/>
              </a:spcBef>
              <a:spcAft>
                <a:spcPts val="0"/>
              </a:spcAft>
              <a:buNone/>
            </a:pPr>
            <a:r>
              <a:rPr b="1" lang="en-GB" sz="2800">
                <a:solidFill>
                  <a:schemeClr val="lt1"/>
                </a:solidFill>
                <a:latin typeface="Calibri"/>
                <a:ea typeface="Calibri"/>
                <a:cs typeface="Calibri"/>
                <a:sym typeface="Calibri"/>
              </a:rPr>
              <a:t>Anglo-Saxons</a:t>
            </a:r>
            <a:endParaRPr/>
          </a:p>
          <a:p>
            <a:pPr indent="0" lvl="0" marL="0" marR="0" rtl="0" algn="ctr">
              <a:spcBef>
                <a:spcPts val="0"/>
              </a:spcBef>
              <a:spcAft>
                <a:spcPts val="0"/>
              </a:spcAft>
              <a:buNone/>
            </a:pPr>
            <a:r>
              <a:rPr b="1" lang="en-GB" sz="2800">
                <a:solidFill>
                  <a:schemeClr val="lt1"/>
                </a:solidFill>
                <a:latin typeface="Calibri"/>
                <a:ea typeface="Calibri"/>
                <a:cs typeface="Calibri"/>
                <a:sym typeface="Calibri"/>
              </a:rPr>
              <a:t>Year 5 Autumn 1 Term 2024</a:t>
            </a:r>
            <a:endParaRPr/>
          </a:p>
        </p:txBody>
      </p:sp>
      <p:sp>
        <p:nvSpPr>
          <p:cNvPr id="110" name="Google Shape;110;p1"/>
          <p:cNvSpPr/>
          <p:nvPr/>
        </p:nvSpPr>
        <p:spPr>
          <a:xfrm>
            <a:off x="50466" y="4931160"/>
            <a:ext cx="4525874" cy="187752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R.E and PSHE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The children will be learning what is meant when God is described as Holy and Loving. This term, they will also deepen their understanding of </a:t>
            </a:r>
            <a:r>
              <a:rPr lang="en-GB">
                <a:solidFill>
                  <a:schemeClr val="lt1"/>
                </a:solidFill>
                <a:latin typeface="Calibri"/>
                <a:ea typeface="Calibri"/>
                <a:cs typeface="Calibri"/>
                <a:sym typeface="Calibri"/>
              </a:rPr>
              <a:t>God's</a:t>
            </a:r>
            <a:r>
              <a:rPr lang="en-GB" sz="1400">
                <a:solidFill>
                  <a:schemeClr val="lt1"/>
                </a:solidFill>
                <a:latin typeface="Calibri"/>
                <a:ea typeface="Calibri"/>
                <a:cs typeface="Calibri"/>
                <a:sym typeface="Calibri"/>
              </a:rPr>
              <a:t> grace and forgiveness. </a:t>
            </a:r>
            <a:endParaRPr/>
          </a:p>
          <a:p>
            <a:pPr indent="0" lvl="0" marL="0" marR="0" rtl="0" algn="l">
              <a:spcBef>
                <a:spcPts val="0"/>
              </a:spcBef>
              <a:spcAft>
                <a:spcPts val="0"/>
              </a:spcAft>
              <a:buNone/>
            </a:pPr>
            <a:r>
              <a:rPr lang="en-GB">
                <a:solidFill>
                  <a:schemeClr val="lt1"/>
                </a:solidFill>
                <a:latin typeface="Calibri"/>
                <a:ea typeface="Calibri"/>
                <a:cs typeface="Calibri"/>
                <a:sym typeface="Calibri"/>
              </a:rPr>
              <a:t>In PSHE, we will be looking at managing peer influence and </a:t>
            </a:r>
            <a:r>
              <a:rPr lang="en-GB">
                <a:solidFill>
                  <a:schemeClr val="lt1"/>
                </a:solidFill>
                <a:latin typeface="Calibri"/>
                <a:ea typeface="Calibri"/>
                <a:cs typeface="Calibri"/>
                <a:sym typeface="Calibri"/>
              </a:rPr>
              <a:t>friendships</a:t>
            </a:r>
            <a:r>
              <a:rPr lang="en-GB">
                <a:solidFill>
                  <a:schemeClr val="lt1"/>
                </a:solidFill>
                <a:latin typeface="Calibri"/>
                <a:ea typeface="Calibri"/>
                <a:cs typeface="Calibri"/>
                <a:sym typeface="Calibri"/>
              </a:rPr>
              <a:t>.</a:t>
            </a:r>
            <a:endParaRPr sz="1400">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sp>
        <p:nvSpPr>
          <p:cNvPr id="111" name="Google Shape;111;p1"/>
          <p:cNvSpPr/>
          <p:nvPr/>
        </p:nvSpPr>
        <p:spPr>
          <a:xfrm>
            <a:off x="26281" y="3024898"/>
            <a:ext cx="4458556" cy="185179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u="sng">
              <a:solidFill>
                <a:schemeClr val="lt1"/>
              </a:solidFill>
              <a:latin typeface="Arial"/>
              <a:ea typeface="Arial"/>
              <a:cs typeface="Arial"/>
              <a:sym typeface="Arial"/>
            </a:endParaRPr>
          </a:p>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History</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In this half term we will be studying the Anglo-Saxons from 410AD to 793AD. We will focus on settlements, kingdoms, place names and village life. We will also study the conversion from Paganism to Christianity, and what that meant for the kingdoms within Britain.</a:t>
            </a:r>
            <a:endParaRPr/>
          </a:p>
          <a:p>
            <a:pPr indent="0" lvl="0" marL="0" marR="0" rtl="0" algn="l">
              <a:spcBef>
                <a:spcPts val="0"/>
              </a:spcBef>
              <a:spcAft>
                <a:spcPts val="0"/>
              </a:spcAft>
              <a:buNone/>
            </a:pPr>
            <a:r>
              <a:t/>
            </a:r>
            <a:endParaRPr sz="2400">
              <a:solidFill>
                <a:schemeClr val="lt1"/>
              </a:solidFill>
              <a:latin typeface="Arial"/>
              <a:ea typeface="Arial"/>
              <a:cs typeface="Arial"/>
              <a:sym typeface="Arial"/>
            </a:endParaRPr>
          </a:p>
        </p:txBody>
      </p:sp>
      <p:sp>
        <p:nvSpPr>
          <p:cNvPr id="112" name="Google Shape;112;p1"/>
          <p:cNvSpPr/>
          <p:nvPr/>
        </p:nvSpPr>
        <p:spPr>
          <a:xfrm>
            <a:off x="7792504" y="2587836"/>
            <a:ext cx="4301666" cy="203106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French and Music</a:t>
            </a:r>
            <a:endParaRPr>
              <a:solidFill>
                <a:schemeClr val="lt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GB">
                <a:solidFill>
                  <a:schemeClr val="lt1"/>
                </a:solidFill>
                <a:latin typeface="Calibri"/>
                <a:ea typeface="Calibri"/>
                <a:cs typeface="Calibri"/>
                <a:sym typeface="Calibri"/>
              </a:rPr>
              <a:t>This term we find out about how French children get ready for school. Children will be learning how to say what stationery they need for each subject, while also interpreting a school timetable in French. In Music Year 5 will be building on their prior knowledge of the pentatonic scale, whilst improving </a:t>
            </a:r>
            <a:r>
              <a:rPr lang="en-GB">
                <a:solidFill>
                  <a:schemeClr val="lt1"/>
                </a:solidFill>
                <a:latin typeface="Calibri"/>
                <a:ea typeface="Calibri"/>
                <a:cs typeface="Calibri"/>
                <a:sym typeface="Calibri"/>
              </a:rPr>
              <a:t>their</a:t>
            </a:r>
            <a:r>
              <a:rPr lang="en-GB">
                <a:solidFill>
                  <a:schemeClr val="lt1"/>
                </a:solidFill>
                <a:latin typeface="Calibri"/>
                <a:ea typeface="Calibri"/>
                <a:cs typeface="Calibri"/>
                <a:sym typeface="Calibri"/>
              </a:rPr>
              <a:t> understanding of written music.</a:t>
            </a:r>
            <a:endParaRPr>
              <a:solidFill>
                <a:schemeClr val="lt1"/>
              </a:solidFill>
              <a:latin typeface="Calibri"/>
              <a:ea typeface="Calibri"/>
              <a:cs typeface="Calibri"/>
              <a:sym typeface="Calibri"/>
            </a:endParaRPr>
          </a:p>
        </p:txBody>
      </p:sp>
      <p:sp>
        <p:nvSpPr>
          <p:cNvPr id="113" name="Google Shape;113;p1"/>
          <p:cNvSpPr/>
          <p:nvPr/>
        </p:nvSpPr>
        <p:spPr>
          <a:xfrm>
            <a:off x="7981025" y="4718385"/>
            <a:ext cx="4117376" cy="198567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1600" u="sng">
              <a:solidFill>
                <a:schemeClr val="lt1"/>
              </a:solidFill>
              <a:latin typeface="Calibri"/>
              <a:ea typeface="Calibri"/>
              <a:cs typeface="Calibri"/>
              <a:sym typeface="Calibri"/>
            </a:endParaRPr>
          </a:p>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Maths</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In Maths we will continue to develop our multiplication and division skills by completing the ‘Rockstars Times Table Challenge’ three times a week. We will also continue to work on and develop our skills for place value and addition and subtraction. Children will also complete daily mental maths challenges related to prior and current topics.</a:t>
            </a:r>
            <a:endParaRPr sz="2400">
              <a:solidFill>
                <a:schemeClr val="lt1"/>
              </a:solidFill>
              <a:latin typeface="Arial"/>
              <a:ea typeface="Arial"/>
              <a:cs typeface="Arial"/>
              <a:sym typeface="Arial"/>
            </a:endParaRPr>
          </a:p>
        </p:txBody>
      </p:sp>
      <p:sp>
        <p:nvSpPr>
          <p:cNvPr id="114" name="Google Shape;114;p1"/>
          <p:cNvSpPr/>
          <p:nvPr/>
        </p:nvSpPr>
        <p:spPr>
          <a:xfrm>
            <a:off x="9173491" y="103179"/>
            <a:ext cx="2920679" cy="227161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Science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Our science topic this term is all about Earth and Space. We will be looking into the solar system and how the Earth and other planets orbit the Sun. We will use the idea of the Earth’s rotation to explain day and night and the apparent movement of the Sun across the sky.</a:t>
            </a:r>
            <a:endParaRPr/>
          </a:p>
        </p:txBody>
      </p:sp>
      <p:sp>
        <p:nvSpPr>
          <p:cNvPr id="115" name="Google Shape;115;p1"/>
          <p:cNvSpPr/>
          <p:nvPr/>
        </p:nvSpPr>
        <p:spPr>
          <a:xfrm>
            <a:off x="3175320" y="217517"/>
            <a:ext cx="2920680" cy="2096194"/>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P.E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The children will take part in two sessions per week</a:t>
            </a:r>
            <a:r>
              <a:rPr lang="en-GB">
                <a:solidFill>
                  <a:schemeClr val="lt1"/>
                </a:solidFill>
                <a:latin typeface="Calibri"/>
                <a:ea typeface="Calibri"/>
                <a:cs typeface="Calibri"/>
                <a:sym typeface="Calibri"/>
              </a:rPr>
              <a:t>. One of these sessions will take place at Ponteland Leisure centre on Wednesday afternoons. Children will be working towards their 25m swimming badge. In their </a:t>
            </a:r>
            <a:r>
              <a:rPr lang="en-GB">
                <a:solidFill>
                  <a:schemeClr val="lt1"/>
                </a:solidFill>
                <a:latin typeface="Calibri"/>
                <a:ea typeface="Calibri"/>
                <a:cs typeface="Calibri"/>
                <a:sym typeface="Calibri"/>
              </a:rPr>
              <a:t>additional</a:t>
            </a:r>
            <a:r>
              <a:rPr lang="en-GB">
                <a:solidFill>
                  <a:schemeClr val="lt1"/>
                </a:solidFill>
                <a:latin typeface="Calibri"/>
                <a:ea typeface="Calibri"/>
                <a:cs typeface="Calibri"/>
                <a:sym typeface="Calibri"/>
              </a:rPr>
              <a:t> lesson they will be taking part inTag Rugby.</a:t>
            </a:r>
            <a:endParaRPr/>
          </a:p>
        </p:txBody>
      </p:sp>
      <p:sp>
        <p:nvSpPr>
          <p:cNvPr id="116" name="Google Shape;116;p1"/>
          <p:cNvSpPr/>
          <p:nvPr/>
        </p:nvSpPr>
        <p:spPr>
          <a:xfrm>
            <a:off x="33898" y="7962"/>
            <a:ext cx="2919551" cy="2996368"/>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English</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This term, our class novel is </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“Winter of the Wolves” by Tony Bradman and we will be developing</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our reciprocal reading strategies (such as inference, prediction, questioning and summarising) through the study of this exciting text set in the Anglo-Saxon era. In grammar, we will be learning to use and recognise passive verbs, modal</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verbs and expanded noun phrases.</a:t>
            </a:r>
            <a:endParaRPr/>
          </a:p>
          <a:p>
            <a:pPr indent="0" lvl="0" marL="0" marR="0" rtl="0" algn="ctr">
              <a:spcBef>
                <a:spcPts val="0"/>
              </a:spcBef>
              <a:spcAft>
                <a:spcPts val="0"/>
              </a:spcAft>
              <a:buNone/>
            </a:pPr>
            <a:r>
              <a:t/>
            </a:r>
            <a:endParaRPr b="1" sz="1400" u="sng">
              <a:solidFill>
                <a:schemeClr val="lt1"/>
              </a:solidFill>
              <a:latin typeface="Calibri"/>
              <a:ea typeface="Calibri"/>
              <a:cs typeface="Calibri"/>
              <a:sym typeface="Calibri"/>
            </a:endParaRPr>
          </a:p>
        </p:txBody>
      </p:sp>
      <p:sp>
        <p:nvSpPr>
          <p:cNvPr id="117" name="Google Shape;117;p1"/>
          <p:cNvSpPr/>
          <p:nvPr/>
        </p:nvSpPr>
        <p:spPr>
          <a:xfrm>
            <a:off x="4658796" y="5033043"/>
            <a:ext cx="3279570" cy="1633641"/>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Art</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During this term we will focus on </a:t>
            </a:r>
            <a:r>
              <a:rPr lang="en-GB">
                <a:solidFill>
                  <a:schemeClr val="lt1"/>
                </a:solidFill>
                <a:latin typeface="Calibri"/>
                <a:ea typeface="Calibri"/>
                <a:cs typeface="Calibri"/>
                <a:sym typeface="Calibri"/>
              </a:rPr>
              <a:t>“God is loving and holy.” Year 5 will be creating stained glass windows using </a:t>
            </a:r>
            <a:r>
              <a:rPr lang="en-GB">
                <a:solidFill>
                  <a:schemeClr val="lt1"/>
                </a:solidFill>
                <a:latin typeface="Calibri"/>
                <a:ea typeface="Calibri"/>
                <a:cs typeface="Calibri"/>
                <a:sym typeface="Calibri"/>
              </a:rPr>
              <a:t>acetate</a:t>
            </a:r>
            <a:r>
              <a:rPr lang="en-GB">
                <a:solidFill>
                  <a:schemeClr val="lt1"/>
                </a:solidFill>
                <a:latin typeface="Calibri"/>
                <a:ea typeface="Calibri"/>
                <a:cs typeface="Calibri"/>
                <a:sym typeface="Calibri"/>
              </a:rPr>
              <a:t> pages to create their designs.</a:t>
            </a:r>
            <a:endParaRPr sz="1400" u="sng">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pic>
        <p:nvPicPr>
          <p:cNvPr id="118" name="Google Shape;118;p1"/>
          <p:cNvPicPr preferRelativeResize="0"/>
          <p:nvPr/>
        </p:nvPicPr>
        <p:blipFill rotWithShape="1">
          <a:blip r:embed="rId4">
            <a:alphaModFix/>
          </a:blip>
          <a:srcRect b="0" l="0" r="0" t="0"/>
          <a:stretch/>
        </p:blipFill>
        <p:spPr>
          <a:xfrm>
            <a:off x="3534852" y="2213234"/>
            <a:ext cx="1123949" cy="1000124"/>
          </a:xfrm>
          <a:prstGeom prst="rect">
            <a:avLst/>
          </a:prstGeom>
          <a:noFill/>
          <a:ln>
            <a:noFill/>
          </a:ln>
        </p:spPr>
      </p:pic>
      <p:pic>
        <p:nvPicPr>
          <p:cNvPr id="119" name="Google Shape;119;p1"/>
          <p:cNvPicPr preferRelativeResize="0"/>
          <p:nvPr/>
        </p:nvPicPr>
        <p:blipFill rotWithShape="1">
          <a:blip r:embed="rId5">
            <a:alphaModFix/>
          </a:blip>
          <a:srcRect b="0" l="0" r="0" t="0"/>
          <a:stretch/>
        </p:blipFill>
        <p:spPr>
          <a:xfrm>
            <a:off x="6581545" y="4368630"/>
            <a:ext cx="1104320" cy="67503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ketchyVTI">
  <a:themeElements>
    <a:clrScheme name="SketchyVTI">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ketchyVTI">
  <a:themeElements>
    <a:clrScheme name="SketchyVTI">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2020-08-25T11:37:50Z</dcterms:created>
  <dc:creator>jack.hall-1</dc:creator>
</cp:coreProperties>
</file>