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ixaI8kOX2HuDr5HOD0q9ekeTyP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1915"/>
            <a:ext cx="121608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81534" y="180975"/>
            <a:ext cx="3009900" cy="415287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new class novel is ‘Middleworld’ the first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book in the Jaguar Stones trilogy. It’s 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exciting adventure story following Max and Lola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unearth some strange secrets while Max’s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archaeologist parents are on a dig in Central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America and who mysteriously vanish under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suspicious circumstances...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During this unit the children in Year 5 will be able to develop and improve upon their skills of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setting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descriptions, formal and informal writing and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Chronological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reports.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3583143" y="1511096"/>
            <a:ext cx="4394446" cy="2654404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During this term we will be focusing on Fractions,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Decimals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Percentages. Children will be representing fractions, decimals and percentages in different ways using counters, place value grids and 100 squares. Following this unit children will be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studying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Area and Perimeter. Children will continue to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complete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daily mental maths tasks as well as Rockstars three times a week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8903902" y="0"/>
            <a:ext cx="3199795" cy="1876425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history, we will be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the exciting topic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the Mayan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Civilisation. We will be evaluating the importance of the Maya and how their discoveries impa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cted their lives and way of living. We will also research and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offer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our own opinion of why the Maya Civilisation collapsed.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9100566" y="2028918"/>
            <a:ext cx="3009900" cy="172328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term, we will move on to look at Living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Things and their Habitats, learning to describe the differences in the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 cycles of a mammal, an amphibian, an insect and a bird. We will also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 about the life process of reproduction in some plants and animals.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6472639" y="4597833"/>
            <a:ext cx="3009900" cy="1039436"/>
          </a:xfrm>
          <a:prstGeom prst="rect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R.E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term Year 5 will be learning all about Judaism. Throughout the topic we will be learning about festivals, lifestyles, beliefs and the Torah.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81534" y="4576736"/>
            <a:ext cx="3025463" cy="210029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French and Music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French this term we will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explore French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culture and will learn some new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French vocabulary. We will begin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look at composing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grammatically correct sentences.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Music this term we will be learning about Duration. We will be focusing on Syncopated rhythms, Polyrhythms and Ostinatos. 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285846" y="61915"/>
            <a:ext cx="5103495" cy="991192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Marvellous Maya and Mexico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5 Summer Term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1" lang="en-GB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9638001" y="3857492"/>
            <a:ext cx="2445721" cy="176938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topic for this term will be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our own Computer Game. This will be linked to our class text Middleworld and the children in Year 5 will be able to use their imagination to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their own unique game environment.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3285303" y="4687841"/>
            <a:ext cx="3082866" cy="1989184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DT</a:t>
            </a:r>
            <a:endParaRPr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this unit our focus will be Food (Culture and Seasonality) children will be learning skills of cutting, measuring and following a recipe. In this unit children will design, make and evaluate a fruit crumble using locally sourced ingredients.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4229" y="1156250"/>
            <a:ext cx="821621" cy="9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6922" y="3521018"/>
            <a:ext cx="821625" cy="117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1424" y="1156249"/>
            <a:ext cx="1162651" cy="9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77594" y="3507337"/>
            <a:ext cx="1066483" cy="87291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6712738" y="5740153"/>
            <a:ext cx="5103495" cy="953049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P.E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focus for the upcoming term is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Athletics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Fitness. During this unit we will be learning about long  and short distance running events and several field sports.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2021-04-10T10:20:34Z</dcterms:created>
  <dc:creator>Jack Hall</dc:creator>
</cp:coreProperties>
</file>