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4"/>
  </p:notesMasterIdLst>
  <p:sldIdLst>
    <p:sldId id="256"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37">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wlmWFuo1yRlGbXkATemDK1tMX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pos="737"/>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 name="Google Shape;13;p5"/>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lt1"/>
              </a:buClr>
              <a:buSzPts val="2800"/>
              <a:buNone/>
              <a:defRPr sz="2800"/>
            </a:lvl1pPr>
            <a:lvl2pPr lvl="1" algn="ctr">
              <a:lnSpc>
                <a:spcPct val="110000"/>
              </a:lnSpc>
              <a:spcBef>
                <a:spcPts val="500"/>
              </a:spcBef>
              <a:spcAft>
                <a:spcPts val="0"/>
              </a:spcAft>
              <a:buClr>
                <a:schemeClr val="lt1"/>
              </a:buClr>
              <a:buSzPts val="2000"/>
              <a:buNone/>
              <a:defRPr sz="2000"/>
            </a:lvl2pPr>
            <a:lvl3pPr lvl="2" algn="ctr">
              <a:lnSpc>
                <a:spcPct val="110000"/>
              </a:lnSpc>
              <a:spcBef>
                <a:spcPts val="500"/>
              </a:spcBef>
              <a:spcAft>
                <a:spcPts val="0"/>
              </a:spcAft>
              <a:buClr>
                <a:schemeClr val="lt1"/>
              </a:buClr>
              <a:buSzPts val="1800"/>
              <a:buNone/>
              <a:defRPr sz="1800"/>
            </a:lvl3pPr>
            <a:lvl4pPr lvl="3" algn="ctr">
              <a:lnSpc>
                <a:spcPct val="110000"/>
              </a:lnSpc>
              <a:spcBef>
                <a:spcPts val="500"/>
              </a:spcBef>
              <a:spcAft>
                <a:spcPts val="0"/>
              </a:spcAft>
              <a:buClr>
                <a:schemeClr val="lt1"/>
              </a:buClr>
              <a:buSzPts val="1600"/>
              <a:buNone/>
              <a:defRPr sz="1600"/>
            </a:lvl4pPr>
            <a:lvl5pPr lvl="4" algn="ctr">
              <a:lnSpc>
                <a:spcPct val="11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5" name="Google Shape;1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9788" y="457200"/>
            <a:ext cx="3931920"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3"/>
          <p:cNvSpPr>
            <a:spLocks noGrp="1"/>
          </p:cNvSpPr>
          <p:nvPr>
            <p:ph type="pic" idx="2"/>
          </p:nvPr>
        </p:nvSpPr>
        <p:spPr>
          <a:xfrm>
            <a:off x="5303520" y="548640"/>
            <a:ext cx="6053328" cy="5431536"/>
          </a:xfrm>
          <a:prstGeom prst="rect">
            <a:avLst/>
          </a:prstGeom>
          <a:noFill/>
          <a:ln>
            <a:noFill/>
          </a:ln>
        </p:spPr>
      </p:sp>
      <p:sp>
        <p:nvSpPr>
          <p:cNvPr id="84" name="Google Shape;84;p13"/>
          <p:cNvSpPr txBox="1">
            <a:spLocks noGrp="1"/>
          </p:cNvSpPr>
          <p:nvPr>
            <p:ph type="body" idx="1"/>
          </p:nvPr>
        </p:nvSpPr>
        <p:spPr>
          <a:xfrm>
            <a:off x="839788" y="3977640"/>
            <a:ext cx="3931920"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8" name="Google Shape;88;p13" descr="Tag=AccentColor&#10;Flavor=Light&#10;Target=FillAndLine"/>
          <p:cNvSpPr/>
          <p:nvPr/>
        </p:nvSpPr>
        <p:spPr>
          <a:xfrm rot="5400000">
            <a:off x="2798064"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4"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4"/>
          <p:cNvSpPr txBox="1">
            <a:spLocks noGrp="1"/>
          </p:cNvSpPr>
          <p:nvPr>
            <p:ph type="ctrTitle"/>
          </p:nvPr>
        </p:nvSpPr>
        <p:spPr>
          <a:xfrm>
            <a:off x="841248" y="448056"/>
            <a:ext cx="10515600" cy="406908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9600"/>
              <a:buFont typeface="Arial"/>
              <a:buNone/>
              <a:defRPr sz="9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000"/>
              </a:spcBef>
              <a:spcAft>
                <a:spcPts val="0"/>
              </a:spcAft>
              <a:buClr>
                <a:schemeClr val="dk1"/>
              </a:buClr>
              <a:buSzPts val="2800"/>
              <a:buNone/>
              <a:defRPr sz="2800"/>
            </a:lvl1pPr>
            <a:lvl2pPr lvl="1" algn="ctr">
              <a:lnSpc>
                <a:spcPct val="110000"/>
              </a:lnSpc>
              <a:spcBef>
                <a:spcPts val="500"/>
              </a:spcBef>
              <a:spcAft>
                <a:spcPts val="0"/>
              </a:spcAft>
              <a:buClr>
                <a:schemeClr val="dk1"/>
              </a:buClr>
              <a:buSzPts val="2000"/>
              <a:buNone/>
              <a:defRPr sz="2000"/>
            </a:lvl2pPr>
            <a:lvl3pPr lvl="2" algn="ctr">
              <a:lnSpc>
                <a:spcPct val="110000"/>
              </a:lnSpc>
              <a:spcBef>
                <a:spcPts val="500"/>
              </a:spcBef>
              <a:spcAft>
                <a:spcPts val="0"/>
              </a:spcAft>
              <a:buClr>
                <a:schemeClr val="dk1"/>
              </a:buClr>
              <a:buSzPts val="1800"/>
              <a:buNone/>
              <a:defRPr sz="1800"/>
            </a:lvl3pPr>
            <a:lvl4pPr lvl="3" algn="ctr">
              <a:lnSpc>
                <a:spcPct val="110000"/>
              </a:lnSpc>
              <a:spcBef>
                <a:spcPts val="500"/>
              </a:spcBef>
              <a:spcAft>
                <a:spcPts val="0"/>
              </a:spcAft>
              <a:buClr>
                <a:schemeClr val="dk1"/>
              </a:buClr>
              <a:buSzPts val="1600"/>
              <a:buNone/>
              <a:defRPr sz="1600"/>
            </a:lvl4pPr>
            <a:lvl5pPr lvl="4" algn="ctr">
              <a:lnSpc>
                <a:spcPct val="11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838200" y="1929384"/>
            <a:ext cx="10515600" cy="425196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1000"/>
              </a:spcBef>
              <a:spcAft>
                <a:spcPts val="0"/>
              </a:spcAft>
              <a:buClr>
                <a:schemeClr val="dk1"/>
              </a:buClr>
              <a:buSzPts val="2800"/>
              <a:buChar char="•"/>
              <a:defRPr sz="2800"/>
            </a:lvl1pPr>
            <a:lvl2pPr marL="914400" lvl="1" indent="-381000" algn="l">
              <a:lnSpc>
                <a:spcPct val="110000"/>
              </a:lnSpc>
              <a:spcBef>
                <a:spcPts val="500"/>
              </a:spcBef>
              <a:spcAft>
                <a:spcPts val="0"/>
              </a:spcAft>
              <a:buClr>
                <a:schemeClr val="dk1"/>
              </a:buClr>
              <a:buSzPts val="2400"/>
              <a:buChar char="•"/>
              <a:defRPr sz="2400"/>
            </a:lvl2pPr>
            <a:lvl3pPr marL="1371600" lvl="2" indent="-355600" algn="l">
              <a:lnSpc>
                <a:spcPct val="110000"/>
              </a:lnSpc>
              <a:spcBef>
                <a:spcPts val="500"/>
              </a:spcBef>
              <a:spcAft>
                <a:spcPts val="0"/>
              </a:spcAft>
              <a:buClr>
                <a:schemeClr val="dk1"/>
              </a:buClr>
              <a:buSzPts val="2000"/>
              <a:buChar char="•"/>
              <a:defRPr sz="2000"/>
            </a:lvl3pPr>
            <a:lvl4pPr marL="1828800" lvl="3" indent="-342900" algn="l">
              <a:lnSpc>
                <a:spcPct val="110000"/>
              </a:lnSpc>
              <a:spcBef>
                <a:spcPts val="500"/>
              </a:spcBef>
              <a:spcAft>
                <a:spcPts val="0"/>
              </a:spcAft>
              <a:buClr>
                <a:schemeClr val="dk1"/>
              </a:buClr>
              <a:buSzPts val="1800"/>
              <a:buChar char="•"/>
              <a:defRPr sz="1800"/>
            </a:lvl4pPr>
            <a:lvl5pPr marL="2286000" lvl="4" indent="-342900" algn="l">
              <a:lnSpc>
                <a:spcPct val="11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6"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841248" y="448056"/>
            <a:ext cx="10515600" cy="406908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8000"/>
              <a:buFont typeface="Arial"/>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841248" y="4983480"/>
            <a:ext cx="10515600" cy="1124712"/>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2800"/>
              <a:buNone/>
              <a:defRPr sz="2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7" descr="Tag=AccentColor&#10;Flavor=Light&#10;Target=FillAndLine"/>
          <p:cNvSpPr/>
          <p:nvPr/>
        </p:nvSpPr>
        <p:spPr>
          <a:xfrm>
            <a:off x="838200" y="473688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838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8"/>
          <p:cNvSpPr txBox="1">
            <a:spLocks noGrp="1"/>
          </p:cNvSpPr>
          <p:nvPr>
            <p:ph type="body" idx="2"/>
          </p:nvPr>
        </p:nvSpPr>
        <p:spPr>
          <a:xfrm>
            <a:off x="6172200" y="1929384"/>
            <a:ext cx="5181600" cy="425196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8"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839788" y="1938528"/>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2"/>
          </p:nvPr>
        </p:nvSpPr>
        <p:spPr>
          <a:xfrm>
            <a:off x="839788" y="2926080"/>
            <a:ext cx="5157787"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3"/>
          </p:nvPr>
        </p:nvSpPr>
        <p:spPr>
          <a:xfrm>
            <a:off x="6172200" y="1938528"/>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chemeClr val="dk1"/>
              </a:buClr>
              <a:buSzPts val="3600"/>
              <a:buNone/>
              <a:defRPr sz="3600" b="1"/>
            </a:lvl1pPr>
            <a:lvl2pPr marL="914400" lvl="1" indent="-228600" algn="l">
              <a:lnSpc>
                <a:spcPct val="110000"/>
              </a:lnSpc>
              <a:spcBef>
                <a:spcPts val="500"/>
              </a:spcBef>
              <a:spcAft>
                <a:spcPts val="0"/>
              </a:spcAft>
              <a:buClr>
                <a:schemeClr val="dk1"/>
              </a:buClr>
              <a:buSzPts val="2000"/>
              <a:buNone/>
              <a:defRPr sz="2000" b="1"/>
            </a:lvl2pPr>
            <a:lvl3pPr marL="1371600" lvl="2" indent="-228600" algn="l">
              <a:lnSpc>
                <a:spcPct val="110000"/>
              </a:lnSpc>
              <a:spcBef>
                <a:spcPts val="500"/>
              </a:spcBef>
              <a:spcAft>
                <a:spcPts val="0"/>
              </a:spcAft>
              <a:buClr>
                <a:schemeClr val="dk1"/>
              </a:buClr>
              <a:buSzPts val="1800"/>
              <a:buNone/>
              <a:defRPr sz="1800" b="1"/>
            </a:lvl3pPr>
            <a:lvl4pPr marL="1828800" lvl="3" indent="-228600" algn="l">
              <a:lnSpc>
                <a:spcPct val="110000"/>
              </a:lnSpc>
              <a:spcBef>
                <a:spcPts val="500"/>
              </a:spcBef>
              <a:spcAft>
                <a:spcPts val="0"/>
              </a:spcAft>
              <a:buClr>
                <a:schemeClr val="dk1"/>
              </a:buClr>
              <a:buSzPts val="1600"/>
              <a:buNone/>
              <a:defRPr sz="1600" b="1"/>
            </a:lvl4pPr>
            <a:lvl5pPr marL="2286000" lvl="4" indent="-228600" algn="l">
              <a:lnSpc>
                <a:spcPct val="11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9"/>
          <p:cNvSpPr txBox="1">
            <a:spLocks noGrp="1"/>
          </p:cNvSpPr>
          <p:nvPr>
            <p:ph type="body" idx="4"/>
          </p:nvPr>
        </p:nvSpPr>
        <p:spPr>
          <a:xfrm>
            <a:off x="6172200" y="2926080"/>
            <a:ext cx="5183188" cy="3264408"/>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1000"/>
              </a:spcBef>
              <a:spcAft>
                <a:spcPts val="0"/>
              </a:spcAft>
              <a:buClr>
                <a:schemeClr val="dk1"/>
              </a:buClr>
              <a:buSzPts val="1800"/>
              <a:buChar char="•"/>
              <a:defRPr/>
            </a:lvl1pPr>
            <a:lvl2pPr marL="914400" lvl="1" indent="-342900" algn="l">
              <a:lnSpc>
                <a:spcPct val="110000"/>
              </a:lnSpc>
              <a:spcBef>
                <a:spcPts val="500"/>
              </a:spcBef>
              <a:spcAft>
                <a:spcPts val="0"/>
              </a:spcAft>
              <a:buClr>
                <a:schemeClr val="dk1"/>
              </a:buClr>
              <a:buSzPts val="1800"/>
              <a:buChar char="•"/>
              <a:defRPr/>
            </a:lvl2pPr>
            <a:lvl3pPr marL="1371600" lvl="2" indent="-342900" algn="l">
              <a:lnSpc>
                <a:spcPct val="110000"/>
              </a:lnSpc>
              <a:spcBef>
                <a:spcPts val="500"/>
              </a:spcBef>
              <a:spcAft>
                <a:spcPts val="0"/>
              </a:spcAft>
              <a:buClr>
                <a:schemeClr val="dk1"/>
              </a:buClr>
              <a:buSzPts val="1800"/>
              <a:buChar char="•"/>
              <a:defRPr/>
            </a:lvl3pPr>
            <a:lvl4pPr marL="1828800" lvl="3" indent="-342900" algn="l">
              <a:lnSpc>
                <a:spcPct val="110000"/>
              </a:lnSpc>
              <a:spcBef>
                <a:spcPts val="500"/>
              </a:spcBef>
              <a:spcAft>
                <a:spcPts val="0"/>
              </a:spcAft>
              <a:buClr>
                <a:schemeClr val="dk1"/>
              </a:buClr>
              <a:buSzPts val="1800"/>
              <a:buChar char="•"/>
              <a:defRPr/>
            </a:lvl4pPr>
            <a:lvl5pPr marL="2286000" lvl="4" indent="-342900" algn="l">
              <a:lnSpc>
                <a:spcPct val="11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2" name="Google Shape;62;p9" descr="Tag=AccentColor&#10;Flavor=Light&#10;Target=FillAndLine"/>
          <p:cNvSpPr/>
          <p:nvPr/>
        </p:nvSpPr>
        <p:spPr>
          <a:xfrm>
            <a:off x="838199" y="1709928"/>
            <a:ext cx="10515600" cy="27432"/>
          </a:xfrm>
          <a:custGeom>
            <a:avLst/>
            <a:gdLst/>
            <a:ahLst/>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2203704" y="1728216"/>
            <a:ext cx="7781544" cy="3392424"/>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7800"/>
              <a:buFont typeface="Arial"/>
              <a:buNone/>
              <a:defRPr sz="7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10" descr="Tag=AccentColor&#10;Flavor=Light&#10;Target=FillAndLine"/>
          <p:cNvSpPr/>
          <p:nvPr/>
        </p:nvSpPr>
        <p:spPr>
          <a:xfrm>
            <a:off x="3974206" y="5126892"/>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dk1"/>
          </a:solidFill>
          <a:ln w="381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9"/>
        <p:cNvGrpSpPr/>
        <p:nvPr/>
      </p:nvGrpSpPr>
      <p:grpSpPr>
        <a:xfrm>
          <a:off x="0" y="0"/>
          <a:ext cx="0" cy="0"/>
          <a:chOff x="0" y="0"/>
          <a:chExt cx="0" cy="0"/>
        </a:xfrm>
      </p:grpSpPr>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34290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body" idx="1"/>
          </p:nvPr>
        </p:nvSpPr>
        <p:spPr>
          <a:xfrm>
            <a:off x="5303520" y="548640"/>
            <a:ext cx="6053328" cy="5431536"/>
          </a:xfrm>
          <a:prstGeom prst="rect">
            <a:avLst/>
          </a:prstGeom>
          <a:noFill/>
          <a:ln>
            <a:noFill/>
          </a:ln>
        </p:spPr>
        <p:txBody>
          <a:bodyPr spcFirstLastPara="1" wrap="square" lIns="91425" tIns="45700" rIns="91425" bIns="45700" anchor="ctr" anchorCtr="0">
            <a:normAutofit/>
          </a:bodyPr>
          <a:lstStyle>
            <a:lvl1pPr marL="457200" lvl="0" indent="-431800" algn="l">
              <a:lnSpc>
                <a:spcPct val="110000"/>
              </a:lnSpc>
              <a:spcBef>
                <a:spcPts val="1000"/>
              </a:spcBef>
              <a:spcAft>
                <a:spcPts val="0"/>
              </a:spcAft>
              <a:buClr>
                <a:schemeClr val="dk1"/>
              </a:buClr>
              <a:buSzPts val="3200"/>
              <a:buChar char="•"/>
              <a:defRPr sz="3200"/>
            </a:lvl1pPr>
            <a:lvl2pPr marL="914400" lvl="1" indent="-406400" algn="l">
              <a:lnSpc>
                <a:spcPct val="110000"/>
              </a:lnSpc>
              <a:spcBef>
                <a:spcPts val="500"/>
              </a:spcBef>
              <a:spcAft>
                <a:spcPts val="0"/>
              </a:spcAft>
              <a:buClr>
                <a:schemeClr val="dk1"/>
              </a:buClr>
              <a:buSzPts val="2800"/>
              <a:buChar char="•"/>
              <a:defRPr sz="2800"/>
            </a:lvl2pPr>
            <a:lvl3pPr marL="1371600" lvl="2" indent="-381000" algn="l">
              <a:lnSpc>
                <a:spcPct val="110000"/>
              </a:lnSpc>
              <a:spcBef>
                <a:spcPts val="500"/>
              </a:spcBef>
              <a:spcAft>
                <a:spcPts val="0"/>
              </a:spcAft>
              <a:buClr>
                <a:schemeClr val="dk1"/>
              </a:buClr>
              <a:buSzPts val="2400"/>
              <a:buChar char="•"/>
              <a:defRPr sz="2400"/>
            </a:lvl3pPr>
            <a:lvl4pPr marL="1828800" lvl="3" indent="-355600" algn="l">
              <a:lnSpc>
                <a:spcPct val="110000"/>
              </a:lnSpc>
              <a:spcBef>
                <a:spcPts val="500"/>
              </a:spcBef>
              <a:spcAft>
                <a:spcPts val="0"/>
              </a:spcAft>
              <a:buClr>
                <a:schemeClr val="dk1"/>
              </a:buClr>
              <a:buSzPts val="2000"/>
              <a:buChar char="•"/>
              <a:defRPr sz="2000"/>
            </a:lvl4pPr>
            <a:lvl5pPr marL="2286000" lvl="4" indent="-355600" algn="l">
              <a:lnSpc>
                <a:spcPct val="11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2"/>
          <p:cNvSpPr txBox="1">
            <a:spLocks noGrp="1"/>
          </p:cNvSpPr>
          <p:nvPr>
            <p:ph type="body" idx="2"/>
          </p:nvPr>
        </p:nvSpPr>
        <p:spPr>
          <a:xfrm>
            <a:off x="839788" y="3977640"/>
            <a:ext cx="3932237" cy="2002536"/>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chemeClr val="dk1"/>
              </a:buClr>
              <a:buSzPts val="3200"/>
              <a:buNone/>
              <a:defRPr sz="3200"/>
            </a:lvl1pPr>
            <a:lvl2pPr marL="914400" lvl="1" indent="-228600" algn="l">
              <a:lnSpc>
                <a:spcPct val="110000"/>
              </a:lnSpc>
              <a:spcBef>
                <a:spcPts val="500"/>
              </a:spcBef>
              <a:spcAft>
                <a:spcPts val="0"/>
              </a:spcAft>
              <a:buClr>
                <a:schemeClr val="dk1"/>
              </a:buClr>
              <a:buSzPts val="1400"/>
              <a:buNone/>
              <a:defRPr sz="1400"/>
            </a:lvl2pPr>
            <a:lvl3pPr marL="1371600" lvl="2" indent="-228600" algn="l">
              <a:lnSpc>
                <a:spcPct val="110000"/>
              </a:lnSpc>
              <a:spcBef>
                <a:spcPts val="500"/>
              </a:spcBef>
              <a:spcAft>
                <a:spcPts val="0"/>
              </a:spcAft>
              <a:buClr>
                <a:schemeClr val="dk1"/>
              </a:buClr>
              <a:buSzPts val="1200"/>
              <a:buNone/>
              <a:defRPr sz="1200"/>
            </a:lvl3pPr>
            <a:lvl4pPr marL="1828800" lvl="3" indent="-228600" algn="l">
              <a:lnSpc>
                <a:spcPct val="110000"/>
              </a:lnSpc>
              <a:spcBef>
                <a:spcPts val="500"/>
              </a:spcBef>
              <a:spcAft>
                <a:spcPts val="0"/>
              </a:spcAft>
              <a:buClr>
                <a:schemeClr val="dk1"/>
              </a:buClr>
              <a:buSzPts val="1000"/>
              <a:buNone/>
              <a:defRPr sz="1000"/>
            </a:lvl4pPr>
            <a:lvl5pPr marL="2286000" lvl="4" indent="-228600" algn="l">
              <a:lnSpc>
                <a:spcPct val="11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12" descr="Tag=AccentColor&#10;Flavor=Light&#10;Target=FillAndLine"/>
          <p:cNvSpPr/>
          <p:nvPr/>
        </p:nvSpPr>
        <p:spPr>
          <a:xfrm rot="5400000">
            <a:off x="2797492" y="3254143"/>
            <a:ext cx="4480560" cy="27432"/>
          </a:xfrm>
          <a:custGeom>
            <a:avLst/>
            <a:gdLst/>
            <a:ahLst/>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dk1"/>
          </a:solidFill>
          <a:ln w="444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1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1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1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10000"/>
              </a:lnSpc>
              <a:spcBef>
                <a:spcPts val="10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10000"/>
              </a:lnSpc>
              <a:spcBef>
                <a:spcPts val="5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1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1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4"/>
        <p:cNvGrpSpPr/>
        <p:nvPr/>
      </p:nvGrpSpPr>
      <p:grpSpPr>
        <a:xfrm>
          <a:off x="0" y="0"/>
          <a:ext cx="0" cy="0"/>
          <a:chOff x="0" y="0"/>
          <a:chExt cx="0" cy="0"/>
        </a:xfrm>
      </p:grpSpPr>
      <p:sp>
        <p:nvSpPr>
          <p:cNvPr id="105" name="Google Shape;105;p1"/>
          <p:cNvSpPr/>
          <p:nvPr/>
        </p:nvSpPr>
        <p:spPr>
          <a:xfrm>
            <a:off x="0" y="0"/>
            <a:ext cx="12188952"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06" name="Google Shape;106;p1"/>
          <p:cNvPicPr preferRelativeResize="0"/>
          <p:nvPr/>
        </p:nvPicPr>
        <p:blipFill rotWithShape="1">
          <a:blip r:embed="rId3">
            <a:alphaModFix amt="50000"/>
          </a:blip>
          <a:srcRect t="772" r="-1" b="23958"/>
          <a:stretch/>
        </p:blipFill>
        <p:spPr>
          <a:xfrm>
            <a:off x="-16468" y="-5133"/>
            <a:ext cx="12188930" cy="6857990"/>
          </a:xfrm>
          <a:prstGeom prst="rect">
            <a:avLst/>
          </a:prstGeom>
          <a:noFill/>
          <a:ln>
            <a:noFill/>
          </a:ln>
        </p:spPr>
      </p:pic>
      <p:sp>
        <p:nvSpPr>
          <p:cNvPr id="107" name="Google Shape;107;p1"/>
          <p:cNvSpPr/>
          <p:nvPr/>
        </p:nvSpPr>
        <p:spPr>
          <a:xfrm>
            <a:off x="3974206" y="4368623"/>
            <a:ext cx="4243589" cy="27432"/>
          </a:xfrm>
          <a:custGeom>
            <a:avLst/>
            <a:gdLst/>
            <a:ahLst/>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lt1"/>
          </a:solidFill>
          <a:ln w="381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8" name="Google Shape;108;p1"/>
          <p:cNvSpPr/>
          <p:nvPr/>
        </p:nvSpPr>
        <p:spPr>
          <a:xfrm>
            <a:off x="4769611" y="2138783"/>
            <a:ext cx="1741032" cy="1490537"/>
          </a:xfrm>
          <a:prstGeom prst="rect">
            <a:avLst/>
          </a:prstGeom>
          <a:solidFill>
            <a:schemeClr val="dk1"/>
          </a:solidFill>
          <a:ln w="12700" cap="flat" cmpd="sng">
            <a:solidFill>
              <a:srgbClr val="A6490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Exploring our Local Area </a:t>
            </a:r>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Year 5 Spring 2 Term 202</a:t>
            </a:r>
            <a:r>
              <a:rPr lang="en-GB" sz="2000" b="1">
                <a:solidFill>
                  <a:schemeClr val="lt1"/>
                </a:solidFill>
                <a:latin typeface="Calibri"/>
                <a:ea typeface="Calibri"/>
                <a:cs typeface="Calibri"/>
                <a:sym typeface="Calibri"/>
              </a:rPr>
              <a:t>3</a:t>
            </a:r>
            <a:endParaRPr sz="2000" b="0" i="0" u="none" strike="noStrike" cap="none">
              <a:solidFill>
                <a:srgbClr val="000000"/>
              </a:solidFill>
              <a:latin typeface="Arial"/>
              <a:ea typeface="Arial"/>
              <a:cs typeface="Arial"/>
              <a:sym typeface="Arial"/>
            </a:endParaRPr>
          </a:p>
        </p:txBody>
      </p:sp>
      <p:sp>
        <p:nvSpPr>
          <p:cNvPr id="109" name="Google Shape;109;p1"/>
          <p:cNvSpPr/>
          <p:nvPr/>
        </p:nvSpPr>
        <p:spPr>
          <a:xfrm>
            <a:off x="61250" y="3717023"/>
            <a:ext cx="3339244" cy="2966581"/>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350" b="0" i="0" u="sng" strike="noStrike" cap="none">
                <a:solidFill>
                  <a:schemeClr val="lt1"/>
                </a:solidFill>
                <a:latin typeface="Arial"/>
                <a:ea typeface="Arial"/>
                <a:cs typeface="Arial"/>
                <a:sym typeface="Arial"/>
              </a:rPr>
              <a:t>Geography</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This term the children in </a:t>
            </a:r>
            <a:r>
              <a:rPr lang="en-GB">
                <a:solidFill>
                  <a:schemeClr val="lt1"/>
                </a:solidFill>
                <a:latin typeface="Calibri"/>
                <a:ea typeface="Calibri"/>
                <a:cs typeface="Calibri"/>
                <a:sym typeface="Calibri"/>
              </a:rPr>
              <a:t>Y</a:t>
            </a:r>
            <a:r>
              <a:rPr lang="en-GB" sz="1400" b="0" i="0" u="none" strike="noStrike" cap="none">
                <a:solidFill>
                  <a:schemeClr val="lt1"/>
                </a:solidFill>
                <a:latin typeface="Calibri"/>
                <a:ea typeface="Calibri"/>
                <a:cs typeface="Calibri"/>
                <a:sym typeface="Calibri"/>
              </a:rPr>
              <a:t>ear 5 will be keeping up their local study as they will be researching and learning all about human and physical geography in the North East of England and how this has changed over time. We will also be looking at expanding our geographical vocabulary and learning about position and significance of latitude and longitude when locating places in the North East</a:t>
            </a:r>
            <a:r>
              <a:rPr lang="en-GB" sz="1350" b="0" i="0" u="none" strike="noStrike" cap="none">
                <a:solidFill>
                  <a:schemeClr val="lt1"/>
                </a:solidFill>
                <a:latin typeface="Arial"/>
                <a:ea typeface="Arial"/>
                <a:cs typeface="Arial"/>
                <a:sym typeface="Arial"/>
              </a:rPr>
              <a:t>.</a:t>
            </a:r>
            <a:endParaRPr/>
          </a:p>
        </p:txBody>
      </p:sp>
      <p:sp>
        <p:nvSpPr>
          <p:cNvPr id="110" name="Google Shape;110;p1"/>
          <p:cNvSpPr/>
          <p:nvPr/>
        </p:nvSpPr>
        <p:spPr>
          <a:xfrm>
            <a:off x="3321082" y="92075"/>
            <a:ext cx="2920800" cy="1734748"/>
          </a:xfrm>
          <a:prstGeom prst="rect">
            <a:avLst/>
          </a:prstGeom>
          <a:solidFill>
            <a:srgbClr val="06702C"/>
          </a:solidFill>
          <a:ln w="12700" cap="flat" cmpd="sng">
            <a:solidFill>
              <a:srgbClr val="066D2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Arial"/>
                <a:ea typeface="Arial"/>
                <a:cs typeface="Arial"/>
                <a:sym typeface="Arial"/>
              </a:rPr>
              <a:t>P.E</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Year 5 will be continuing to work with the Newcastle United Foundation this term. In their additional PE lessons children will be taking part in learning the skills and rules of cricket.</a:t>
            </a:r>
            <a:endParaRPr sz="1000" b="0" i="0" u="none" strike="noStrike" cap="none">
              <a:solidFill>
                <a:schemeClr val="dk1"/>
              </a:solidFill>
              <a:latin typeface="Arial"/>
              <a:ea typeface="Arial"/>
              <a:cs typeface="Arial"/>
              <a:sym typeface="Arial"/>
            </a:endParaRPr>
          </a:p>
        </p:txBody>
      </p:sp>
      <p:sp>
        <p:nvSpPr>
          <p:cNvPr id="111" name="Google Shape;111;p1"/>
          <p:cNvSpPr/>
          <p:nvPr/>
        </p:nvSpPr>
        <p:spPr>
          <a:xfrm>
            <a:off x="61250" y="88727"/>
            <a:ext cx="3139918" cy="3540593"/>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rPr>
              <a:t>English</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Children in Year 5 will </a:t>
            </a:r>
            <a:r>
              <a:rPr lang="en-GB">
                <a:solidFill>
                  <a:schemeClr val="lt1"/>
                </a:solidFill>
                <a:latin typeface="Calibri"/>
                <a:ea typeface="Calibri"/>
                <a:cs typeface="Calibri"/>
                <a:sym typeface="Calibri"/>
              </a:rPr>
              <a:t>continue to analyse their text  Brightstorm </a:t>
            </a:r>
            <a:r>
              <a:rPr lang="en-GB" sz="1400" b="0" i="0" u="none" strike="noStrike" cap="none">
                <a:solidFill>
                  <a:schemeClr val="lt1"/>
                </a:solidFill>
                <a:latin typeface="Calibri"/>
                <a:ea typeface="Calibri"/>
                <a:cs typeface="Calibri"/>
                <a:sym typeface="Calibri"/>
              </a:rPr>
              <a:t>by </a:t>
            </a:r>
            <a:r>
              <a:rPr lang="en-GB">
                <a:solidFill>
                  <a:schemeClr val="lt1"/>
                </a:solidFill>
                <a:latin typeface="Calibri"/>
                <a:ea typeface="Calibri"/>
                <a:cs typeface="Calibri"/>
                <a:sym typeface="Calibri"/>
              </a:rPr>
              <a:t>Vashti Hardy</a:t>
            </a:r>
            <a:r>
              <a:rPr lang="en-GB" sz="1400" b="0" i="0" u="none" strike="noStrike" cap="none">
                <a:solidFill>
                  <a:schemeClr val="lt1"/>
                </a:solidFill>
                <a:latin typeface="Calibri"/>
                <a:ea typeface="Calibri"/>
                <a:cs typeface="Calibri"/>
                <a:sym typeface="Calibri"/>
              </a:rPr>
              <a:t>. We will be discussing and evaluating the author’s use of language and structure as well as writing letters and diary entries</a:t>
            </a:r>
            <a:r>
              <a:rPr lang="en-GB">
                <a:solidFill>
                  <a:schemeClr val="lt1"/>
                </a:solidFill>
                <a:latin typeface="Calibri"/>
                <a:ea typeface="Calibri"/>
                <a:cs typeface="Calibri"/>
                <a:sym typeface="Calibri"/>
              </a:rPr>
              <a:t>. Our foci for SPaG will be commas, homophones and prefixes</a:t>
            </a:r>
            <a:r>
              <a:rPr lang="en-GB" sz="1400" b="0" i="0" u="none" strike="noStrike" cap="none">
                <a:solidFill>
                  <a:schemeClr val="lt1"/>
                </a:solidFill>
                <a:latin typeface="Calibri"/>
                <a:ea typeface="Calibri"/>
                <a:cs typeface="Calibri"/>
                <a:sym typeface="Calibri"/>
              </a:rPr>
              <a:t>. Children will complete a</a:t>
            </a:r>
            <a:r>
              <a:rPr lang="en-GB">
                <a:solidFill>
                  <a:schemeClr val="lt1"/>
                </a:solidFill>
                <a:latin typeface="Calibri"/>
                <a:ea typeface="Calibri"/>
                <a:cs typeface="Calibri"/>
                <a:sym typeface="Calibri"/>
              </a:rPr>
              <a:t> spelling homework each week in line with our Essential Spelling scheme</a:t>
            </a:r>
            <a:r>
              <a:rPr lang="en-GB" sz="1400" b="0" i="0" u="none" strike="noStrike" cap="none">
                <a:solidFill>
                  <a:schemeClr val="lt1"/>
                </a:solidFill>
                <a:latin typeface="Calibri"/>
                <a:ea typeface="Calibri"/>
                <a:cs typeface="Calibri"/>
                <a:sym typeface="Calibri"/>
              </a:rPr>
              <a:t>.</a:t>
            </a:r>
            <a:endParaRPr sz="1400" b="0" i="0" u="none" strike="noStrike" cap="none">
              <a:solidFill>
                <a:schemeClr val="lt1"/>
              </a:solidFill>
              <a:latin typeface="Calibri"/>
              <a:ea typeface="Calibri"/>
              <a:cs typeface="Calibri"/>
              <a:sym typeface="Calibri"/>
            </a:endParaRPr>
          </a:p>
        </p:txBody>
      </p:sp>
      <p:sp>
        <p:nvSpPr>
          <p:cNvPr id="112" name="Google Shape;112;p1"/>
          <p:cNvSpPr/>
          <p:nvPr/>
        </p:nvSpPr>
        <p:spPr>
          <a:xfrm>
            <a:off x="6071118" y="3968686"/>
            <a:ext cx="2756896" cy="2794152"/>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rPr>
              <a:t>Computing</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Year 5 will be focusing on Concept Maps this term. This is a good chance for children to understand and develop their skills in organising and representing knowledge. We will be implementing accurate vocabulary when completing this unit to deepen the understanding of the processes required to complete a Concept Map.</a:t>
            </a:r>
            <a:endParaRPr sz="1400" b="0" i="0" u="none" strike="noStrike" cap="none">
              <a:solidFill>
                <a:schemeClr val="lt1"/>
              </a:solidFill>
              <a:latin typeface="Calibri"/>
              <a:ea typeface="Calibri"/>
              <a:cs typeface="Calibri"/>
              <a:sym typeface="Calibri"/>
            </a:endParaRPr>
          </a:p>
        </p:txBody>
      </p:sp>
      <p:sp>
        <p:nvSpPr>
          <p:cNvPr id="113" name="Google Shape;113;p1"/>
          <p:cNvSpPr/>
          <p:nvPr/>
        </p:nvSpPr>
        <p:spPr>
          <a:xfrm>
            <a:off x="3550680" y="3677410"/>
            <a:ext cx="2370300" cy="3045900"/>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Arial"/>
                <a:ea typeface="Arial"/>
                <a:cs typeface="Arial"/>
                <a:sym typeface="Arial"/>
              </a:rPr>
              <a:t>French and Music</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Children in Year 5 will be continuing to learn and build upon conversational French techniques and phrases taught to them by Mrs Magee. Our focus for Music this term will be p</a:t>
            </a:r>
            <a:r>
              <a:rPr lang="en-GB">
                <a:solidFill>
                  <a:schemeClr val="lt1"/>
                </a:solidFill>
                <a:latin typeface="Calibri"/>
                <a:ea typeface="Calibri"/>
                <a:cs typeface="Calibri"/>
                <a:sym typeface="Calibri"/>
              </a:rPr>
              <a:t>itch and rhythm. We will focus on </a:t>
            </a:r>
            <a:r>
              <a:rPr lang="en-GB" sz="1200">
                <a:solidFill>
                  <a:schemeClr val="lt1"/>
                </a:solidFill>
              </a:rPr>
              <a:t>appreciating and understanding a wide range of high-quality live and recorded music drawn from different traditions and from great composers and musicians.</a:t>
            </a:r>
            <a:endParaRPr sz="1800">
              <a:solidFill>
                <a:schemeClr val="lt1"/>
              </a:solidFill>
            </a:endParaRPr>
          </a:p>
        </p:txBody>
      </p:sp>
      <p:sp>
        <p:nvSpPr>
          <p:cNvPr id="114" name="Google Shape;114;p1"/>
          <p:cNvSpPr/>
          <p:nvPr/>
        </p:nvSpPr>
        <p:spPr>
          <a:xfrm>
            <a:off x="3272991" y="56028"/>
            <a:ext cx="3719577" cy="1961577"/>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a:solidFill>
                  <a:schemeClr val="lt1"/>
                </a:solidFill>
                <a:latin typeface="Arial"/>
                <a:ea typeface="Arial"/>
                <a:cs typeface="Arial"/>
                <a:sym typeface="Arial"/>
              </a:rPr>
              <a:t>Maths</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This term we will</a:t>
            </a:r>
            <a:r>
              <a:rPr lang="en-GB">
                <a:solidFill>
                  <a:schemeClr val="lt1"/>
                </a:solidFill>
                <a:latin typeface="Calibri"/>
                <a:ea typeface="Calibri"/>
                <a:cs typeface="Calibri"/>
                <a:sym typeface="Calibri"/>
              </a:rPr>
              <a:t> continue our learning of Fractions (multiplying, adding and subtracting)</a:t>
            </a:r>
            <a:r>
              <a:rPr lang="en-GB" sz="1400" b="0" i="0" u="none" strike="noStrike" cap="none">
                <a:solidFill>
                  <a:schemeClr val="lt1"/>
                </a:solidFill>
                <a:latin typeface="Calibri"/>
                <a:ea typeface="Calibri"/>
                <a:cs typeface="Calibri"/>
                <a:sym typeface="Calibri"/>
              </a:rPr>
              <a:t>. We will continue to complete Rockstar's times tables check, three times per week. During this term we will be focusing on multiplication and division in our daily mental maths exercises</a:t>
            </a:r>
            <a:r>
              <a:rPr lang="en-GB">
                <a:solidFill>
                  <a:schemeClr val="lt1"/>
                </a:solidFill>
                <a:latin typeface="Calibri"/>
                <a:ea typeface="Calibri"/>
                <a:cs typeface="Calibri"/>
                <a:sym typeface="Calibri"/>
              </a:rPr>
              <a:t>, whilst also focusing on other key topics we have covered so far this year.</a:t>
            </a:r>
            <a:endParaRPr/>
          </a:p>
        </p:txBody>
      </p:sp>
      <p:sp>
        <p:nvSpPr>
          <p:cNvPr id="115" name="Google Shape;115;p1"/>
          <p:cNvSpPr/>
          <p:nvPr/>
        </p:nvSpPr>
        <p:spPr>
          <a:xfrm>
            <a:off x="9537604" y="1645725"/>
            <a:ext cx="2587733" cy="3114811"/>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rPr>
              <a:t>Science</a:t>
            </a:r>
            <a:endParaRPr>
              <a:solidFill>
                <a:schemeClr val="lt1"/>
              </a:solidFill>
            </a:endParaRPr>
          </a:p>
          <a:p>
            <a:pPr marL="0" lvl="0" indent="0" algn="ctr" rtl="0">
              <a:spcBef>
                <a:spcPts val="0"/>
              </a:spcBef>
              <a:spcAft>
                <a:spcPts val="0"/>
              </a:spcAft>
              <a:buClr>
                <a:schemeClr val="dk1"/>
              </a:buClr>
              <a:buSzPts val="1350"/>
              <a:buFont typeface="Arial"/>
              <a:buNone/>
            </a:pPr>
            <a:r>
              <a:rPr lang="en-GB" sz="1350">
                <a:solidFill>
                  <a:schemeClr val="lt1"/>
                </a:solidFill>
              </a:rPr>
              <a:t>Our focus this term and next will be “Properties and changes of materials.” The children will be developing their understanding of how materials change when water or heat is added.</a:t>
            </a:r>
            <a:endParaRPr>
              <a:solidFill>
                <a:schemeClr val="lt1"/>
              </a:solidFill>
            </a:endParaRPr>
          </a:p>
          <a:p>
            <a:pPr marL="0" lvl="0" indent="0" algn="ctr" rtl="0">
              <a:spcBef>
                <a:spcPts val="0"/>
              </a:spcBef>
              <a:spcAft>
                <a:spcPts val="0"/>
              </a:spcAft>
              <a:buClr>
                <a:schemeClr val="dk1"/>
              </a:buClr>
              <a:buSzPts val="1350"/>
              <a:buFont typeface="Arial"/>
              <a:buNone/>
            </a:pPr>
            <a:r>
              <a:rPr lang="en-GB" sz="1350">
                <a:solidFill>
                  <a:schemeClr val="lt1"/>
                </a:solidFill>
              </a:rPr>
              <a:t>Children will learn about solubility, flexibility, conductivity, thermal and much more during this unit. They will be extending their scientific study by carrying out experiments and fair tests.</a:t>
            </a:r>
            <a:endParaRPr>
              <a:solidFill>
                <a:schemeClr val="lt1"/>
              </a:solidFill>
              <a:latin typeface="Calibri"/>
              <a:ea typeface="Calibri"/>
              <a:cs typeface="Calibri"/>
              <a:sym typeface="Calibri"/>
            </a:endParaRPr>
          </a:p>
        </p:txBody>
      </p:sp>
      <p:sp>
        <p:nvSpPr>
          <p:cNvPr id="116" name="Google Shape;116;p1"/>
          <p:cNvSpPr/>
          <p:nvPr/>
        </p:nvSpPr>
        <p:spPr>
          <a:xfrm>
            <a:off x="8935549" y="4872107"/>
            <a:ext cx="3189788" cy="1914444"/>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sng" strike="noStrike" cap="none">
                <a:solidFill>
                  <a:schemeClr val="lt1"/>
                </a:solidFill>
                <a:latin typeface="Arial"/>
                <a:ea typeface="Arial"/>
                <a:cs typeface="Arial"/>
                <a:sym typeface="Arial"/>
              </a:rPr>
              <a:t>A</a:t>
            </a:r>
            <a:r>
              <a:rPr lang="en-GB" u="sng">
                <a:solidFill>
                  <a:schemeClr val="lt1"/>
                </a:solidFill>
              </a:rPr>
              <a:t>rt</a:t>
            </a:r>
            <a:endParaRPr u="sng">
              <a:solidFill>
                <a:schemeClr val="lt1"/>
              </a:solidFill>
            </a:endParaRPr>
          </a:p>
          <a:p>
            <a:pPr marL="0" marR="0" lvl="0" indent="0" algn="ctr" rtl="0">
              <a:lnSpc>
                <a:spcPct val="100000"/>
              </a:lnSpc>
              <a:spcBef>
                <a:spcPts val="0"/>
              </a:spcBef>
              <a:spcAft>
                <a:spcPts val="0"/>
              </a:spcAft>
              <a:buClr>
                <a:srgbClr val="000000"/>
              </a:buClr>
              <a:buSzPts val="1400"/>
              <a:buFont typeface="Arial"/>
              <a:buNone/>
            </a:pPr>
            <a:r>
              <a:rPr lang="en-GB">
                <a:solidFill>
                  <a:schemeClr val="lt1"/>
                </a:solidFill>
                <a:latin typeface="Calibri"/>
                <a:ea typeface="Calibri"/>
                <a:cs typeface="Calibri"/>
                <a:sym typeface="Calibri"/>
              </a:rPr>
              <a:t>During this unit of work we will be looking at ‘sculpture’ and how that can improve and impact an area or environment. Year 5 will eventually create their own sculpture that would fit with the environment of Heddon.</a:t>
            </a:r>
            <a:endParaRPr>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u="sng">
              <a:solidFill>
                <a:schemeClr val="lt1"/>
              </a:solidFil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00"/>
              </a:highlight>
              <a:latin typeface="Calibri"/>
              <a:ea typeface="Calibri"/>
              <a:cs typeface="Calibri"/>
              <a:sym typeface="Calibri"/>
            </a:endParaRPr>
          </a:p>
        </p:txBody>
      </p:sp>
      <p:sp>
        <p:nvSpPr>
          <p:cNvPr id="117" name="Google Shape;117;p1"/>
          <p:cNvSpPr/>
          <p:nvPr/>
        </p:nvSpPr>
        <p:spPr>
          <a:xfrm>
            <a:off x="7087120" y="71449"/>
            <a:ext cx="5038217" cy="1502827"/>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sng" strike="noStrike" cap="none">
                <a:solidFill>
                  <a:schemeClr val="lt1"/>
                </a:solidFill>
                <a:latin typeface="Arial"/>
                <a:ea typeface="Arial"/>
                <a:cs typeface="Arial"/>
                <a:sym typeface="Arial"/>
              </a:rPr>
              <a:t>P.E</a:t>
            </a:r>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Calibri"/>
                <a:ea typeface="Calibri"/>
                <a:cs typeface="Calibri"/>
                <a:sym typeface="Calibri"/>
              </a:rPr>
              <a:t>Our focus for this term is Netball and the key skills needed to attack and defend effectively as a team. We will also be attending </a:t>
            </a:r>
            <a:r>
              <a:rPr lang="en-GB">
                <a:solidFill>
                  <a:schemeClr val="lt1"/>
                </a:solidFill>
                <a:latin typeface="Calibri"/>
                <a:ea typeface="Calibri"/>
                <a:cs typeface="Calibri"/>
                <a:sym typeface="Calibri"/>
              </a:rPr>
              <a:t>swimming lessons </a:t>
            </a:r>
            <a:r>
              <a:rPr lang="en-GB" sz="1400" b="0" i="0" u="none" strike="noStrike" cap="none">
                <a:solidFill>
                  <a:schemeClr val="lt1"/>
                </a:solidFill>
                <a:latin typeface="Calibri"/>
                <a:ea typeface="Calibri"/>
                <a:cs typeface="Calibri"/>
                <a:sym typeface="Calibri"/>
              </a:rPr>
              <a:t> every Wednesday after</a:t>
            </a:r>
            <a:r>
              <a:rPr lang="en-GB">
                <a:solidFill>
                  <a:schemeClr val="lt1"/>
                </a:solidFill>
                <a:latin typeface="Calibri"/>
                <a:ea typeface="Calibri"/>
                <a:cs typeface="Calibri"/>
                <a:sym typeface="Calibri"/>
              </a:rPr>
              <a:t>noon until the end of term.</a:t>
            </a:r>
            <a:endParaRPr sz="1200" b="0" i="0" u="none" strike="noStrike" cap="none">
              <a:solidFill>
                <a:schemeClr val="lt1"/>
              </a:solidFill>
              <a:latin typeface="Calibri"/>
              <a:ea typeface="Calibri"/>
              <a:cs typeface="Calibri"/>
              <a:sym typeface="Calibri"/>
            </a:endParaRPr>
          </a:p>
        </p:txBody>
      </p:sp>
      <p:sp>
        <p:nvSpPr>
          <p:cNvPr id="118" name="Google Shape;118;p1"/>
          <p:cNvSpPr/>
          <p:nvPr/>
        </p:nvSpPr>
        <p:spPr>
          <a:xfrm>
            <a:off x="7079955" y="1702724"/>
            <a:ext cx="2370261" cy="2113155"/>
          </a:xfrm>
          <a:prstGeom prst="rect">
            <a:avLst/>
          </a:prstGeom>
          <a:solidFill>
            <a:srgbClr val="82685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200" b="0" i="0" u="sng" strike="noStrike" cap="none">
                <a:solidFill>
                  <a:schemeClr val="lt1"/>
                </a:solidFill>
                <a:latin typeface="Arial"/>
                <a:ea typeface="Arial"/>
                <a:cs typeface="Arial"/>
                <a:sym typeface="Arial"/>
              </a:rPr>
              <a:t>R.E/PSHE</a:t>
            </a:r>
            <a:endParaRPr/>
          </a:p>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Our focus this term for R.E is ‘Salvation’ – What did Jesus do to save Human beings?</a:t>
            </a:r>
            <a:endParaRPr/>
          </a:p>
          <a:p>
            <a:pPr marL="0" marR="0" lvl="0" indent="0" algn="ctr" rtl="0">
              <a:lnSpc>
                <a:spcPct val="100000"/>
              </a:lnSpc>
              <a:spcBef>
                <a:spcPts val="0"/>
              </a:spcBef>
              <a:spcAft>
                <a:spcPts val="0"/>
              </a:spcAft>
              <a:buNone/>
            </a:pPr>
            <a:r>
              <a:rPr lang="en-GB" sz="1200" b="0" i="0" u="none" strike="noStrike" cap="none">
                <a:solidFill>
                  <a:schemeClr val="lt1"/>
                </a:solidFill>
                <a:latin typeface="Arial"/>
                <a:ea typeface="Arial"/>
                <a:cs typeface="Arial"/>
                <a:sym typeface="Arial"/>
              </a:rPr>
              <a:t>In our PSHE lessons we will be focusing on th</a:t>
            </a:r>
            <a:r>
              <a:rPr lang="en-GB" sz="1200">
                <a:solidFill>
                  <a:schemeClr val="lt1"/>
                </a:solidFill>
              </a:rPr>
              <a:t>e following topics:</a:t>
            </a:r>
            <a:r>
              <a:rPr lang="en-GB" sz="1200" b="0" i="0" u="none" strike="noStrike" cap="none">
                <a:solidFill>
                  <a:schemeClr val="lt1"/>
                </a:solidFill>
                <a:latin typeface="Arial"/>
                <a:ea typeface="Arial"/>
                <a:cs typeface="Arial"/>
                <a:sym typeface="Arial"/>
              </a:rPr>
              <a:t> </a:t>
            </a:r>
            <a:r>
              <a:rPr lang="en-GB" sz="1200">
                <a:solidFill>
                  <a:schemeClr val="lt1"/>
                </a:solidFill>
              </a:rPr>
              <a:t>belonging to a community and how we can each do our part to improve and help our local area and then we will look at drugs and alcohol education.</a:t>
            </a:r>
            <a:endParaRPr/>
          </a:p>
        </p:txBody>
      </p:sp>
    </p:spTree>
  </p:cSld>
  <p:clrMapOvr>
    <a:masterClrMapping/>
  </p:clrMapOvr>
</p:sld>
</file>

<file path=ppt/theme/theme1.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yVTI">
  <a:themeElements>
    <a:clrScheme name="SketchyVTI">
      <a:dk1>
        <a:srgbClr val="000000"/>
      </a:dk1>
      <a:lt1>
        <a:srgbClr val="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589</Words>
  <Application>Microsoft Office PowerPoint</Application>
  <PresentationFormat>Widescreen</PresentationFormat>
  <Paragraphs>24</Paragraphs>
  <Slides>1</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SketchyVTI</vt:lpstr>
      <vt:lpstr>SketchyVTI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jack.hall-1</dc:creator>
  <cp:lastModifiedBy>Jack Hall</cp:lastModifiedBy>
  <cp:revision>1</cp:revision>
  <dcterms:created xsi:type="dcterms:W3CDTF">2020-08-25T11:37:50Z</dcterms:created>
  <dcterms:modified xsi:type="dcterms:W3CDTF">2023-06-13T18:58:03Z</dcterms:modified>
</cp:coreProperties>
</file>