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 id="2147483650" r:id="rId4"/>
  </p:sldMasterIdLst>
  <p:notesMasterIdLst>
    <p:notesMasterId r:id="rId5"/>
  </p:notesMasterIdLst>
  <p:sldIdLst>
    <p:sldId id="256" r:id="rId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7" roundtripDataSignature="AMtx7mgxmnx6BjK4sLzFAhHWnikZq6+Md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descr="Tag=AccentColor&#10;Flavor=Light&#10;Target=FillAndLine" id="12" name="Google Shape;12;p5"/>
          <p:cNvSpPr/>
          <p:nvPr/>
        </p:nvSpPr>
        <p:spPr>
          <a:xfrm>
            <a:off x="838200" y="4736883"/>
            <a:ext cx="4243589" cy="27432"/>
          </a:xfrm>
          <a:custGeom>
            <a:rect b="b" l="l" r="r" t="t"/>
            <a:pathLst>
              <a:path extrusionOk="0" fill="none" h="27432" w="4243589">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extrusionOk="0" h="27432" w="4243589">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lt1"/>
          </a:solidFill>
          <a:ln cap="rnd" cmpd="sng" w="3810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3" name="Google Shape;13;p5"/>
          <p:cNvSpPr txBox="1"/>
          <p:nvPr>
            <p:ph type="ctrTitle"/>
          </p:nvPr>
        </p:nvSpPr>
        <p:spPr>
          <a:xfrm>
            <a:off x="841248" y="448056"/>
            <a:ext cx="10515600" cy="406908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Clr>
                <a:schemeClr val="lt1"/>
              </a:buClr>
              <a:buSzPts val="9600"/>
              <a:buFont typeface="Arial"/>
              <a:buNone/>
              <a:defRPr sz="9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 name="Google Shape;14;p5"/>
          <p:cNvSpPr txBox="1"/>
          <p:nvPr>
            <p:ph idx="1" type="subTitle"/>
          </p:nvPr>
        </p:nvSpPr>
        <p:spPr>
          <a:xfrm>
            <a:off x="841248" y="4983480"/>
            <a:ext cx="10515600" cy="1124712"/>
          </a:xfrm>
          <a:prstGeom prst="rect">
            <a:avLst/>
          </a:prstGeom>
          <a:noFill/>
          <a:ln>
            <a:noFill/>
          </a:ln>
        </p:spPr>
        <p:txBody>
          <a:bodyPr anchorCtr="0" anchor="t" bIns="45700" lIns="91425" spcFirstLastPara="1" rIns="91425" wrap="square" tIns="45700">
            <a:normAutofit/>
          </a:bodyPr>
          <a:lstStyle>
            <a:lvl1pPr lvl="0" algn="l">
              <a:lnSpc>
                <a:spcPct val="110000"/>
              </a:lnSpc>
              <a:spcBef>
                <a:spcPts val="1000"/>
              </a:spcBef>
              <a:spcAft>
                <a:spcPts val="0"/>
              </a:spcAft>
              <a:buClr>
                <a:schemeClr val="lt1"/>
              </a:buClr>
              <a:buSzPts val="2800"/>
              <a:buNone/>
              <a:defRPr sz="2800"/>
            </a:lvl1pPr>
            <a:lvl2pPr lvl="1" algn="ctr">
              <a:lnSpc>
                <a:spcPct val="110000"/>
              </a:lnSpc>
              <a:spcBef>
                <a:spcPts val="500"/>
              </a:spcBef>
              <a:spcAft>
                <a:spcPts val="0"/>
              </a:spcAft>
              <a:buClr>
                <a:schemeClr val="lt1"/>
              </a:buClr>
              <a:buSzPts val="2000"/>
              <a:buNone/>
              <a:defRPr sz="2000"/>
            </a:lvl2pPr>
            <a:lvl3pPr lvl="2" algn="ctr">
              <a:lnSpc>
                <a:spcPct val="110000"/>
              </a:lnSpc>
              <a:spcBef>
                <a:spcPts val="500"/>
              </a:spcBef>
              <a:spcAft>
                <a:spcPts val="0"/>
              </a:spcAft>
              <a:buClr>
                <a:schemeClr val="lt1"/>
              </a:buClr>
              <a:buSzPts val="1800"/>
              <a:buNone/>
              <a:defRPr sz="1800"/>
            </a:lvl3pPr>
            <a:lvl4pPr lvl="3" algn="ctr">
              <a:lnSpc>
                <a:spcPct val="110000"/>
              </a:lnSpc>
              <a:spcBef>
                <a:spcPts val="500"/>
              </a:spcBef>
              <a:spcAft>
                <a:spcPts val="0"/>
              </a:spcAft>
              <a:buClr>
                <a:schemeClr val="lt1"/>
              </a:buClr>
              <a:buSzPts val="1600"/>
              <a:buNone/>
              <a:defRPr sz="1600"/>
            </a:lvl4pPr>
            <a:lvl5pPr lvl="4" algn="ctr">
              <a:lnSpc>
                <a:spcPct val="110000"/>
              </a:lnSpc>
              <a:spcBef>
                <a:spcPts val="500"/>
              </a:spcBef>
              <a:spcAft>
                <a:spcPts val="0"/>
              </a:spcAft>
              <a:buClr>
                <a:schemeClr val="lt1"/>
              </a:buClr>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p:txBody>
      </p:sp>
      <p:sp>
        <p:nvSpPr>
          <p:cNvPr id="15" name="Google Shape;15;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1" name="Shape 81"/>
        <p:cNvGrpSpPr/>
        <p:nvPr/>
      </p:nvGrpSpPr>
      <p:grpSpPr>
        <a:xfrm>
          <a:off x="0" y="0"/>
          <a:ext cx="0" cy="0"/>
          <a:chOff x="0" y="0"/>
          <a:chExt cx="0" cy="0"/>
        </a:xfrm>
      </p:grpSpPr>
      <p:sp>
        <p:nvSpPr>
          <p:cNvPr id="82" name="Google Shape;82;p13"/>
          <p:cNvSpPr txBox="1"/>
          <p:nvPr>
            <p:ph type="title"/>
          </p:nvPr>
        </p:nvSpPr>
        <p:spPr>
          <a:xfrm>
            <a:off x="839788" y="457200"/>
            <a:ext cx="3931920" cy="342900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3" name="Google Shape;83;p13"/>
          <p:cNvSpPr/>
          <p:nvPr>
            <p:ph idx="2" type="pic"/>
          </p:nvPr>
        </p:nvSpPr>
        <p:spPr>
          <a:xfrm>
            <a:off x="5303520" y="548640"/>
            <a:ext cx="6053328" cy="5431536"/>
          </a:xfrm>
          <a:prstGeom prst="rect">
            <a:avLst/>
          </a:prstGeom>
          <a:noFill/>
          <a:ln>
            <a:noFill/>
          </a:ln>
        </p:spPr>
      </p:sp>
      <p:sp>
        <p:nvSpPr>
          <p:cNvPr id="84" name="Google Shape;84;p13"/>
          <p:cNvSpPr txBox="1"/>
          <p:nvPr>
            <p:ph idx="1" type="body"/>
          </p:nvPr>
        </p:nvSpPr>
        <p:spPr>
          <a:xfrm>
            <a:off x="839788" y="3977640"/>
            <a:ext cx="3931920" cy="2002536"/>
          </a:xfrm>
          <a:prstGeom prst="rect">
            <a:avLst/>
          </a:prstGeom>
          <a:noFill/>
          <a:ln>
            <a:noFill/>
          </a:ln>
        </p:spPr>
        <p:txBody>
          <a:bodyPr anchorCtr="0" anchor="t" bIns="45700" lIns="91425" spcFirstLastPara="1" rIns="91425" wrap="square" tIns="45700">
            <a:normAutofit/>
          </a:bodyPr>
          <a:lstStyle>
            <a:lvl1pPr indent="-228600" lvl="0" marL="457200" algn="l">
              <a:lnSpc>
                <a:spcPct val="110000"/>
              </a:lnSpc>
              <a:spcBef>
                <a:spcPts val="1000"/>
              </a:spcBef>
              <a:spcAft>
                <a:spcPts val="0"/>
              </a:spcAft>
              <a:buClr>
                <a:schemeClr val="dk1"/>
              </a:buClr>
              <a:buSzPts val="3200"/>
              <a:buNone/>
              <a:defRPr sz="3200"/>
            </a:lvl1pPr>
            <a:lvl2pPr indent="-228600" lvl="1" marL="914400" algn="l">
              <a:lnSpc>
                <a:spcPct val="110000"/>
              </a:lnSpc>
              <a:spcBef>
                <a:spcPts val="500"/>
              </a:spcBef>
              <a:spcAft>
                <a:spcPts val="0"/>
              </a:spcAft>
              <a:buClr>
                <a:schemeClr val="dk1"/>
              </a:buClr>
              <a:buSzPts val="1400"/>
              <a:buNone/>
              <a:defRPr sz="1400"/>
            </a:lvl2pPr>
            <a:lvl3pPr indent="-228600" lvl="2" marL="1371600" algn="l">
              <a:lnSpc>
                <a:spcPct val="110000"/>
              </a:lnSpc>
              <a:spcBef>
                <a:spcPts val="500"/>
              </a:spcBef>
              <a:spcAft>
                <a:spcPts val="0"/>
              </a:spcAft>
              <a:buClr>
                <a:schemeClr val="dk1"/>
              </a:buClr>
              <a:buSzPts val="1200"/>
              <a:buNone/>
              <a:defRPr sz="1200"/>
            </a:lvl3pPr>
            <a:lvl4pPr indent="-228600" lvl="3" marL="1828800" algn="l">
              <a:lnSpc>
                <a:spcPct val="110000"/>
              </a:lnSpc>
              <a:spcBef>
                <a:spcPts val="500"/>
              </a:spcBef>
              <a:spcAft>
                <a:spcPts val="0"/>
              </a:spcAft>
              <a:buClr>
                <a:schemeClr val="dk1"/>
              </a:buClr>
              <a:buSzPts val="1000"/>
              <a:buNone/>
              <a:defRPr sz="1000"/>
            </a:lvl4pPr>
            <a:lvl5pPr indent="-228600" lvl="4" marL="2286000" algn="l">
              <a:lnSpc>
                <a:spcPct val="11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85" name="Google Shape;85;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
        <p:nvSpPr>
          <p:cNvPr descr="Tag=AccentColor&#10;Flavor=Light&#10;Target=FillAndLine" id="88" name="Google Shape;88;p13"/>
          <p:cNvSpPr/>
          <p:nvPr/>
        </p:nvSpPr>
        <p:spPr>
          <a:xfrm rot="5400000">
            <a:off x="2798064" y="3254143"/>
            <a:ext cx="4480560" cy="27432"/>
          </a:xfrm>
          <a:custGeom>
            <a:rect b="b" l="l" r="r" t="t"/>
            <a:pathLst>
              <a:path extrusionOk="0" fill="none" h="27432" w="448056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extrusionOk="0" h="27432" w="448056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dk1"/>
          </a:solidFill>
          <a:ln cap="rnd" cmpd="sng" w="444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9" name="Shape 89"/>
        <p:cNvGrpSpPr/>
        <p:nvPr/>
      </p:nvGrpSpPr>
      <p:grpSpPr>
        <a:xfrm>
          <a:off x="0" y="0"/>
          <a:ext cx="0" cy="0"/>
          <a:chOff x="0" y="0"/>
          <a:chExt cx="0" cy="0"/>
        </a:xfrm>
      </p:grpSpPr>
      <p:sp>
        <p:nvSpPr>
          <p:cNvPr id="90" name="Google Shape;90;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1" name="Google Shape;91;p14"/>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1000"/>
              </a:spcBef>
              <a:spcAft>
                <a:spcPts val="0"/>
              </a:spcAft>
              <a:buClr>
                <a:schemeClr val="dk1"/>
              </a:buClr>
              <a:buSzPts val="1800"/>
              <a:buChar char="•"/>
              <a:defRPr/>
            </a:lvl1pPr>
            <a:lvl2pPr indent="-342900" lvl="1" marL="914400" algn="l">
              <a:lnSpc>
                <a:spcPct val="110000"/>
              </a:lnSpc>
              <a:spcBef>
                <a:spcPts val="500"/>
              </a:spcBef>
              <a:spcAft>
                <a:spcPts val="0"/>
              </a:spcAft>
              <a:buClr>
                <a:schemeClr val="dk1"/>
              </a:buClr>
              <a:buSzPts val="1800"/>
              <a:buChar char="•"/>
              <a:defRPr/>
            </a:lvl2pPr>
            <a:lvl3pPr indent="-342900" lvl="2" marL="1371600" algn="l">
              <a:lnSpc>
                <a:spcPct val="110000"/>
              </a:lnSpc>
              <a:spcBef>
                <a:spcPts val="500"/>
              </a:spcBef>
              <a:spcAft>
                <a:spcPts val="0"/>
              </a:spcAft>
              <a:buClr>
                <a:schemeClr val="dk1"/>
              </a:buClr>
              <a:buSzPts val="1800"/>
              <a:buChar char="•"/>
              <a:defRPr/>
            </a:lvl3pPr>
            <a:lvl4pPr indent="-342900" lvl="3" marL="1828800" algn="l">
              <a:lnSpc>
                <a:spcPct val="110000"/>
              </a:lnSpc>
              <a:spcBef>
                <a:spcPts val="500"/>
              </a:spcBef>
              <a:spcAft>
                <a:spcPts val="0"/>
              </a:spcAft>
              <a:buClr>
                <a:schemeClr val="dk1"/>
              </a:buClr>
              <a:buSzPts val="1800"/>
              <a:buChar char="•"/>
              <a:defRPr/>
            </a:lvl4pPr>
            <a:lvl5pPr indent="-342900" lvl="4" marL="2286000" algn="l">
              <a:lnSpc>
                <a:spcPct val="11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2" name="Google Shape;92;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5" name="Shape 95"/>
        <p:cNvGrpSpPr/>
        <p:nvPr/>
      </p:nvGrpSpPr>
      <p:grpSpPr>
        <a:xfrm>
          <a:off x="0" y="0"/>
          <a:ext cx="0" cy="0"/>
          <a:chOff x="0" y="0"/>
          <a:chExt cx="0" cy="0"/>
        </a:xfrm>
      </p:grpSpPr>
      <p:sp>
        <p:nvSpPr>
          <p:cNvPr id="96" name="Google Shape;96;p15"/>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7" name="Google Shape;97;p15"/>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1000"/>
              </a:spcBef>
              <a:spcAft>
                <a:spcPts val="0"/>
              </a:spcAft>
              <a:buClr>
                <a:schemeClr val="dk1"/>
              </a:buClr>
              <a:buSzPts val="1800"/>
              <a:buChar char="•"/>
              <a:defRPr/>
            </a:lvl1pPr>
            <a:lvl2pPr indent="-342900" lvl="1" marL="914400" algn="l">
              <a:lnSpc>
                <a:spcPct val="110000"/>
              </a:lnSpc>
              <a:spcBef>
                <a:spcPts val="500"/>
              </a:spcBef>
              <a:spcAft>
                <a:spcPts val="0"/>
              </a:spcAft>
              <a:buClr>
                <a:schemeClr val="dk1"/>
              </a:buClr>
              <a:buSzPts val="1800"/>
              <a:buChar char="•"/>
              <a:defRPr/>
            </a:lvl2pPr>
            <a:lvl3pPr indent="-342900" lvl="2" marL="1371600" algn="l">
              <a:lnSpc>
                <a:spcPct val="110000"/>
              </a:lnSpc>
              <a:spcBef>
                <a:spcPts val="500"/>
              </a:spcBef>
              <a:spcAft>
                <a:spcPts val="0"/>
              </a:spcAft>
              <a:buClr>
                <a:schemeClr val="dk1"/>
              </a:buClr>
              <a:buSzPts val="1800"/>
              <a:buChar char="•"/>
              <a:defRPr/>
            </a:lvl3pPr>
            <a:lvl4pPr indent="-342900" lvl="3" marL="1828800" algn="l">
              <a:lnSpc>
                <a:spcPct val="110000"/>
              </a:lnSpc>
              <a:spcBef>
                <a:spcPts val="500"/>
              </a:spcBef>
              <a:spcAft>
                <a:spcPts val="0"/>
              </a:spcAft>
              <a:buClr>
                <a:schemeClr val="dk1"/>
              </a:buClr>
              <a:buSzPts val="1800"/>
              <a:buChar char="•"/>
              <a:defRPr/>
            </a:lvl4pPr>
            <a:lvl5pPr indent="-342900" lvl="4" marL="2286000" algn="l">
              <a:lnSpc>
                <a:spcPct val="11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8" name="Google Shape;98;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4" name="Shape 24"/>
        <p:cNvGrpSpPr/>
        <p:nvPr/>
      </p:nvGrpSpPr>
      <p:grpSpPr>
        <a:xfrm>
          <a:off x="0" y="0"/>
          <a:ext cx="0" cy="0"/>
          <a:chOff x="0" y="0"/>
          <a:chExt cx="0" cy="0"/>
        </a:xfrm>
      </p:grpSpPr>
      <p:sp>
        <p:nvSpPr>
          <p:cNvPr descr="Tag=AccentColor&#10;Flavor=Light&#10;Target=FillAndLine" id="25" name="Google Shape;25;p4"/>
          <p:cNvSpPr/>
          <p:nvPr/>
        </p:nvSpPr>
        <p:spPr>
          <a:xfrm>
            <a:off x="838200" y="4736883"/>
            <a:ext cx="4243589" cy="27432"/>
          </a:xfrm>
          <a:custGeom>
            <a:rect b="b" l="l" r="r" t="t"/>
            <a:pathLst>
              <a:path extrusionOk="0" fill="none" h="27432" w="4243589">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extrusionOk="0" h="27432" w="4243589">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dk1"/>
          </a:solidFill>
          <a:ln cap="rnd"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6" name="Google Shape;26;p4"/>
          <p:cNvSpPr txBox="1"/>
          <p:nvPr>
            <p:ph type="ctrTitle"/>
          </p:nvPr>
        </p:nvSpPr>
        <p:spPr>
          <a:xfrm>
            <a:off x="841248" y="448056"/>
            <a:ext cx="10515600" cy="406908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Clr>
                <a:schemeClr val="dk1"/>
              </a:buClr>
              <a:buSzPts val="9600"/>
              <a:buFont typeface="Arial"/>
              <a:buNone/>
              <a:defRPr sz="9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subTitle"/>
          </p:nvPr>
        </p:nvSpPr>
        <p:spPr>
          <a:xfrm>
            <a:off x="841248" y="4983480"/>
            <a:ext cx="10515600" cy="1124712"/>
          </a:xfrm>
          <a:prstGeom prst="rect">
            <a:avLst/>
          </a:prstGeom>
          <a:noFill/>
          <a:ln>
            <a:noFill/>
          </a:ln>
        </p:spPr>
        <p:txBody>
          <a:bodyPr anchorCtr="0" anchor="t" bIns="45700" lIns="91425" spcFirstLastPara="1" rIns="91425" wrap="square" tIns="45700">
            <a:normAutofit/>
          </a:bodyPr>
          <a:lstStyle>
            <a:lvl1pPr lvl="0" algn="l">
              <a:lnSpc>
                <a:spcPct val="110000"/>
              </a:lnSpc>
              <a:spcBef>
                <a:spcPts val="1000"/>
              </a:spcBef>
              <a:spcAft>
                <a:spcPts val="0"/>
              </a:spcAft>
              <a:buClr>
                <a:schemeClr val="dk1"/>
              </a:buClr>
              <a:buSzPts val="2800"/>
              <a:buNone/>
              <a:defRPr sz="2800"/>
            </a:lvl1pPr>
            <a:lvl2pPr lvl="1" algn="ctr">
              <a:lnSpc>
                <a:spcPct val="110000"/>
              </a:lnSpc>
              <a:spcBef>
                <a:spcPts val="500"/>
              </a:spcBef>
              <a:spcAft>
                <a:spcPts val="0"/>
              </a:spcAft>
              <a:buClr>
                <a:schemeClr val="dk1"/>
              </a:buClr>
              <a:buSzPts val="2000"/>
              <a:buNone/>
              <a:defRPr sz="2000"/>
            </a:lvl2pPr>
            <a:lvl3pPr lvl="2" algn="ctr">
              <a:lnSpc>
                <a:spcPct val="110000"/>
              </a:lnSpc>
              <a:spcBef>
                <a:spcPts val="500"/>
              </a:spcBef>
              <a:spcAft>
                <a:spcPts val="0"/>
              </a:spcAft>
              <a:buClr>
                <a:schemeClr val="dk1"/>
              </a:buClr>
              <a:buSzPts val="1800"/>
              <a:buNone/>
              <a:defRPr sz="1800"/>
            </a:lvl3pPr>
            <a:lvl4pPr lvl="3" algn="ctr">
              <a:lnSpc>
                <a:spcPct val="110000"/>
              </a:lnSpc>
              <a:spcBef>
                <a:spcPts val="500"/>
              </a:spcBef>
              <a:spcAft>
                <a:spcPts val="0"/>
              </a:spcAft>
              <a:buClr>
                <a:schemeClr val="dk1"/>
              </a:buClr>
              <a:buSzPts val="1600"/>
              <a:buNone/>
              <a:defRPr sz="1600"/>
            </a:lvl4pPr>
            <a:lvl5pPr lvl="4" algn="ctr">
              <a:lnSpc>
                <a:spcPct val="11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8" name="Google Shape;28;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1" name="Shape 31"/>
        <p:cNvGrpSpPr/>
        <p:nvPr/>
      </p:nvGrpSpPr>
      <p:grpSpPr>
        <a:xfrm>
          <a:off x="0" y="0"/>
          <a:ext cx="0" cy="0"/>
          <a:chOff x="0" y="0"/>
          <a:chExt cx="0" cy="0"/>
        </a:xfrm>
      </p:grpSpPr>
      <p:sp>
        <p:nvSpPr>
          <p:cNvPr id="32" name="Google Shape;32;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6"/>
          <p:cNvSpPr txBox="1"/>
          <p:nvPr>
            <p:ph idx="1" type="body"/>
          </p:nvPr>
        </p:nvSpPr>
        <p:spPr>
          <a:xfrm>
            <a:off x="838200" y="1929384"/>
            <a:ext cx="10515600" cy="4251960"/>
          </a:xfrm>
          <a:prstGeom prst="rect">
            <a:avLst/>
          </a:prstGeom>
          <a:noFill/>
          <a:ln>
            <a:noFill/>
          </a:ln>
        </p:spPr>
        <p:txBody>
          <a:bodyPr anchorCtr="0" anchor="t" bIns="45700" lIns="91425" spcFirstLastPara="1" rIns="91425" wrap="square" tIns="45700">
            <a:normAutofit/>
          </a:bodyPr>
          <a:lstStyle>
            <a:lvl1pPr indent="-406400" lvl="0" marL="457200" algn="l">
              <a:lnSpc>
                <a:spcPct val="110000"/>
              </a:lnSpc>
              <a:spcBef>
                <a:spcPts val="1000"/>
              </a:spcBef>
              <a:spcAft>
                <a:spcPts val="0"/>
              </a:spcAft>
              <a:buClr>
                <a:schemeClr val="dk1"/>
              </a:buClr>
              <a:buSzPts val="2800"/>
              <a:buChar char="•"/>
              <a:defRPr sz="2800"/>
            </a:lvl1pPr>
            <a:lvl2pPr indent="-381000" lvl="1" marL="914400" algn="l">
              <a:lnSpc>
                <a:spcPct val="110000"/>
              </a:lnSpc>
              <a:spcBef>
                <a:spcPts val="500"/>
              </a:spcBef>
              <a:spcAft>
                <a:spcPts val="0"/>
              </a:spcAft>
              <a:buClr>
                <a:schemeClr val="dk1"/>
              </a:buClr>
              <a:buSzPts val="2400"/>
              <a:buChar char="•"/>
              <a:defRPr sz="2400"/>
            </a:lvl2pPr>
            <a:lvl3pPr indent="-355600" lvl="2" marL="1371600" algn="l">
              <a:lnSpc>
                <a:spcPct val="110000"/>
              </a:lnSpc>
              <a:spcBef>
                <a:spcPts val="500"/>
              </a:spcBef>
              <a:spcAft>
                <a:spcPts val="0"/>
              </a:spcAft>
              <a:buClr>
                <a:schemeClr val="dk1"/>
              </a:buClr>
              <a:buSzPts val="2000"/>
              <a:buChar char="•"/>
              <a:defRPr sz="2000"/>
            </a:lvl3pPr>
            <a:lvl4pPr indent="-342900" lvl="3" marL="1828800" algn="l">
              <a:lnSpc>
                <a:spcPct val="110000"/>
              </a:lnSpc>
              <a:spcBef>
                <a:spcPts val="500"/>
              </a:spcBef>
              <a:spcAft>
                <a:spcPts val="0"/>
              </a:spcAft>
              <a:buClr>
                <a:schemeClr val="dk1"/>
              </a:buClr>
              <a:buSzPts val="1800"/>
              <a:buChar char="•"/>
              <a:defRPr sz="1800"/>
            </a:lvl4pPr>
            <a:lvl5pPr indent="-342900" lvl="4" marL="2286000" algn="l">
              <a:lnSpc>
                <a:spcPct val="110000"/>
              </a:lnSpc>
              <a:spcBef>
                <a:spcPts val="500"/>
              </a:spcBef>
              <a:spcAft>
                <a:spcPts val="0"/>
              </a:spcAft>
              <a:buClr>
                <a:schemeClr val="dk1"/>
              </a:buClr>
              <a:buSzPts val="1800"/>
              <a:buChar char="•"/>
              <a:defRPr sz="18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4" name="Google Shape;34;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
        <p:nvSpPr>
          <p:cNvPr descr="Tag=AccentColor&#10;Flavor=Light&#10;Target=FillAndLine" id="37" name="Google Shape;37;p6"/>
          <p:cNvSpPr/>
          <p:nvPr/>
        </p:nvSpPr>
        <p:spPr>
          <a:xfrm>
            <a:off x="838199" y="1709928"/>
            <a:ext cx="10515600" cy="27432"/>
          </a:xfrm>
          <a:custGeom>
            <a:rect b="b" l="l" r="r" t="t"/>
            <a:pathLst>
              <a:path extrusionOk="0" fill="none" h="27432" w="1051560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extrusionOk="0" h="27432" w="1051560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dk1"/>
          </a:solidFill>
          <a:ln cap="rnd"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8" name="Shape 38"/>
        <p:cNvGrpSpPr/>
        <p:nvPr/>
      </p:nvGrpSpPr>
      <p:grpSpPr>
        <a:xfrm>
          <a:off x="0" y="0"/>
          <a:ext cx="0" cy="0"/>
          <a:chOff x="0" y="0"/>
          <a:chExt cx="0" cy="0"/>
        </a:xfrm>
      </p:grpSpPr>
      <p:sp>
        <p:nvSpPr>
          <p:cNvPr id="39" name="Google Shape;39;p7"/>
          <p:cNvSpPr txBox="1"/>
          <p:nvPr>
            <p:ph type="title"/>
          </p:nvPr>
        </p:nvSpPr>
        <p:spPr>
          <a:xfrm>
            <a:off x="841248" y="448056"/>
            <a:ext cx="10515600" cy="406908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8000"/>
              <a:buFont typeface="Arial"/>
              <a:buNone/>
              <a:defRPr sz="8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7"/>
          <p:cNvSpPr txBox="1"/>
          <p:nvPr>
            <p:ph idx="1" type="body"/>
          </p:nvPr>
        </p:nvSpPr>
        <p:spPr>
          <a:xfrm>
            <a:off x="841248" y="4983480"/>
            <a:ext cx="10515600" cy="1124712"/>
          </a:xfrm>
          <a:prstGeom prst="rect">
            <a:avLst/>
          </a:prstGeom>
          <a:noFill/>
          <a:ln>
            <a:noFill/>
          </a:ln>
        </p:spPr>
        <p:txBody>
          <a:bodyPr anchorCtr="0" anchor="t" bIns="45700" lIns="91425" spcFirstLastPara="1" rIns="91425" wrap="square" tIns="45700">
            <a:normAutofit/>
          </a:bodyPr>
          <a:lstStyle>
            <a:lvl1pPr indent="-228600" lvl="0" marL="457200" algn="l">
              <a:lnSpc>
                <a:spcPct val="110000"/>
              </a:lnSpc>
              <a:spcBef>
                <a:spcPts val="1000"/>
              </a:spcBef>
              <a:spcAft>
                <a:spcPts val="0"/>
              </a:spcAft>
              <a:buClr>
                <a:srgbClr val="888888"/>
              </a:buClr>
              <a:buSzPts val="2800"/>
              <a:buNone/>
              <a:defRPr sz="2800">
                <a:solidFill>
                  <a:srgbClr val="888888"/>
                </a:solidFill>
              </a:defRPr>
            </a:lvl1pPr>
            <a:lvl2pPr indent="-228600" lvl="1" marL="914400" algn="l">
              <a:lnSpc>
                <a:spcPct val="110000"/>
              </a:lnSpc>
              <a:spcBef>
                <a:spcPts val="500"/>
              </a:spcBef>
              <a:spcAft>
                <a:spcPts val="0"/>
              </a:spcAft>
              <a:buClr>
                <a:srgbClr val="888888"/>
              </a:buClr>
              <a:buSzPts val="2000"/>
              <a:buNone/>
              <a:defRPr sz="2000">
                <a:solidFill>
                  <a:srgbClr val="888888"/>
                </a:solidFill>
              </a:defRPr>
            </a:lvl2pPr>
            <a:lvl3pPr indent="-228600" lvl="2" marL="1371600" algn="l">
              <a:lnSpc>
                <a:spcPct val="110000"/>
              </a:lnSpc>
              <a:spcBef>
                <a:spcPts val="500"/>
              </a:spcBef>
              <a:spcAft>
                <a:spcPts val="0"/>
              </a:spcAft>
              <a:buClr>
                <a:srgbClr val="888888"/>
              </a:buClr>
              <a:buSzPts val="1800"/>
              <a:buNone/>
              <a:defRPr sz="1800">
                <a:solidFill>
                  <a:srgbClr val="888888"/>
                </a:solidFill>
              </a:defRPr>
            </a:lvl3pPr>
            <a:lvl4pPr indent="-228600" lvl="3" marL="1828800" algn="l">
              <a:lnSpc>
                <a:spcPct val="110000"/>
              </a:lnSpc>
              <a:spcBef>
                <a:spcPts val="500"/>
              </a:spcBef>
              <a:spcAft>
                <a:spcPts val="0"/>
              </a:spcAft>
              <a:buClr>
                <a:srgbClr val="888888"/>
              </a:buClr>
              <a:buSzPts val="1600"/>
              <a:buNone/>
              <a:defRPr sz="1600">
                <a:solidFill>
                  <a:srgbClr val="888888"/>
                </a:solidFill>
              </a:defRPr>
            </a:lvl4pPr>
            <a:lvl5pPr indent="-228600" lvl="4" marL="2286000" algn="l">
              <a:lnSpc>
                <a:spcPct val="11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41" name="Google Shape;41;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
        <p:nvSpPr>
          <p:cNvPr descr="Tag=AccentColor&#10;Flavor=Light&#10;Target=FillAndLine" id="44" name="Google Shape;44;p7"/>
          <p:cNvSpPr/>
          <p:nvPr/>
        </p:nvSpPr>
        <p:spPr>
          <a:xfrm>
            <a:off x="838200" y="4736883"/>
            <a:ext cx="4243589" cy="27432"/>
          </a:xfrm>
          <a:custGeom>
            <a:rect b="b" l="l" r="r" t="t"/>
            <a:pathLst>
              <a:path extrusionOk="0" fill="none" h="27432" w="4243589">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extrusionOk="0" h="27432" w="4243589">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dk1"/>
          </a:solidFill>
          <a:ln cap="rnd"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5" name="Shape 45"/>
        <p:cNvGrpSpPr/>
        <p:nvPr/>
      </p:nvGrpSpPr>
      <p:grpSpPr>
        <a:xfrm>
          <a:off x="0" y="0"/>
          <a:ext cx="0" cy="0"/>
          <a:chOff x="0" y="0"/>
          <a:chExt cx="0" cy="0"/>
        </a:xfrm>
      </p:grpSpPr>
      <p:sp>
        <p:nvSpPr>
          <p:cNvPr id="46" name="Google Shape;46;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8"/>
          <p:cNvSpPr txBox="1"/>
          <p:nvPr>
            <p:ph idx="1" type="body"/>
          </p:nvPr>
        </p:nvSpPr>
        <p:spPr>
          <a:xfrm>
            <a:off x="838200" y="1929384"/>
            <a:ext cx="5181600" cy="4251960"/>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1000"/>
              </a:spcBef>
              <a:spcAft>
                <a:spcPts val="0"/>
              </a:spcAft>
              <a:buClr>
                <a:schemeClr val="dk1"/>
              </a:buClr>
              <a:buSzPts val="1800"/>
              <a:buChar char="•"/>
              <a:defRPr/>
            </a:lvl1pPr>
            <a:lvl2pPr indent="-342900" lvl="1" marL="914400" algn="l">
              <a:lnSpc>
                <a:spcPct val="110000"/>
              </a:lnSpc>
              <a:spcBef>
                <a:spcPts val="500"/>
              </a:spcBef>
              <a:spcAft>
                <a:spcPts val="0"/>
              </a:spcAft>
              <a:buClr>
                <a:schemeClr val="dk1"/>
              </a:buClr>
              <a:buSzPts val="1800"/>
              <a:buChar char="•"/>
              <a:defRPr/>
            </a:lvl2pPr>
            <a:lvl3pPr indent="-342900" lvl="2" marL="1371600" algn="l">
              <a:lnSpc>
                <a:spcPct val="110000"/>
              </a:lnSpc>
              <a:spcBef>
                <a:spcPts val="500"/>
              </a:spcBef>
              <a:spcAft>
                <a:spcPts val="0"/>
              </a:spcAft>
              <a:buClr>
                <a:schemeClr val="dk1"/>
              </a:buClr>
              <a:buSzPts val="1800"/>
              <a:buChar char="•"/>
              <a:defRPr/>
            </a:lvl3pPr>
            <a:lvl4pPr indent="-342900" lvl="3" marL="1828800" algn="l">
              <a:lnSpc>
                <a:spcPct val="110000"/>
              </a:lnSpc>
              <a:spcBef>
                <a:spcPts val="500"/>
              </a:spcBef>
              <a:spcAft>
                <a:spcPts val="0"/>
              </a:spcAft>
              <a:buClr>
                <a:schemeClr val="dk1"/>
              </a:buClr>
              <a:buSzPts val="1800"/>
              <a:buChar char="•"/>
              <a:defRPr/>
            </a:lvl4pPr>
            <a:lvl5pPr indent="-342900" lvl="4" marL="2286000" algn="l">
              <a:lnSpc>
                <a:spcPct val="11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8"/>
          <p:cNvSpPr txBox="1"/>
          <p:nvPr>
            <p:ph idx="2" type="body"/>
          </p:nvPr>
        </p:nvSpPr>
        <p:spPr>
          <a:xfrm>
            <a:off x="6172200" y="1929384"/>
            <a:ext cx="5181600" cy="4251960"/>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1000"/>
              </a:spcBef>
              <a:spcAft>
                <a:spcPts val="0"/>
              </a:spcAft>
              <a:buClr>
                <a:schemeClr val="dk1"/>
              </a:buClr>
              <a:buSzPts val="1800"/>
              <a:buChar char="•"/>
              <a:defRPr/>
            </a:lvl1pPr>
            <a:lvl2pPr indent="-342900" lvl="1" marL="914400" algn="l">
              <a:lnSpc>
                <a:spcPct val="110000"/>
              </a:lnSpc>
              <a:spcBef>
                <a:spcPts val="500"/>
              </a:spcBef>
              <a:spcAft>
                <a:spcPts val="0"/>
              </a:spcAft>
              <a:buClr>
                <a:schemeClr val="dk1"/>
              </a:buClr>
              <a:buSzPts val="1800"/>
              <a:buChar char="•"/>
              <a:defRPr/>
            </a:lvl2pPr>
            <a:lvl3pPr indent="-342900" lvl="2" marL="1371600" algn="l">
              <a:lnSpc>
                <a:spcPct val="110000"/>
              </a:lnSpc>
              <a:spcBef>
                <a:spcPts val="500"/>
              </a:spcBef>
              <a:spcAft>
                <a:spcPts val="0"/>
              </a:spcAft>
              <a:buClr>
                <a:schemeClr val="dk1"/>
              </a:buClr>
              <a:buSzPts val="1800"/>
              <a:buChar char="•"/>
              <a:defRPr/>
            </a:lvl3pPr>
            <a:lvl4pPr indent="-342900" lvl="3" marL="1828800" algn="l">
              <a:lnSpc>
                <a:spcPct val="110000"/>
              </a:lnSpc>
              <a:spcBef>
                <a:spcPts val="500"/>
              </a:spcBef>
              <a:spcAft>
                <a:spcPts val="0"/>
              </a:spcAft>
              <a:buClr>
                <a:schemeClr val="dk1"/>
              </a:buClr>
              <a:buSzPts val="1800"/>
              <a:buChar char="•"/>
              <a:defRPr/>
            </a:lvl4pPr>
            <a:lvl5pPr indent="-342900" lvl="4" marL="2286000" algn="l">
              <a:lnSpc>
                <a:spcPct val="11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
        <p:nvSpPr>
          <p:cNvPr descr="Tag=AccentColor&#10;Flavor=Light&#10;Target=FillAndLine" id="52" name="Google Shape;52;p8"/>
          <p:cNvSpPr/>
          <p:nvPr/>
        </p:nvSpPr>
        <p:spPr>
          <a:xfrm>
            <a:off x="838199" y="1709928"/>
            <a:ext cx="10515600" cy="27432"/>
          </a:xfrm>
          <a:custGeom>
            <a:rect b="b" l="l" r="r" t="t"/>
            <a:pathLst>
              <a:path extrusionOk="0" fill="none" h="27432" w="1051560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extrusionOk="0" h="27432" w="1051560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dk1"/>
          </a:solidFill>
          <a:ln cap="rnd"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3" name="Shape 53"/>
        <p:cNvGrpSpPr/>
        <p:nvPr/>
      </p:nvGrpSpPr>
      <p:grpSpPr>
        <a:xfrm>
          <a:off x="0" y="0"/>
          <a:ext cx="0" cy="0"/>
          <a:chOff x="0" y="0"/>
          <a:chExt cx="0" cy="0"/>
        </a:xfrm>
      </p:grpSpPr>
      <p:sp>
        <p:nvSpPr>
          <p:cNvPr id="54" name="Google Shape;54;p9"/>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9"/>
          <p:cNvSpPr txBox="1"/>
          <p:nvPr>
            <p:ph idx="1" type="body"/>
          </p:nvPr>
        </p:nvSpPr>
        <p:spPr>
          <a:xfrm>
            <a:off x="839788" y="1938528"/>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110000"/>
              </a:lnSpc>
              <a:spcBef>
                <a:spcPts val="1000"/>
              </a:spcBef>
              <a:spcAft>
                <a:spcPts val="0"/>
              </a:spcAft>
              <a:buClr>
                <a:schemeClr val="dk1"/>
              </a:buClr>
              <a:buSzPts val="3600"/>
              <a:buNone/>
              <a:defRPr b="1" sz="3600"/>
            </a:lvl1pPr>
            <a:lvl2pPr indent="-228600" lvl="1" marL="914400" algn="l">
              <a:lnSpc>
                <a:spcPct val="110000"/>
              </a:lnSpc>
              <a:spcBef>
                <a:spcPts val="500"/>
              </a:spcBef>
              <a:spcAft>
                <a:spcPts val="0"/>
              </a:spcAft>
              <a:buClr>
                <a:schemeClr val="dk1"/>
              </a:buClr>
              <a:buSzPts val="2000"/>
              <a:buNone/>
              <a:defRPr b="1" sz="2000"/>
            </a:lvl2pPr>
            <a:lvl3pPr indent="-228600" lvl="2" marL="1371600" algn="l">
              <a:lnSpc>
                <a:spcPct val="110000"/>
              </a:lnSpc>
              <a:spcBef>
                <a:spcPts val="500"/>
              </a:spcBef>
              <a:spcAft>
                <a:spcPts val="0"/>
              </a:spcAft>
              <a:buClr>
                <a:schemeClr val="dk1"/>
              </a:buClr>
              <a:buSzPts val="1800"/>
              <a:buNone/>
              <a:defRPr b="1" sz="1800"/>
            </a:lvl3pPr>
            <a:lvl4pPr indent="-228600" lvl="3" marL="1828800" algn="l">
              <a:lnSpc>
                <a:spcPct val="110000"/>
              </a:lnSpc>
              <a:spcBef>
                <a:spcPts val="500"/>
              </a:spcBef>
              <a:spcAft>
                <a:spcPts val="0"/>
              </a:spcAft>
              <a:buClr>
                <a:schemeClr val="dk1"/>
              </a:buClr>
              <a:buSzPts val="1600"/>
              <a:buNone/>
              <a:defRPr b="1" sz="1600"/>
            </a:lvl4pPr>
            <a:lvl5pPr indent="-228600" lvl="4" marL="2286000" algn="l">
              <a:lnSpc>
                <a:spcPct val="11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6" name="Google Shape;56;p9"/>
          <p:cNvSpPr txBox="1"/>
          <p:nvPr>
            <p:ph idx="2" type="body"/>
          </p:nvPr>
        </p:nvSpPr>
        <p:spPr>
          <a:xfrm>
            <a:off x="839788" y="2926080"/>
            <a:ext cx="5157787" cy="3264408"/>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1000"/>
              </a:spcBef>
              <a:spcAft>
                <a:spcPts val="0"/>
              </a:spcAft>
              <a:buClr>
                <a:schemeClr val="dk1"/>
              </a:buClr>
              <a:buSzPts val="1800"/>
              <a:buChar char="•"/>
              <a:defRPr/>
            </a:lvl1pPr>
            <a:lvl2pPr indent="-342900" lvl="1" marL="914400" algn="l">
              <a:lnSpc>
                <a:spcPct val="110000"/>
              </a:lnSpc>
              <a:spcBef>
                <a:spcPts val="500"/>
              </a:spcBef>
              <a:spcAft>
                <a:spcPts val="0"/>
              </a:spcAft>
              <a:buClr>
                <a:schemeClr val="dk1"/>
              </a:buClr>
              <a:buSzPts val="1800"/>
              <a:buChar char="•"/>
              <a:defRPr/>
            </a:lvl2pPr>
            <a:lvl3pPr indent="-342900" lvl="2" marL="1371600" algn="l">
              <a:lnSpc>
                <a:spcPct val="110000"/>
              </a:lnSpc>
              <a:spcBef>
                <a:spcPts val="500"/>
              </a:spcBef>
              <a:spcAft>
                <a:spcPts val="0"/>
              </a:spcAft>
              <a:buClr>
                <a:schemeClr val="dk1"/>
              </a:buClr>
              <a:buSzPts val="1800"/>
              <a:buChar char="•"/>
              <a:defRPr/>
            </a:lvl3pPr>
            <a:lvl4pPr indent="-342900" lvl="3" marL="1828800" algn="l">
              <a:lnSpc>
                <a:spcPct val="110000"/>
              </a:lnSpc>
              <a:spcBef>
                <a:spcPts val="500"/>
              </a:spcBef>
              <a:spcAft>
                <a:spcPts val="0"/>
              </a:spcAft>
              <a:buClr>
                <a:schemeClr val="dk1"/>
              </a:buClr>
              <a:buSzPts val="1800"/>
              <a:buChar char="•"/>
              <a:defRPr/>
            </a:lvl4pPr>
            <a:lvl5pPr indent="-342900" lvl="4" marL="2286000" algn="l">
              <a:lnSpc>
                <a:spcPct val="11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7" name="Google Shape;57;p9"/>
          <p:cNvSpPr txBox="1"/>
          <p:nvPr>
            <p:ph idx="3" type="body"/>
          </p:nvPr>
        </p:nvSpPr>
        <p:spPr>
          <a:xfrm>
            <a:off x="6172200" y="1938528"/>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110000"/>
              </a:lnSpc>
              <a:spcBef>
                <a:spcPts val="1000"/>
              </a:spcBef>
              <a:spcAft>
                <a:spcPts val="0"/>
              </a:spcAft>
              <a:buClr>
                <a:schemeClr val="dk1"/>
              </a:buClr>
              <a:buSzPts val="3600"/>
              <a:buNone/>
              <a:defRPr b="1" sz="3600"/>
            </a:lvl1pPr>
            <a:lvl2pPr indent="-228600" lvl="1" marL="914400" algn="l">
              <a:lnSpc>
                <a:spcPct val="110000"/>
              </a:lnSpc>
              <a:spcBef>
                <a:spcPts val="500"/>
              </a:spcBef>
              <a:spcAft>
                <a:spcPts val="0"/>
              </a:spcAft>
              <a:buClr>
                <a:schemeClr val="dk1"/>
              </a:buClr>
              <a:buSzPts val="2000"/>
              <a:buNone/>
              <a:defRPr b="1" sz="2000"/>
            </a:lvl2pPr>
            <a:lvl3pPr indent="-228600" lvl="2" marL="1371600" algn="l">
              <a:lnSpc>
                <a:spcPct val="110000"/>
              </a:lnSpc>
              <a:spcBef>
                <a:spcPts val="500"/>
              </a:spcBef>
              <a:spcAft>
                <a:spcPts val="0"/>
              </a:spcAft>
              <a:buClr>
                <a:schemeClr val="dk1"/>
              </a:buClr>
              <a:buSzPts val="1800"/>
              <a:buNone/>
              <a:defRPr b="1" sz="1800"/>
            </a:lvl3pPr>
            <a:lvl4pPr indent="-228600" lvl="3" marL="1828800" algn="l">
              <a:lnSpc>
                <a:spcPct val="110000"/>
              </a:lnSpc>
              <a:spcBef>
                <a:spcPts val="500"/>
              </a:spcBef>
              <a:spcAft>
                <a:spcPts val="0"/>
              </a:spcAft>
              <a:buClr>
                <a:schemeClr val="dk1"/>
              </a:buClr>
              <a:buSzPts val="1600"/>
              <a:buNone/>
              <a:defRPr b="1" sz="1600"/>
            </a:lvl4pPr>
            <a:lvl5pPr indent="-228600" lvl="4" marL="2286000" algn="l">
              <a:lnSpc>
                <a:spcPct val="11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8" name="Google Shape;58;p9"/>
          <p:cNvSpPr txBox="1"/>
          <p:nvPr>
            <p:ph idx="4" type="body"/>
          </p:nvPr>
        </p:nvSpPr>
        <p:spPr>
          <a:xfrm>
            <a:off x="6172200" y="2926080"/>
            <a:ext cx="5183188" cy="3264408"/>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1000"/>
              </a:spcBef>
              <a:spcAft>
                <a:spcPts val="0"/>
              </a:spcAft>
              <a:buClr>
                <a:schemeClr val="dk1"/>
              </a:buClr>
              <a:buSzPts val="1800"/>
              <a:buChar char="•"/>
              <a:defRPr/>
            </a:lvl1pPr>
            <a:lvl2pPr indent="-342900" lvl="1" marL="914400" algn="l">
              <a:lnSpc>
                <a:spcPct val="110000"/>
              </a:lnSpc>
              <a:spcBef>
                <a:spcPts val="500"/>
              </a:spcBef>
              <a:spcAft>
                <a:spcPts val="0"/>
              </a:spcAft>
              <a:buClr>
                <a:schemeClr val="dk1"/>
              </a:buClr>
              <a:buSzPts val="1800"/>
              <a:buChar char="•"/>
              <a:defRPr/>
            </a:lvl2pPr>
            <a:lvl3pPr indent="-342900" lvl="2" marL="1371600" algn="l">
              <a:lnSpc>
                <a:spcPct val="110000"/>
              </a:lnSpc>
              <a:spcBef>
                <a:spcPts val="500"/>
              </a:spcBef>
              <a:spcAft>
                <a:spcPts val="0"/>
              </a:spcAft>
              <a:buClr>
                <a:schemeClr val="dk1"/>
              </a:buClr>
              <a:buSzPts val="1800"/>
              <a:buChar char="•"/>
              <a:defRPr/>
            </a:lvl3pPr>
            <a:lvl4pPr indent="-342900" lvl="3" marL="1828800" algn="l">
              <a:lnSpc>
                <a:spcPct val="110000"/>
              </a:lnSpc>
              <a:spcBef>
                <a:spcPts val="500"/>
              </a:spcBef>
              <a:spcAft>
                <a:spcPts val="0"/>
              </a:spcAft>
              <a:buClr>
                <a:schemeClr val="dk1"/>
              </a:buClr>
              <a:buSzPts val="1800"/>
              <a:buChar char="•"/>
              <a:defRPr/>
            </a:lvl4pPr>
            <a:lvl5pPr indent="-342900" lvl="4" marL="2286000" algn="l">
              <a:lnSpc>
                <a:spcPct val="11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9" name="Google Shape;59;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
        <p:nvSpPr>
          <p:cNvPr descr="Tag=AccentColor&#10;Flavor=Light&#10;Target=FillAndLine" id="62" name="Google Shape;62;p9"/>
          <p:cNvSpPr/>
          <p:nvPr/>
        </p:nvSpPr>
        <p:spPr>
          <a:xfrm>
            <a:off x="838199" y="1709928"/>
            <a:ext cx="10515600" cy="27432"/>
          </a:xfrm>
          <a:custGeom>
            <a:rect b="b" l="l" r="r" t="t"/>
            <a:pathLst>
              <a:path extrusionOk="0" fill="none" h="27432" w="1051560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extrusionOk="0" h="27432" w="1051560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dk1"/>
          </a:solidFill>
          <a:ln cap="rnd"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3" name="Shape 63"/>
        <p:cNvGrpSpPr/>
        <p:nvPr/>
      </p:nvGrpSpPr>
      <p:grpSpPr>
        <a:xfrm>
          <a:off x="0" y="0"/>
          <a:ext cx="0" cy="0"/>
          <a:chOff x="0" y="0"/>
          <a:chExt cx="0" cy="0"/>
        </a:xfrm>
      </p:grpSpPr>
      <p:sp>
        <p:nvSpPr>
          <p:cNvPr id="64" name="Google Shape;64;p10"/>
          <p:cNvSpPr txBox="1"/>
          <p:nvPr>
            <p:ph type="title"/>
          </p:nvPr>
        </p:nvSpPr>
        <p:spPr>
          <a:xfrm>
            <a:off x="2203704" y="1728216"/>
            <a:ext cx="7781544" cy="3392424"/>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7800"/>
              <a:buFont typeface="Arial"/>
              <a:buNone/>
              <a:defRPr sz="7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
        <p:nvSpPr>
          <p:cNvPr descr="Tag=AccentColor&#10;Flavor=Light&#10;Target=FillAndLine" id="68" name="Google Shape;68;p10"/>
          <p:cNvSpPr/>
          <p:nvPr/>
        </p:nvSpPr>
        <p:spPr>
          <a:xfrm>
            <a:off x="3974206" y="5126892"/>
            <a:ext cx="4243589" cy="27432"/>
          </a:xfrm>
          <a:custGeom>
            <a:rect b="b" l="l" r="r" t="t"/>
            <a:pathLst>
              <a:path extrusionOk="0" fill="none" h="27432" w="4243589">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extrusionOk="0" h="27432" w="4243589">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dk1"/>
          </a:solidFill>
          <a:ln cap="rnd" cmpd="sng" w="381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9" name="Shape 69"/>
        <p:cNvGrpSpPr/>
        <p:nvPr/>
      </p:nvGrpSpPr>
      <p:grpSpPr>
        <a:xfrm>
          <a:off x="0" y="0"/>
          <a:ext cx="0" cy="0"/>
          <a:chOff x="0" y="0"/>
          <a:chExt cx="0" cy="0"/>
        </a:xfrm>
      </p:grpSpPr>
      <p:sp>
        <p:nvSpPr>
          <p:cNvPr id="70" name="Google Shape;70;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3" name="Shape 73"/>
        <p:cNvGrpSpPr/>
        <p:nvPr/>
      </p:nvGrpSpPr>
      <p:grpSpPr>
        <a:xfrm>
          <a:off x="0" y="0"/>
          <a:ext cx="0" cy="0"/>
          <a:chOff x="0" y="0"/>
          <a:chExt cx="0" cy="0"/>
        </a:xfrm>
      </p:grpSpPr>
      <p:sp>
        <p:nvSpPr>
          <p:cNvPr id="74" name="Google Shape;74;p12"/>
          <p:cNvSpPr txBox="1"/>
          <p:nvPr>
            <p:ph type="title"/>
          </p:nvPr>
        </p:nvSpPr>
        <p:spPr>
          <a:xfrm>
            <a:off x="839788" y="457200"/>
            <a:ext cx="3932237" cy="342900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5" name="Google Shape;75;p12"/>
          <p:cNvSpPr txBox="1"/>
          <p:nvPr>
            <p:ph idx="1" type="body"/>
          </p:nvPr>
        </p:nvSpPr>
        <p:spPr>
          <a:xfrm>
            <a:off x="5303520" y="548640"/>
            <a:ext cx="6053328" cy="5431536"/>
          </a:xfrm>
          <a:prstGeom prst="rect">
            <a:avLst/>
          </a:prstGeom>
          <a:noFill/>
          <a:ln>
            <a:noFill/>
          </a:ln>
        </p:spPr>
        <p:txBody>
          <a:bodyPr anchorCtr="0" anchor="ctr" bIns="45700" lIns="91425" spcFirstLastPara="1" rIns="91425" wrap="square" tIns="45700">
            <a:normAutofit/>
          </a:bodyPr>
          <a:lstStyle>
            <a:lvl1pPr indent="-431800" lvl="0" marL="457200" algn="l">
              <a:lnSpc>
                <a:spcPct val="110000"/>
              </a:lnSpc>
              <a:spcBef>
                <a:spcPts val="1000"/>
              </a:spcBef>
              <a:spcAft>
                <a:spcPts val="0"/>
              </a:spcAft>
              <a:buClr>
                <a:schemeClr val="dk1"/>
              </a:buClr>
              <a:buSzPts val="3200"/>
              <a:buChar char="•"/>
              <a:defRPr sz="3200"/>
            </a:lvl1pPr>
            <a:lvl2pPr indent="-406400" lvl="1" marL="914400" algn="l">
              <a:lnSpc>
                <a:spcPct val="110000"/>
              </a:lnSpc>
              <a:spcBef>
                <a:spcPts val="500"/>
              </a:spcBef>
              <a:spcAft>
                <a:spcPts val="0"/>
              </a:spcAft>
              <a:buClr>
                <a:schemeClr val="dk1"/>
              </a:buClr>
              <a:buSzPts val="2800"/>
              <a:buChar char="•"/>
              <a:defRPr sz="2800"/>
            </a:lvl2pPr>
            <a:lvl3pPr indent="-381000" lvl="2" marL="1371600" algn="l">
              <a:lnSpc>
                <a:spcPct val="110000"/>
              </a:lnSpc>
              <a:spcBef>
                <a:spcPts val="500"/>
              </a:spcBef>
              <a:spcAft>
                <a:spcPts val="0"/>
              </a:spcAft>
              <a:buClr>
                <a:schemeClr val="dk1"/>
              </a:buClr>
              <a:buSzPts val="2400"/>
              <a:buChar char="•"/>
              <a:defRPr sz="2400"/>
            </a:lvl3pPr>
            <a:lvl4pPr indent="-355600" lvl="3" marL="1828800" algn="l">
              <a:lnSpc>
                <a:spcPct val="110000"/>
              </a:lnSpc>
              <a:spcBef>
                <a:spcPts val="500"/>
              </a:spcBef>
              <a:spcAft>
                <a:spcPts val="0"/>
              </a:spcAft>
              <a:buClr>
                <a:schemeClr val="dk1"/>
              </a:buClr>
              <a:buSzPts val="2000"/>
              <a:buChar char="•"/>
              <a:defRPr sz="2000"/>
            </a:lvl4pPr>
            <a:lvl5pPr indent="-355600" lvl="4" marL="2286000" algn="l">
              <a:lnSpc>
                <a:spcPct val="11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76" name="Google Shape;76;p12"/>
          <p:cNvSpPr txBox="1"/>
          <p:nvPr>
            <p:ph idx="2" type="body"/>
          </p:nvPr>
        </p:nvSpPr>
        <p:spPr>
          <a:xfrm>
            <a:off x="839788" y="3977640"/>
            <a:ext cx="3932237" cy="2002536"/>
          </a:xfrm>
          <a:prstGeom prst="rect">
            <a:avLst/>
          </a:prstGeom>
          <a:noFill/>
          <a:ln>
            <a:noFill/>
          </a:ln>
        </p:spPr>
        <p:txBody>
          <a:bodyPr anchorCtr="0" anchor="t" bIns="45700" lIns="91425" spcFirstLastPara="1" rIns="91425" wrap="square" tIns="45700">
            <a:normAutofit/>
          </a:bodyPr>
          <a:lstStyle>
            <a:lvl1pPr indent="-228600" lvl="0" marL="457200" algn="l">
              <a:lnSpc>
                <a:spcPct val="110000"/>
              </a:lnSpc>
              <a:spcBef>
                <a:spcPts val="1000"/>
              </a:spcBef>
              <a:spcAft>
                <a:spcPts val="0"/>
              </a:spcAft>
              <a:buClr>
                <a:schemeClr val="dk1"/>
              </a:buClr>
              <a:buSzPts val="3200"/>
              <a:buNone/>
              <a:defRPr sz="3200"/>
            </a:lvl1pPr>
            <a:lvl2pPr indent="-228600" lvl="1" marL="914400" algn="l">
              <a:lnSpc>
                <a:spcPct val="110000"/>
              </a:lnSpc>
              <a:spcBef>
                <a:spcPts val="500"/>
              </a:spcBef>
              <a:spcAft>
                <a:spcPts val="0"/>
              </a:spcAft>
              <a:buClr>
                <a:schemeClr val="dk1"/>
              </a:buClr>
              <a:buSzPts val="1400"/>
              <a:buNone/>
              <a:defRPr sz="1400"/>
            </a:lvl2pPr>
            <a:lvl3pPr indent="-228600" lvl="2" marL="1371600" algn="l">
              <a:lnSpc>
                <a:spcPct val="110000"/>
              </a:lnSpc>
              <a:spcBef>
                <a:spcPts val="500"/>
              </a:spcBef>
              <a:spcAft>
                <a:spcPts val="0"/>
              </a:spcAft>
              <a:buClr>
                <a:schemeClr val="dk1"/>
              </a:buClr>
              <a:buSzPts val="1200"/>
              <a:buNone/>
              <a:defRPr sz="1200"/>
            </a:lvl3pPr>
            <a:lvl4pPr indent="-228600" lvl="3" marL="1828800" algn="l">
              <a:lnSpc>
                <a:spcPct val="110000"/>
              </a:lnSpc>
              <a:spcBef>
                <a:spcPts val="500"/>
              </a:spcBef>
              <a:spcAft>
                <a:spcPts val="0"/>
              </a:spcAft>
              <a:buClr>
                <a:schemeClr val="dk1"/>
              </a:buClr>
              <a:buSzPts val="1000"/>
              <a:buNone/>
              <a:defRPr sz="1000"/>
            </a:lvl4pPr>
            <a:lvl5pPr indent="-228600" lvl="4" marL="2286000" algn="l">
              <a:lnSpc>
                <a:spcPct val="11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7" name="Google Shape;7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
        <p:nvSpPr>
          <p:cNvPr descr="Tag=AccentColor&#10;Flavor=Light&#10;Target=FillAndLine" id="80" name="Google Shape;80;p12"/>
          <p:cNvSpPr/>
          <p:nvPr/>
        </p:nvSpPr>
        <p:spPr>
          <a:xfrm rot="5400000">
            <a:off x="2797492" y="3254143"/>
            <a:ext cx="4480560" cy="27432"/>
          </a:xfrm>
          <a:custGeom>
            <a:rect b="b" l="l" r="r" t="t"/>
            <a:pathLst>
              <a:path extrusionOk="0" fill="none" h="27432" w="448056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extrusionOk="0" h="27432" w="448056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dk1"/>
          </a:solidFill>
          <a:ln cap="rnd" cmpd="sng" w="444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slideLayout" Target="../slideLayouts/slideLayout12.xml"/><Relationship Id="rId10" Type="http://schemas.openxmlformats.org/officeDocument/2006/relationships/slideLayout" Target="../slideLayouts/slideLayout11.xml"/><Relationship Id="rId12" Type="http://schemas.openxmlformats.org/officeDocument/2006/relationships/theme" Target="../theme/theme3.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100000"/>
              </a:lnSpc>
              <a:spcBef>
                <a:spcPts val="0"/>
              </a:spcBef>
              <a:spcAft>
                <a:spcPts val="0"/>
              </a:spcAft>
              <a:buClr>
                <a:schemeClr val="lt1"/>
              </a:buClr>
              <a:buSzPts val="5400"/>
              <a:buFont typeface="Arial"/>
              <a:buNone/>
              <a:defRPr b="0" i="0" sz="5400" u="none" cap="none" strike="noStrik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10000"/>
              </a:lnSpc>
              <a:spcBef>
                <a:spcPts val="1000"/>
              </a:spcBef>
              <a:spcAft>
                <a:spcPts val="0"/>
              </a:spcAft>
              <a:buClr>
                <a:schemeClr val="lt1"/>
              </a:buClr>
              <a:buSzPts val="3200"/>
              <a:buFont typeface="Arial"/>
              <a:buChar char="•"/>
              <a:defRPr b="0" i="0" sz="3200" u="none" cap="none" strike="noStrike">
                <a:solidFill>
                  <a:schemeClr val="lt1"/>
                </a:solidFill>
                <a:latin typeface="Arial"/>
                <a:ea typeface="Arial"/>
                <a:cs typeface="Arial"/>
                <a:sym typeface="Arial"/>
              </a:defRPr>
            </a:lvl1pPr>
            <a:lvl2pPr indent="-406400" lvl="1" marL="914400" marR="0" rtl="0" algn="l">
              <a:lnSpc>
                <a:spcPct val="110000"/>
              </a:lnSpc>
              <a:spcBef>
                <a:spcPts val="50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2pPr>
            <a:lvl3pPr indent="-381000" lvl="2" marL="1371600" marR="0" rtl="0" algn="l">
              <a:lnSpc>
                <a:spcPct val="110000"/>
              </a:lnSpc>
              <a:spcBef>
                <a:spcPts val="50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3pPr>
            <a:lvl4pPr indent="-355600" lvl="3" marL="1828800" marR="0" rtl="0" algn="l">
              <a:lnSpc>
                <a:spcPct val="110000"/>
              </a:lnSpc>
              <a:spcBef>
                <a:spcPts val="5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55600" lvl="4" marL="2286000" marR="0" rtl="0" algn="l">
              <a:lnSpc>
                <a:spcPct val="110000"/>
              </a:lnSpc>
              <a:spcBef>
                <a:spcPts val="5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
        <p:nvSpPr>
          <p:cNvPr id="8" name="Google Shape;8;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600" u="none" cap="none" strike="noStrike">
                <a:solidFill>
                  <a:schemeClr val="lt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9" name="Google Shape;9;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600" u="none" cap="none" strike="noStrike">
                <a:solidFill>
                  <a:schemeClr val="lt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0" name="Google Shape;10;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600" u="none" cap="none" strike="noStrike">
                <a:solidFill>
                  <a:schemeClr val="lt1"/>
                </a:solidFill>
                <a:latin typeface="Arial"/>
                <a:ea typeface="Arial"/>
                <a:cs typeface="Arial"/>
                <a:sym typeface="Arial"/>
              </a:defRPr>
            </a:lvl1pPr>
            <a:lvl2pPr indent="0" lvl="1" marL="0" marR="0" rtl="0" algn="r">
              <a:spcBef>
                <a:spcPts val="0"/>
              </a:spcBef>
              <a:buNone/>
              <a:defRPr b="0" i="0" sz="1600" u="none" cap="none" strike="noStrike">
                <a:solidFill>
                  <a:schemeClr val="lt1"/>
                </a:solidFill>
                <a:latin typeface="Arial"/>
                <a:ea typeface="Arial"/>
                <a:cs typeface="Arial"/>
                <a:sym typeface="Arial"/>
              </a:defRPr>
            </a:lvl2pPr>
            <a:lvl3pPr indent="0" lvl="2" marL="0" marR="0" rtl="0" algn="r">
              <a:spcBef>
                <a:spcPts val="0"/>
              </a:spcBef>
              <a:buNone/>
              <a:defRPr b="0" i="0" sz="1600" u="none" cap="none" strike="noStrike">
                <a:solidFill>
                  <a:schemeClr val="lt1"/>
                </a:solidFill>
                <a:latin typeface="Arial"/>
                <a:ea typeface="Arial"/>
                <a:cs typeface="Arial"/>
                <a:sym typeface="Arial"/>
              </a:defRPr>
            </a:lvl3pPr>
            <a:lvl4pPr indent="0" lvl="3" marL="0" marR="0" rtl="0" algn="r">
              <a:spcBef>
                <a:spcPts val="0"/>
              </a:spcBef>
              <a:buNone/>
              <a:defRPr b="0" i="0" sz="1600" u="none" cap="none" strike="noStrike">
                <a:solidFill>
                  <a:schemeClr val="lt1"/>
                </a:solidFill>
                <a:latin typeface="Arial"/>
                <a:ea typeface="Arial"/>
                <a:cs typeface="Arial"/>
                <a:sym typeface="Arial"/>
              </a:defRPr>
            </a:lvl4pPr>
            <a:lvl5pPr indent="0" lvl="4" marL="0" marR="0" rtl="0" algn="r">
              <a:spcBef>
                <a:spcPts val="0"/>
              </a:spcBef>
              <a:buNone/>
              <a:defRPr b="0" i="0" sz="1600" u="none" cap="none" strike="noStrike">
                <a:solidFill>
                  <a:schemeClr val="lt1"/>
                </a:solidFill>
                <a:latin typeface="Arial"/>
                <a:ea typeface="Arial"/>
                <a:cs typeface="Arial"/>
                <a:sym typeface="Arial"/>
              </a:defRPr>
            </a:lvl5pPr>
            <a:lvl6pPr indent="0" lvl="5" marL="0" marR="0" rtl="0" algn="r">
              <a:spcBef>
                <a:spcPts val="0"/>
              </a:spcBef>
              <a:buNone/>
              <a:defRPr b="0" i="0" sz="1600" u="none" cap="none" strike="noStrike">
                <a:solidFill>
                  <a:schemeClr val="lt1"/>
                </a:solidFill>
                <a:latin typeface="Arial"/>
                <a:ea typeface="Arial"/>
                <a:cs typeface="Arial"/>
                <a:sym typeface="Arial"/>
              </a:defRPr>
            </a:lvl6pPr>
            <a:lvl7pPr indent="0" lvl="6" marL="0" marR="0" rtl="0" algn="r">
              <a:spcBef>
                <a:spcPts val="0"/>
              </a:spcBef>
              <a:buNone/>
              <a:defRPr b="0" i="0" sz="1600" u="none" cap="none" strike="noStrike">
                <a:solidFill>
                  <a:schemeClr val="lt1"/>
                </a:solidFill>
                <a:latin typeface="Arial"/>
                <a:ea typeface="Arial"/>
                <a:cs typeface="Arial"/>
                <a:sym typeface="Arial"/>
              </a:defRPr>
            </a:lvl7pPr>
            <a:lvl8pPr indent="0" lvl="7" marL="0" marR="0" rtl="0" algn="r">
              <a:spcBef>
                <a:spcPts val="0"/>
              </a:spcBef>
              <a:buNone/>
              <a:defRPr b="0" i="0" sz="1600" u="none" cap="none" strike="noStrike">
                <a:solidFill>
                  <a:schemeClr val="lt1"/>
                </a:solidFill>
                <a:latin typeface="Arial"/>
                <a:ea typeface="Arial"/>
                <a:cs typeface="Arial"/>
                <a:sym typeface="Arial"/>
              </a:defRPr>
            </a:lvl8pPr>
            <a:lvl9pPr indent="0" lvl="8" marL="0" marR="0" rtl="0" algn="r">
              <a:spcBef>
                <a:spcPts val="0"/>
              </a:spcBef>
              <a:buNone/>
              <a:defRPr b="0" i="0" sz="16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 name="Shape 18"/>
        <p:cNvGrpSpPr/>
        <p:nvPr/>
      </p:nvGrpSpPr>
      <p:grpSpPr>
        <a:xfrm>
          <a:off x="0" y="0"/>
          <a:ext cx="0" cy="0"/>
          <a:chOff x="0" y="0"/>
          <a:chExt cx="0" cy="0"/>
        </a:xfrm>
      </p:grpSpPr>
      <p:sp>
        <p:nvSpPr>
          <p:cNvPr id="19" name="Google Shape;19;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100000"/>
              </a:lnSpc>
              <a:spcBef>
                <a:spcPts val="0"/>
              </a:spcBef>
              <a:spcAft>
                <a:spcPts val="0"/>
              </a:spcAft>
              <a:buClr>
                <a:schemeClr val="dk1"/>
              </a:buClr>
              <a:buSzPts val="5400"/>
              <a:buFont typeface="Arial"/>
              <a:buNone/>
              <a:defRPr b="0" i="0" sz="5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0" name="Google Shape;20;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1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10000"/>
              </a:lnSpc>
              <a:spcBef>
                <a:spcPts val="5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lnSpc>
                <a:spcPct val="11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lnSpc>
                <a:spcPct val="11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lnSpc>
                <a:spcPct val="11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21" name="Google Shape;21;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600">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2" name="Google Shape;22;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600">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3" name="Google Shape;23;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sz="1600" u="none">
                <a:solidFill>
                  <a:srgbClr val="888888"/>
                </a:solidFill>
                <a:latin typeface="Arial"/>
                <a:ea typeface="Arial"/>
                <a:cs typeface="Arial"/>
                <a:sym typeface="Arial"/>
              </a:defRPr>
            </a:lvl1pPr>
            <a:lvl2pPr indent="0" lvl="1" marL="0" marR="0" rtl="0" algn="r">
              <a:spcBef>
                <a:spcPts val="0"/>
              </a:spcBef>
              <a:buNone/>
              <a:defRPr b="0" sz="1600" u="none">
                <a:solidFill>
                  <a:srgbClr val="888888"/>
                </a:solidFill>
                <a:latin typeface="Arial"/>
                <a:ea typeface="Arial"/>
                <a:cs typeface="Arial"/>
                <a:sym typeface="Arial"/>
              </a:defRPr>
            </a:lvl2pPr>
            <a:lvl3pPr indent="0" lvl="2" marL="0" marR="0" rtl="0" algn="r">
              <a:spcBef>
                <a:spcPts val="0"/>
              </a:spcBef>
              <a:buNone/>
              <a:defRPr b="0" sz="1600" u="none">
                <a:solidFill>
                  <a:srgbClr val="888888"/>
                </a:solidFill>
                <a:latin typeface="Arial"/>
                <a:ea typeface="Arial"/>
                <a:cs typeface="Arial"/>
                <a:sym typeface="Arial"/>
              </a:defRPr>
            </a:lvl3pPr>
            <a:lvl4pPr indent="0" lvl="3" marL="0" marR="0" rtl="0" algn="r">
              <a:spcBef>
                <a:spcPts val="0"/>
              </a:spcBef>
              <a:buNone/>
              <a:defRPr b="0" sz="1600" u="none">
                <a:solidFill>
                  <a:srgbClr val="888888"/>
                </a:solidFill>
                <a:latin typeface="Arial"/>
                <a:ea typeface="Arial"/>
                <a:cs typeface="Arial"/>
                <a:sym typeface="Arial"/>
              </a:defRPr>
            </a:lvl4pPr>
            <a:lvl5pPr indent="0" lvl="4" marL="0" marR="0" rtl="0" algn="r">
              <a:spcBef>
                <a:spcPts val="0"/>
              </a:spcBef>
              <a:buNone/>
              <a:defRPr b="0" sz="1600" u="none">
                <a:solidFill>
                  <a:srgbClr val="888888"/>
                </a:solidFill>
                <a:latin typeface="Arial"/>
                <a:ea typeface="Arial"/>
                <a:cs typeface="Arial"/>
                <a:sym typeface="Arial"/>
              </a:defRPr>
            </a:lvl5pPr>
            <a:lvl6pPr indent="0" lvl="5" marL="0" marR="0" rtl="0" algn="r">
              <a:spcBef>
                <a:spcPts val="0"/>
              </a:spcBef>
              <a:buNone/>
              <a:defRPr b="0" sz="1600" u="none">
                <a:solidFill>
                  <a:srgbClr val="888888"/>
                </a:solidFill>
                <a:latin typeface="Arial"/>
                <a:ea typeface="Arial"/>
                <a:cs typeface="Arial"/>
                <a:sym typeface="Arial"/>
              </a:defRPr>
            </a:lvl6pPr>
            <a:lvl7pPr indent="0" lvl="6" marL="0" marR="0" rtl="0" algn="r">
              <a:spcBef>
                <a:spcPts val="0"/>
              </a:spcBef>
              <a:buNone/>
              <a:defRPr b="0" sz="1600" u="none">
                <a:solidFill>
                  <a:srgbClr val="888888"/>
                </a:solidFill>
                <a:latin typeface="Arial"/>
                <a:ea typeface="Arial"/>
                <a:cs typeface="Arial"/>
                <a:sym typeface="Arial"/>
              </a:defRPr>
            </a:lvl7pPr>
            <a:lvl8pPr indent="0" lvl="7" marL="0" marR="0" rtl="0" algn="r">
              <a:spcBef>
                <a:spcPts val="0"/>
              </a:spcBef>
              <a:buNone/>
              <a:defRPr b="0" sz="1600" u="none">
                <a:solidFill>
                  <a:srgbClr val="888888"/>
                </a:solidFill>
                <a:latin typeface="Arial"/>
                <a:ea typeface="Arial"/>
                <a:cs typeface="Arial"/>
                <a:sym typeface="Arial"/>
              </a:defRPr>
            </a:lvl8pPr>
            <a:lvl9pPr indent="0" lvl="8" marL="0" marR="0" rtl="0" algn="r">
              <a:spcBef>
                <a:spcPts val="0"/>
              </a:spcBef>
              <a:buNone/>
              <a:defRPr b="0" sz="1600" u="non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3.png"/><Relationship Id="rId5"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04" name="Shape 104"/>
        <p:cNvGrpSpPr/>
        <p:nvPr/>
      </p:nvGrpSpPr>
      <p:grpSpPr>
        <a:xfrm>
          <a:off x="0" y="0"/>
          <a:ext cx="0" cy="0"/>
          <a:chOff x="0" y="0"/>
          <a:chExt cx="0" cy="0"/>
        </a:xfrm>
      </p:grpSpPr>
      <p:sp>
        <p:nvSpPr>
          <p:cNvPr id="105" name="Google Shape;105;p1"/>
          <p:cNvSpPr/>
          <p:nvPr/>
        </p:nvSpPr>
        <p:spPr>
          <a:xfrm>
            <a:off x="0" y="0"/>
            <a:ext cx="12188952" cy="6858000"/>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id="106" name="Google Shape;106;p1"/>
          <p:cNvPicPr preferRelativeResize="0"/>
          <p:nvPr/>
        </p:nvPicPr>
        <p:blipFill rotWithShape="1">
          <a:blip r:embed="rId3">
            <a:alphaModFix amt="50000"/>
          </a:blip>
          <a:srcRect b="23958" l="0" r="-1" t="772"/>
          <a:stretch/>
        </p:blipFill>
        <p:spPr>
          <a:xfrm>
            <a:off x="-23211" y="0"/>
            <a:ext cx="12188930" cy="6857990"/>
          </a:xfrm>
          <a:prstGeom prst="rect">
            <a:avLst/>
          </a:prstGeom>
          <a:noFill/>
          <a:ln>
            <a:noFill/>
          </a:ln>
        </p:spPr>
      </p:pic>
      <p:sp>
        <p:nvSpPr>
          <p:cNvPr id="107" name="Google Shape;107;p1"/>
          <p:cNvSpPr/>
          <p:nvPr/>
        </p:nvSpPr>
        <p:spPr>
          <a:xfrm>
            <a:off x="3974206" y="4368623"/>
            <a:ext cx="4243589" cy="27432"/>
          </a:xfrm>
          <a:custGeom>
            <a:rect b="b" l="l" r="r" t="t"/>
            <a:pathLst>
              <a:path extrusionOk="0" fill="none" h="27432" w="4243589">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extrusionOk="0" h="27432" w="4243589">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lt1"/>
          </a:solidFill>
          <a:ln cap="rnd" cmpd="sng" w="3810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08" name="Google Shape;108;p1"/>
          <p:cNvSpPr/>
          <p:nvPr/>
        </p:nvSpPr>
        <p:spPr>
          <a:xfrm>
            <a:off x="6253939" y="213046"/>
            <a:ext cx="2756896" cy="2102889"/>
          </a:xfrm>
          <a:prstGeom prst="rect">
            <a:avLst/>
          </a:prstGeom>
          <a:solidFill>
            <a:schemeClr val="accent3"/>
          </a:solidFill>
          <a:ln cap="flat" cmpd="sng" w="12700">
            <a:solidFill>
              <a:srgbClr val="066D2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1400" u="sng" cap="none" strike="noStrike">
                <a:solidFill>
                  <a:schemeClr val="lt1"/>
                </a:solidFill>
                <a:latin typeface="Calibri"/>
                <a:ea typeface="Calibri"/>
                <a:cs typeface="Calibri"/>
                <a:sym typeface="Calibri"/>
              </a:rPr>
              <a:t>Computing</a:t>
            </a:r>
            <a:endParaRPr/>
          </a:p>
          <a:p>
            <a:pPr indent="0" lvl="0" marL="0" marR="0" rtl="0" algn="l">
              <a:spcBef>
                <a:spcPts val="0"/>
              </a:spcBef>
              <a:spcAft>
                <a:spcPts val="0"/>
              </a:spcAft>
              <a:buNone/>
            </a:pPr>
            <a:r>
              <a:rPr b="0" i="0" lang="en-GB" sz="1400" u="none" cap="none" strike="noStrike">
                <a:solidFill>
                  <a:schemeClr val="lt1"/>
                </a:solidFill>
                <a:latin typeface="Calibri"/>
                <a:ea typeface="Calibri"/>
                <a:cs typeface="Calibri"/>
                <a:sym typeface="Calibri"/>
              </a:rPr>
              <a:t>Children will refresh their understanding of e-safety that applies to school and home. </a:t>
            </a:r>
            <a:r>
              <a:rPr lang="en-GB">
                <a:solidFill>
                  <a:schemeClr val="lt1"/>
                </a:solidFill>
                <a:latin typeface="Calibri"/>
                <a:ea typeface="Calibri"/>
                <a:cs typeface="Calibri"/>
                <a:sym typeface="Calibri"/>
              </a:rPr>
              <a:t>This will benefit the children in Year 5 by helping them identify and report issues they may come </a:t>
            </a:r>
            <a:r>
              <a:rPr lang="en-GB">
                <a:solidFill>
                  <a:schemeClr val="lt1"/>
                </a:solidFill>
                <a:latin typeface="Calibri"/>
                <a:ea typeface="Calibri"/>
                <a:cs typeface="Calibri"/>
                <a:sym typeface="Calibri"/>
              </a:rPr>
              <a:t>across whilst being online.</a:t>
            </a:r>
            <a:endParaRPr/>
          </a:p>
          <a:p>
            <a:pPr indent="0" lvl="0" marL="0" marR="0" rtl="0" algn="ctr">
              <a:spcBef>
                <a:spcPts val="0"/>
              </a:spcBef>
              <a:spcAft>
                <a:spcPts val="0"/>
              </a:spcAft>
              <a:buNone/>
            </a:pPr>
            <a:r>
              <a:t/>
            </a:r>
            <a:endParaRPr sz="1600" u="sng">
              <a:solidFill>
                <a:schemeClr val="lt1"/>
              </a:solidFill>
              <a:latin typeface="Calibri"/>
              <a:ea typeface="Calibri"/>
              <a:cs typeface="Calibri"/>
              <a:sym typeface="Calibri"/>
            </a:endParaRPr>
          </a:p>
        </p:txBody>
      </p:sp>
      <p:sp>
        <p:nvSpPr>
          <p:cNvPr id="109" name="Google Shape;109;p1"/>
          <p:cNvSpPr/>
          <p:nvPr/>
        </p:nvSpPr>
        <p:spPr>
          <a:xfrm>
            <a:off x="4658796" y="2647428"/>
            <a:ext cx="3027067" cy="1801368"/>
          </a:xfrm>
          <a:prstGeom prst="rect">
            <a:avLst/>
          </a:prstGeom>
          <a:solidFill>
            <a:srgbClr val="007B80"/>
          </a:solidFill>
          <a:ln cap="flat" cmpd="sng" w="12700">
            <a:solidFill>
              <a:srgbClr val="A6490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2800">
                <a:solidFill>
                  <a:schemeClr val="lt1"/>
                </a:solidFill>
                <a:latin typeface="Calibri"/>
                <a:ea typeface="Calibri"/>
                <a:cs typeface="Calibri"/>
                <a:sym typeface="Calibri"/>
              </a:rPr>
              <a:t>Awesome</a:t>
            </a:r>
            <a:endParaRPr/>
          </a:p>
          <a:p>
            <a:pPr indent="0" lvl="0" marL="0" marR="0" rtl="0" algn="ctr">
              <a:spcBef>
                <a:spcPts val="0"/>
              </a:spcBef>
              <a:spcAft>
                <a:spcPts val="0"/>
              </a:spcAft>
              <a:buNone/>
            </a:pPr>
            <a:r>
              <a:rPr b="1" lang="en-GB" sz="2800">
                <a:solidFill>
                  <a:schemeClr val="lt1"/>
                </a:solidFill>
                <a:latin typeface="Calibri"/>
                <a:ea typeface="Calibri"/>
                <a:cs typeface="Calibri"/>
                <a:sym typeface="Calibri"/>
              </a:rPr>
              <a:t>Anglo-Saxons</a:t>
            </a:r>
            <a:endParaRPr/>
          </a:p>
          <a:p>
            <a:pPr indent="0" lvl="0" marL="0" marR="0" rtl="0" algn="ctr">
              <a:spcBef>
                <a:spcPts val="0"/>
              </a:spcBef>
              <a:spcAft>
                <a:spcPts val="0"/>
              </a:spcAft>
              <a:buNone/>
            </a:pPr>
            <a:r>
              <a:rPr b="1" lang="en-GB" sz="2800">
                <a:solidFill>
                  <a:schemeClr val="lt1"/>
                </a:solidFill>
                <a:latin typeface="Calibri"/>
                <a:ea typeface="Calibri"/>
                <a:cs typeface="Calibri"/>
                <a:sym typeface="Calibri"/>
              </a:rPr>
              <a:t>Year 5 Autumn 1 Term 2022</a:t>
            </a:r>
            <a:endParaRPr/>
          </a:p>
        </p:txBody>
      </p:sp>
      <p:sp>
        <p:nvSpPr>
          <p:cNvPr id="110" name="Google Shape;110;p1"/>
          <p:cNvSpPr/>
          <p:nvPr/>
        </p:nvSpPr>
        <p:spPr>
          <a:xfrm>
            <a:off x="50466" y="4931160"/>
            <a:ext cx="4525874" cy="1877520"/>
          </a:xfrm>
          <a:prstGeom prst="rect">
            <a:avLst/>
          </a:prstGeom>
          <a:solidFill>
            <a:schemeClr val="accent3"/>
          </a:solidFill>
          <a:ln cap="flat" cmpd="sng" w="12700">
            <a:solidFill>
              <a:srgbClr val="066D2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u="sng">
                <a:solidFill>
                  <a:schemeClr val="lt1"/>
                </a:solidFill>
                <a:latin typeface="Calibri"/>
                <a:ea typeface="Calibri"/>
                <a:cs typeface="Calibri"/>
                <a:sym typeface="Calibri"/>
              </a:rPr>
              <a:t>R.E and PSHE</a:t>
            </a:r>
            <a:endParaRPr/>
          </a:p>
          <a:p>
            <a:pPr indent="0" lvl="0" marL="0" marR="0" rtl="0" algn="l">
              <a:spcBef>
                <a:spcPts val="0"/>
              </a:spcBef>
              <a:spcAft>
                <a:spcPts val="0"/>
              </a:spcAft>
              <a:buNone/>
            </a:pPr>
            <a:r>
              <a:rPr lang="en-GB" sz="1400">
                <a:solidFill>
                  <a:schemeClr val="lt1"/>
                </a:solidFill>
                <a:latin typeface="Calibri"/>
                <a:ea typeface="Calibri"/>
                <a:cs typeface="Calibri"/>
                <a:sym typeface="Calibri"/>
              </a:rPr>
              <a:t>The children will be learning what is meant when God is described as Holy and Loving. This term, they will also deepen their understanding of </a:t>
            </a:r>
            <a:r>
              <a:rPr lang="en-GB">
                <a:solidFill>
                  <a:schemeClr val="lt1"/>
                </a:solidFill>
                <a:latin typeface="Calibri"/>
                <a:ea typeface="Calibri"/>
                <a:cs typeface="Calibri"/>
                <a:sym typeface="Calibri"/>
              </a:rPr>
              <a:t>God's</a:t>
            </a:r>
            <a:r>
              <a:rPr lang="en-GB" sz="1400">
                <a:solidFill>
                  <a:schemeClr val="lt1"/>
                </a:solidFill>
                <a:latin typeface="Calibri"/>
                <a:ea typeface="Calibri"/>
                <a:cs typeface="Calibri"/>
                <a:sym typeface="Calibri"/>
              </a:rPr>
              <a:t> grace and forgiveness. </a:t>
            </a:r>
            <a:endParaRPr/>
          </a:p>
          <a:p>
            <a:pPr indent="0" lvl="0" marL="0" marR="0" rtl="0" algn="l">
              <a:spcBef>
                <a:spcPts val="0"/>
              </a:spcBef>
              <a:spcAft>
                <a:spcPts val="0"/>
              </a:spcAft>
              <a:buNone/>
            </a:pPr>
            <a:r>
              <a:rPr lang="en-GB" sz="1400">
                <a:solidFill>
                  <a:schemeClr val="lt1"/>
                </a:solidFill>
                <a:latin typeface="Calibri"/>
                <a:ea typeface="Calibri"/>
                <a:cs typeface="Calibri"/>
                <a:sym typeface="Calibri"/>
              </a:rPr>
              <a:t>We will be learning important skills in PSHE this term as ‘Commando Joe’s’ will be coming in to teach the importance of team building and resilience.</a:t>
            </a:r>
            <a:endParaRPr/>
          </a:p>
          <a:p>
            <a:pPr indent="0" lvl="0" marL="0" marR="0" rtl="0" algn="l">
              <a:spcBef>
                <a:spcPts val="0"/>
              </a:spcBef>
              <a:spcAft>
                <a:spcPts val="0"/>
              </a:spcAft>
              <a:buNone/>
            </a:pPr>
            <a:r>
              <a:t/>
            </a:r>
            <a:endParaRPr sz="1400">
              <a:solidFill>
                <a:schemeClr val="lt1"/>
              </a:solidFill>
              <a:latin typeface="Calibri"/>
              <a:ea typeface="Calibri"/>
              <a:cs typeface="Calibri"/>
              <a:sym typeface="Calibri"/>
            </a:endParaRPr>
          </a:p>
          <a:p>
            <a:pPr indent="0" lvl="0" marL="0" marR="0" rtl="0" algn="ctr">
              <a:spcBef>
                <a:spcPts val="0"/>
              </a:spcBef>
              <a:spcAft>
                <a:spcPts val="0"/>
              </a:spcAft>
              <a:buNone/>
            </a:pPr>
            <a:r>
              <a:t/>
            </a:r>
            <a:endParaRPr sz="1600" u="sng">
              <a:solidFill>
                <a:schemeClr val="lt1"/>
              </a:solidFill>
              <a:latin typeface="Calibri"/>
              <a:ea typeface="Calibri"/>
              <a:cs typeface="Calibri"/>
              <a:sym typeface="Calibri"/>
            </a:endParaRPr>
          </a:p>
        </p:txBody>
      </p:sp>
      <p:sp>
        <p:nvSpPr>
          <p:cNvPr id="111" name="Google Shape;111;p1"/>
          <p:cNvSpPr/>
          <p:nvPr/>
        </p:nvSpPr>
        <p:spPr>
          <a:xfrm>
            <a:off x="26281" y="3024898"/>
            <a:ext cx="4458556" cy="1851799"/>
          </a:xfrm>
          <a:prstGeom prst="rect">
            <a:avLst/>
          </a:prstGeom>
          <a:solidFill>
            <a:schemeClr val="accent3"/>
          </a:solidFill>
          <a:ln cap="flat" cmpd="sng" w="12700">
            <a:solidFill>
              <a:srgbClr val="066D2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u="sng">
              <a:solidFill>
                <a:schemeClr val="lt1"/>
              </a:solidFill>
              <a:latin typeface="Arial"/>
              <a:ea typeface="Arial"/>
              <a:cs typeface="Arial"/>
              <a:sym typeface="Arial"/>
            </a:endParaRPr>
          </a:p>
          <a:p>
            <a:pPr indent="0" lvl="0" marL="0" marR="0" rtl="0" algn="ctr">
              <a:spcBef>
                <a:spcPts val="0"/>
              </a:spcBef>
              <a:spcAft>
                <a:spcPts val="0"/>
              </a:spcAft>
              <a:buNone/>
            </a:pPr>
            <a:r>
              <a:rPr b="1" lang="en-GB" sz="1400" u="sng">
                <a:solidFill>
                  <a:schemeClr val="lt1"/>
                </a:solidFill>
                <a:latin typeface="Calibri"/>
                <a:ea typeface="Calibri"/>
                <a:cs typeface="Calibri"/>
                <a:sym typeface="Calibri"/>
              </a:rPr>
              <a:t>History</a:t>
            </a:r>
            <a:endParaRPr/>
          </a:p>
          <a:p>
            <a:pPr indent="0" lvl="0" marL="0" marR="0" rtl="0" algn="l">
              <a:spcBef>
                <a:spcPts val="0"/>
              </a:spcBef>
              <a:spcAft>
                <a:spcPts val="0"/>
              </a:spcAft>
              <a:buNone/>
            </a:pPr>
            <a:r>
              <a:rPr lang="en-GB" sz="1400">
                <a:solidFill>
                  <a:schemeClr val="lt1"/>
                </a:solidFill>
                <a:latin typeface="Calibri"/>
                <a:ea typeface="Calibri"/>
                <a:cs typeface="Calibri"/>
                <a:sym typeface="Calibri"/>
              </a:rPr>
              <a:t>In this half term we will be studying the Anglo-Saxons from 410AD to 793AD. We will focus on settlements, kingdoms, place names and village life. We will also study the conversion from Paganism to Christianity, and what that meant for the kingdoms within Britain.</a:t>
            </a:r>
            <a:endParaRPr/>
          </a:p>
          <a:p>
            <a:pPr indent="0" lvl="0" marL="0" marR="0" rtl="0" algn="l">
              <a:spcBef>
                <a:spcPts val="0"/>
              </a:spcBef>
              <a:spcAft>
                <a:spcPts val="0"/>
              </a:spcAft>
              <a:buNone/>
            </a:pPr>
            <a:r>
              <a:t/>
            </a:r>
            <a:endParaRPr sz="2400">
              <a:solidFill>
                <a:schemeClr val="lt1"/>
              </a:solidFill>
              <a:latin typeface="Arial"/>
              <a:ea typeface="Arial"/>
              <a:cs typeface="Arial"/>
              <a:sym typeface="Arial"/>
            </a:endParaRPr>
          </a:p>
        </p:txBody>
      </p:sp>
      <p:sp>
        <p:nvSpPr>
          <p:cNvPr id="112" name="Google Shape;112;p1"/>
          <p:cNvSpPr/>
          <p:nvPr/>
        </p:nvSpPr>
        <p:spPr>
          <a:xfrm>
            <a:off x="7792504" y="2587836"/>
            <a:ext cx="4301666" cy="2031060"/>
          </a:xfrm>
          <a:prstGeom prst="rect">
            <a:avLst/>
          </a:prstGeom>
          <a:solidFill>
            <a:schemeClr val="accent3"/>
          </a:solidFill>
          <a:ln cap="flat" cmpd="sng" w="12700">
            <a:solidFill>
              <a:srgbClr val="066D2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u="sng">
                <a:solidFill>
                  <a:schemeClr val="lt1"/>
                </a:solidFill>
                <a:latin typeface="Calibri"/>
                <a:ea typeface="Calibri"/>
                <a:cs typeface="Calibri"/>
                <a:sym typeface="Calibri"/>
              </a:rPr>
              <a:t>French and Music</a:t>
            </a:r>
            <a:endParaRPr>
              <a:solidFill>
                <a:schemeClr val="lt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GB">
                <a:solidFill>
                  <a:schemeClr val="lt1"/>
                </a:solidFill>
                <a:latin typeface="Calibri"/>
                <a:ea typeface="Calibri"/>
                <a:cs typeface="Calibri"/>
                <a:sym typeface="Calibri"/>
              </a:rPr>
              <a:t>This term we find out about how French children get ready for school. Children will be learning how to say what stationery they need for each subject, while also interpreting a school timetable in French. In Music Year 5 will be building on their prior knowledge of the pentatonic scale, whilst improving </a:t>
            </a:r>
            <a:r>
              <a:rPr lang="en-GB">
                <a:solidFill>
                  <a:schemeClr val="lt1"/>
                </a:solidFill>
                <a:latin typeface="Calibri"/>
                <a:ea typeface="Calibri"/>
                <a:cs typeface="Calibri"/>
                <a:sym typeface="Calibri"/>
              </a:rPr>
              <a:t>their</a:t>
            </a:r>
            <a:r>
              <a:rPr lang="en-GB">
                <a:solidFill>
                  <a:schemeClr val="lt1"/>
                </a:solidFill>
                <a:latin typeface="Calibri"/>
                <a:ea typeface="Calibri"/>
                <a:cs typeface="Calibri"/>
                <a:sym typeface="Calibri"/>
              </a:rPr>
              <a:t> understanding of written music.</a:t>
            </a:r>
            <a:endParaRPr>
              <a:solidFill>
                <a:schemeClr val="lt1"/>
              </a:solidFill>
              <a:latin typeface="Calibri"/>
              <a:ea typeface="Calibri"/>
              <a:cs typeface="Calibri"/>
              <a:sym typeface="Calibri"/>
            </a:endParaRPr>
          </a:p>
        </p:txBody>
      </p:sp>
      <p:sp>
        <p:nvSpPr>
          <p:cNvPr id="113" name="Google Shape;113;p1"/>
          <p:cNvSpPr/>
          <p:nvPr/>
        </p:nvSpPr>
        <p:spPr>
          <a:xfrm>
            <a:off x="7981025" y="4718385"/>
            <a:ext cx="4117376" cy="1985679"/>
          </a:xfrm>
          <a:prstGeom prst="rect">
            <a:avLst/>
          </a:prstGeom>
          <a:solidFill>
            <a:schemeClr val="accent3"/>
          </a:solidFill>
          <a:ln cap="flat" cmpd="sng" w="12700">
            <a:solidFill>
              <a:srgbClr val="066D2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1600" u="sng">
              <a:solidFill>
                <a:schemeClr val="lt1"/>
              </a:solidFill>
              <a:latin typeface="Calibri"/>
              <a:ea typeface="Calibri"/>
              <a:cs typeface="Calibri"/>
              <a:sym typeface="Calibri"/>
            </a:endParaRPr>
          </a:p>
          <a:p>
            <a:pPr indent="0" lvl="0" marL="0" marR="0" rtl="0" algn="ctr">
              <a:spcBef>
                <a:spcPts val="0"/>
              </a:spcBef>
              <a:spcAft>
                <a:spcPts val="0"/>
              </a:spcAft>
              <a:buNone/>
            </a:pPr>
            <a:r>
              <a:rPr b="1" lang="en-GB" sz="1400" u="sng">
                <a:solidFill>
                  <a:schemeClr val="lt1"/>
                </a:solidFill>
                <a:latin typeface="Calibri"/>
                <a:ea typeface="Calibri"/>
                <a:cs typeface="Calibri"/>
                <a:sym typeface="Calibri"/>
              </a:rPr>
              <a:t>Maths</a:t>
            </a:r>
            <a:endParaRPr/>
          </a:p>
          <a:p>
            <a:pPr indent="0" lvl="0" marL="0" marR="0" rtl="0" algn="l">
              <a:spcBef>
                <a:spcPts val="0"/>
              </a:spcBef>
              <a:spcAft>
                <a:spcPts val="0"/>
              </a:spcAft>
              <a:buNone/>
            </a:pPr>
            <a:r>
              <a:rPr lang="en-GB" sz="1400">
                <a:solidFill>
                  <a:schemeClr val="lt1"/>
                </a:solidFill>
                <a:latin typeface="Calibri"/>
                <a:ea typeface="Calibri"/>
                <a:cs typeface="Calibri"/>
                <a:sym typeface="Calibri"/>
              </a:rPr>
              <a:t>In Maths we will continue to develop our multiplication and division skills by completing the ‘Rockstars Times Table Challenge’ three times a week. We will also continue to work on and develop our skills for place value and addition and subtraction. Children will also complete daily mental maths challenges related to prior and current topics.</a:t>
            </a:r>
            <a:endParaRPr sz="2400">
              <a:solidFill>
                <a:schemeClr val="lt1"/>
              </a:solidFill>
              <a:latin typeface="Arial"/>
              <a:ea typeface="Arial"/>
              <a:cs typeface="Arial"/>
              <a:sym typeface="Arial"/>
            </a:endParaRPr>
          </a:p>
        </p:txBody>
      </p:sp>
      <p:sp>
        <p:nvSpPr>
          <p:cNvPr id="114" name="Google Shape;114;p1"/>
          <p:cNvSpPr/>
          <p:nvPr/>
        </p:nvSpPr>
        <p:spPr>
          <a:xfrm>
            <a:off x="9173491" y="103179"/>
            <a:ext cx="2920679" cy="2271610"/>
          </a:xfrm>
          <a:prstGeom prst="rect">
            <a:avLst/>
          </a:prstGeom>
          <a:solidFill>
            <a:schemeClr val="accent3"/>
          </a:solidFill>
          <a:ln cap="flat" cmpd="sng" w="12700">
            <a:solidFill>
              <a:srgbClr val="066D2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u="sng">
                <a:solidFill>
                  <a:schemeClr val="lt1"/>
                </a:solidFill>
                <a:latin typeface="Calibri"/>
                <a:ea typeface="Calibri"/>
                <a:cs typeface="Calibri"/>
                <a:sym typeface="Calibri"/>
              </a:rPr>
              <a:t>Science</a:t>
            </a:r>
            <a:endParaRPr/>
          </a:p>
          <a:p>
            <a:pPr indent="0" lvl="0" marL="0" marR="0" rtl="0" algn="l">
              <a:spcBef>
                <a:spcPts val="0"/>
              </a:spcBef>
              <a:spcAft>
                <a:spcPts val="0"/>
              </a:spcAft>
              <a:buNone/>
            </a:pPr>
            <a:r>
              <a:rPr lang="en-GB" sz="1400">
                <a:solidFill>
                  <a:schemeClr val="lt1"/>
                </a:solidFill>
                <a:latin typeface="Calibri"/>
                <a:ea typeface="Calibri"/>
                <a:cs typeface="Calibri"/>
                <a:sym typeface="Calibri"/>
              </a:rPr>
              <a:t>Our science topic this term is all about Earth and Space. We will be looking into the solar system and how the Earth and other planets orbit the Sun. We will use the idea of the Earth’s rotation to explain day and night and the apparent movement of the Sun across the sky.</a:t>
            </a:r>
            <a:endParaRPr/>
          </a:p>
        </p:txBody>
      </p:sp>
      <p:sp>
        <p:nvSpPr>
          <p:cNvPr id="115" name="Google Shape;115;p1"/>
          <p:cNvSpPr/>
          <p:nvPr/>
        </p:nvSpPr>
        <p:spPr>
          <a:xfrm>
            <a:off x="3175320" y="217517"/>
            <a:ext cx="2920680" cy="2096194"/>
          </a:xfrm>
          <a:prstGeom prst="rect">
            <a:avLst/>
          </a:prstGeom>
          <a:solidFill>
            <a:schemeClr val="accent3"/>
          </a:solidFill>
          <a:ln cap="flat" cmpd="sng" w="12700">
            <a:solidFill>
              <a:srgbClr val="066D2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u="sng">
                <a:solidFill>
                  <a:schemeClr val="lt1"/>
                </a:solidFill>
                <a:latin typeface="Calibri"/>
                <a:ea typeface="Calibri"/>
                <a:cs typeface="Calibri"/>
                <a:sym typeface="Calibri"/>
              </a:rPr>
              <a:t>P.E</a:t>
            </a:r>
            <a:endParaRPr/>
          </a:p>
          <a:p>
            <a:pPr indent="0" lvl="0" marL="0" marR="0" rtl="0" algn="l">
              <a:spcBef>
                <a:spcPts val="0"/>
              </a:spcBef>
              <a:spcAft>
                <a:spcPts val="0"/>
              </a:spcAft>
              <a:buNone/>
            </a:pPr>
            <a:r>
              <a:rPr lang="en-GB" sz="1400">
                <a:solidFill>
                  <a:schemeClr val="lt1"/>
                </a:solidFill>
                <a:latin typeface="Calibri"/>
                <a:ea typeface="Calibri"/>
                <a:cs typeface="Calibri"/>
                <a:sym typeface="Calibri"/>
              </a:rPr>
              <a:t>The children will take part in two sessions per week</a:t>
            </a:r>
            <a:r>
              <a:rPr lang="en-GB">
                <a:solidFill>
                  <a:schemeClr val="lt1"/>
                </a:solidFill>
                <a:latin typeface="Calibri"/>
                <a:ea typeface="Calibri"/>
                <a:cs typeface="Calibri"/>
                <a:sym typeface="Calibri"/>
              </a:rPr>
              <a:t>. One of these sessions will take place at Ponteland Leisure centre on Wednesday afternoons. Children will be working towards their 25m swimming badge. In their </a:t>
            </a:r>
            <a:r>
              <a:rPr lang="en-GB">
                <a:solidFill>
                  <a:schemeClr val="lt1"/>
                </a:solidFill>
                <a:latin typeface="Calibri"/>
                <a:ea typeface="Calibri"/>
                <a:cs typeface="Calibri"/>
                <a:sym typeface="Calibri"/>
              </a:rPr>
              <a:t>additional</a:t>
            </a:r>
            <a:r>
              <a:rPr lang="en-GB">
                <a:solidFill>
                  <a:schemeClr val="lt1"/>
                </a:solidFill>
                <a:latin typeface="Calibri"/>
                <a:ea typeface="Calibri"/>
                <a:cs typeface="Calibri"/>
                <a:sym typeface="Calibri"/>
              </a:rPr>
              <a:t> lesson they will be taking part in Modified Team Games.</a:t>
            </a:r>
            <a:endParaRPr/>
          </a:p>
        </p:txBody>
      </p:sp>
      <p:sp>
        <p:nvSpPr>
          <p:cNvPr id="116" name="Google Shape;116;p1"/>
          <p:cNvSpPr/>
          <p:nvPr/>
        </p:nvSpPr>
        <p:spPr>
          <a:xfrm>
            <a:off x="33898" y="7962"/>
            <a:ext cx="2919551" cy="2996368"/>
          </a:xfrm>
          <a:prstGeom prst="rect">
            <a:avLst/>
          </a:prstGeom>
          <a:solidFill>
            <a:schemeClr val="accent3"/>
          </a:solidFill>
          <a:ln cap="flat" cmpd="sng" w="12700">
            <a:solidFill>
              <a:srgbClr val="066D2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u="sng">
                <a:solidFill>
                  <a:schemeClr val="lt1"/>
                </a:solidFill>
                <a:latin typeface="Calibri"/>
                <a:ea typeface="Calibri"/>
                <a:cs typeface="Calibri"/>
                <a:sym typeface="Calibri"/>
              </a:rPr>
              <a:t>English</a:t>
            </a:r>
            <a:endParaRPr/>
          </a:p>
          <a:p>
            <a:pPr indent="0" lvl="0" marL="0" marR="0" rtl="0" algn="l">
              <a:spcBef>
                <a:spcPts val="0"/>
              </a:spcBef>
              <a:spcAft>
                <a:spcPts val="0"/>
              </a:spcAft>
              <a:buNone/>
            </a:pPr>
            <a:r>
              <a:rPr lang="en-GB" sz="1400">
                <a:solidFill>
                  <a:schemeClr val="lt1"/>
                </a:solidFill>
                <a:latin typeface="Calibri"/>
                <a:ea typeface="Calibri"/>
                <a:cs typeface="Calibri"/>
                <a:sym typeface="Calibri"/>
              </a:rPr>
              <a:t>This term, our class novel is </a:t>
            </a:r>
            <a:br>
              <a:rPr lang="en-GB" sz="1400">
                <a:solidFill>
                  <a:schemeClr val="lt1"/>
                </a:solidFill>
                <a:latin typeface="Calibri"/>
                <a:ea typeface="Calibri"/>
                <a:cs typeface="Calibri"/>
                <a:sym typeface="Calibri"/>
              </a:rPr>
            </a:br>
            <a:r>
              <a:rPr lang="en-GB" sz="1400">
                <a:solidFill>
                  <a:schemeClr val="lt1"/>
                </a:solidFill>
                <a:latin typeface="Calibri"/>
                <a:ea typeface="Calibri"/>
                <a:cs typeface="Calibri"/>
                <a:sym typeface="Calibri"/>
              </a:rPr>
              <a:t>“Winter of the Wolves” by Tony Bradman and we will be developing</a:t>
            </a:r>
            <a:br>
              <a:rPr lang="en-GB" sz="1400">
                <a:solidFill>
                  <a:schemeClr val="lt1"/>
                </a:solidFill>
                <a:latin typeface="Calibri"/>
                <a:ea typeface="Calibri"/>
                <a:cs typeface="Calibri"/>
                <a:sym typeface="Calibri"/>
              </a:rPr>
            </a:br>
            <a:r>
              <a:rPr lang="en-GB" sz="1400">
                <a:solidFill>
                  <a:schemeClr val="lt1"/>
                </a:solidFill>
                <a:latin typeface="Calibri"/>
                <a:ea typeface="Calibri"/>
                <a:cs typeface="Calibri"/>
                <a:sym typeface="Calibri"/>
              </a:rPr>
              <a:t>our reciprocal reading strategies (such as inference, prediction, questioning and summarising) through the study of this exciting text set in the Anglo-Saxon era. In grammar, we will be learning to use and recognise passive verbs, modal</a:t>
            </a:r>
            <a:br>
              <a:rPr lang="en-GB" sz="1400">
                <a:solidFill>
                  <a:schemeClr val="lt1"/>
                </a:solidFill>
                <a:latin typeface="Calibri"/>
                <a:ea typeface="Calibri"/>
                <a:cs typeface="Calibri"/>
                <a:sym typeface="Calibri"/>
              </a:rPr>
            </a:br>
            <a:r>
              <a:rPr lang="en-GB" sz="1400">
                <a:solidFill>
                  <a:schemeClr val="lt1"/>
                </a:solidFill>
                <a:latin typeface="Calibri"/>
                <a:ea typeface="Calibri"/>
                <a:cs typeface="Calibri"/>
                <a:sym typeface="Calibri"/>
              </a:rPr>
              <a:t>verbs and expanded noun phrases.</a:t>
            </a:r>
            <a:endParaRPr/>
          </a:p>
          <a:p>
            <a:pPr indent="0" lvl="0" marL="0" marR="0" rtl="0" algn="ctr">
              <a:spcBef>
                <a:spcPts val="0"/>
              </a:spcBef>
              <a:spcAft>
                <a:spcPts val="0"/>
              </a:spcAft>
              <a:buNone/>
            </a:pPr>
            <a:r>
              <a:t/>
            </a:r>
            <a:endParaRPr b="1" sz="1400" u="sng">
              <a:solidFill>
                <a:schemeClr val="lt1"/>
              </a:solidFill>
              <a:latin typeface="Calibri"/>
              <a:ea typeface="Calibri"/>
              <a:cs typeface="Calibri"/>
              <a:sym typeface="Calibri"/>
            </a:endParaRPr>
          </a:p>
        </p:txBody>
      </p:sp>
      <p:sp>
        <p:nvSpPr>
          <p:cNvPr id="117" name="Google Shape;117;p1"/>
          <p:cNvSpPr/>
          <p:nvPr/>
        </p:nvSpPr>
        <p:spPr>
          <a:xfrm>
            <a:off x="4658796" y="5033043"/>
            <a:ext cx="3279570" cy="1633641"/>
          </a:xfrm>
          <a:prstGeom prst="rect">
            <a:avLst/>
          </a:prstGeom>
          <a:solidFill>
            <a:schemeClr val="accent3"/>
          </a:solidFill>
          <a:ln cap="flat" cmpd="sng" w="12700">
            <a:solidFill>
              <a:srgbClr val="066D2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u="sng">
                <a:solidFill>
                  <a:schemeClr val="lt1"/>
                </a:solidFill>
                <a:latin typeface="Calibri"/>
                <a:ea typeface="Calibri"/>
                <a:cs typeface="Calibri"/>
                <a:sym typeface="Calibri"/>
              </a:rPr>
              <a:t>Art</a:t>
            </a:r>
            <a:endParaRPr/>
          </a:p>
          <a:p>
            <a:pPr indent="0" lvl="0" marL="0" marR="0" rtl="0" algn="l">
              <a:spcBef>
                <a:spcPts val="0"/>
              </a:spcBef>
              <a:spcAft>
                <a:spcPts val="0"/>
              </a:spcAft>
              <a:buNone/>
            </a:pPr>
            <a:r>
              <a:rPr lang="en-GB" sz="1400">
                <a:solidFill>
                  <a:schemeClr val="lt1"/>
                </a:solidFill>
                <a:latin typeface="Calibri"/>
                <a:ea typeface="Calibri"/>
                <a:cs typeface="Calibri"/>
                <a:sym typeface="Calibri"/>
              </a:rPr>
              <a:t>During this term we will focus on </a:t>
            </a:r>
            <a:r>
              <a:rPr lang="en-GB">
                <a:solidFill>
                  <a:schemeClr val="lt1"/>
                </a:solidFill>
                <a:latin typeface="Calibri"/>
                <a:ea typeface="Calibri"/>
                <a:cs typeface="Calibri"/>
                <a:sym typeface="Calibri"/>
              </a:rPr>
              <a:t>“God is loving and holy.” Year 5 will be creating stained glass windows using </a:t>
            </a:r>
            <a:r>
              <a:rPr lang="en-GB">
                <a:solidFill>
                  <a:schemeClr val="lt1"/>
                </a:solidFill>
                <a:latin typeface="Calibri"/>
                <a:ea typeface="Calibri"/>
                <a:cs typeface="Calibri"/>
                <a:sym typeface="Calibri"/>
              </a:rPr>
              <a:t>acetate</a:t>
            </a:r>
            <a:r>
              <a:rPr lang="en-GB">
                <a:solidFill>
                  <a:schemeClr val="lt1"/>
                </a:solidFill>
                <a:latin typeface="Calibri"/>
                <a:ea typeface="Calibri"/>
                <a:cs typeface="Calibri"/>
                <a:sym typeface="Calibri"/>
              </a:rPr>
              <a:t> pages to create their designs.</a:t>
            </a:r>
            <a:endParaRPr sz="1400" u="sng">
              <a:solidFill>
                <a:schemeClr val="lt1"/>
              </a:solidFill>
              <a:latin typeface="Calibri"/>
              <a:ea typeface="Calibri"/>
              <a:cs typeface="Calibri"/>
              <a:sym typeface="Calibri"/>
            </a:endParaRPr>
          </a:p>
          <a:p>
            <a:pPr indent="0" lvl="0" marL="0" marR="0" rtl="0" algn="ctr">
              <a:spcBef>
                <a:spcPts val="0"/>
              </a:spcBef>
              <a:spcAft>
                <a:spcPts val="0"/>
              </a:spcAft>
              <a:buNone/>
            </a:pPr>
            <a:r>
              <a:t/>
            </a:r>
            <a:endParaRPr sz="1600" u="sng">
              <a:solidFill>
                <a:schemeClr val="lt1"/>
              </a:solidFill>
              <a:latin typeface="Calibri"/>
              <a:ea typeface="Calibri"/>
              <a:cs typeface="Calibri"/>
              <a:sym typeface="Calibri"/>
            </a:endParaRPr>
          </a:p>
        </p:txBody>
      </p:sp>
      <p:pic>
        <p:nvPicPr>
          <p:cNvPr id="118" name="Google Shape;118;p1"/>
          <p:cNvPicPr preferRelativeResize="0"/>
          <p:nvPr/>
        </p:nvPicPr>
        <p:blipFill rotWithShape="1">
          <a:blip r:embed="rId4">
            <a:alphaModFix/>
          </a:blip>
          <a:srcRect b="0" l="0" r="0" t="0"/>
          <a:stretch/>
        </p:blipFill>
        <p:spPr>
          <a:xfrm>
            <a:off x="3534852" y="2213234"/>
            <a:ext cx="1123949" cy="1000124"/>
          </a:xfrm>
          <a:prstGeom prst="rect">
            <a:avLst/>
          </a:prstGeom>
          <a:noFill/>
          <a:ln>
            <a:noFill/>
          </a:ln>
        </p:spPr>
      </p:pic>
      <p:pic>
        <p:nvPicPr>
          <p:cNvPr id="119" name="Google Shape;119;p1"/>
          <p:cNvPicPr preferRelativeResize="0"/>
          <p:nvPr/>
        </p:nvPicPr>
        <p:blipFill rotWithShape="1">
          <a:blip r:embed="rId5">
            <a:alphaModFix/>
          </a:blip>
          <a:srcRect b="0" l="0" r="0" t="0"/>
          <a:stretch/>
        </p:blipFill>
        <p:spPr>
          <a:xfrm>
            <a:off x="6581545" y="4368630"/>
            <a:ext cx="1104320" cy="67503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ketchyVTI">
  <a:themeElements>
    <a:clrScheme name="SketchyVTI">
      <a:dk1>
        <a:srgbClr val="000000"/>
      </a:dk1>
      <a:lt1>
        <a:srgbClr val="FFFFFF"/>
      </a:lt1>
      <a:dk2>
        <a:srgbClr val="39302A"/>
      </a:dk2>
      <a:lt2>
        <a:srgbClr val="E5DEDB"/>
      </a:lt2>
      <a:accent1>
        <a:srgbClr val="E4650E"/>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ketchyVTI">
  <a:themeElements>
    <a:clrScheme name="SketchyVTI">
      <a:dk1>
        <a:srgbClr val="000000"/>
      </a:dk1>
      <a:lt1>
        <a:srgbClr val="FFFFFF"/>
      </a:lt1>
      <a:dk2>
        <a:srgbClr val="39302A"/>
      </a:dk2>
      <a:lt2>
        <a:srgbClr val="E5DEDB"/>
      </a:lt2>
      <a:accent1>
        <a:srgbClr val="E4650E"/>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2020-08-25T11:37:50Z</dcterms:created>
  <dc:creator>jack.hall-1</dc:creator>
</cp:coreProperties>
</file>