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9" r:id="rId3"/>
    <p:sldId id="262" r:id="rId4"/>
    <p:sldId id="263" r:id="rId5"/>
    <p:sldId id="258" r:id="rId6"/>
    <p:sldId id="260" r:id="rId7"/>
    <p:sldId id="257" r:id="rId8"/>
    <p:sldId id="259" r:id="rId9"/>
    <p:sldId id="261" r:id="rId10"/>
    <p:sldId id="266" r:id="rId11"/>
    <p:sldId id="267" r:id="rId12"/>
    <p:sldId id="268" r:id="rId13"/>
    <p:sldId id="265"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1AF0E-643A-4078-AF70-7F9772EB80BC}" v="213" dt="2021-02-28T21:55:32.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072"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22" Type="http://schemas.microsoft.com/office/2016/11/relationships/changesInfo" Target="changesInfos/changesInfo1.xml"/><Relationship Id="rId23"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ie O'Reilly" userId="dbfc772c13f700ca" providerId="LiveId" clId="{08C1AF0E-643A-4078-AF70-7F9772EB80BC}"/>
    <pc:docChg chg="undo custSel addSld modSld">
      <pc:chgData name="Frankie O'Reilly" userId="dbfc772c13f700ca" providerId="LiveId" clId="{08C1AF0E-643A-4078-AF70-7F9772EB80BC}" dt="2021-02-28T21:58:27.577" v="2072" actId="1076"/>
      <pc:docMkLst>
        <pc:docMk/>
      </pc:docMkLst>
      <pc:sldChg chg="modSp mod">
        <pc:chgData name="Frankie O'Reilly" userId="dbfc772c13f700ca" providerId="LiveId" clId="{08C1AF0E-643A-4078-AF70-7F9772EB80BC}" dt="2021-02-28T12:34:57.901" v="735" actId="207"/>
        <pc:sldMkLst>
          <pc:docMk/>
          <pc:sldMk cId="2587003327" sldId="257"/>
        </pc:sldMkLst>
        <pc:spChg chg="mod">
          <ac:chgData name="Frankie O'Reilly" userId="dbfc772c13f700ca" providerId="LiveId" clId="{08C1AF0E-643A-4078-AF70-7F9772EB80BC}" dt="2021-02-28T12:34:57.901" v="735" actId="207"/>
          <ac:spMkLst>
            <pc:docMk/>
            <pc:sldMk cId="2587003327" sldId="257"/>
            <ac:spMk id="7" creationId="{DD987541-3D07-43E7-BBB8-6972A71D9819}"/>
          </ac:spMkLst>
        </pc:spChg>
      </pc:sldChg>
      <pc:sldChg chg="addSp modSp mod">
        <pc:chgData name="Frankie O'Reilly" userId="dbfc772c13f700ca" providerId="LiveId" clId="{08C1AF0E-643A-4078-AF70-7F9772EB80BC}" dt="2021-02-28T12:47:56.981" v="1590" actId="113"/>
        <pc:sldMkLst>
          <pc:docMk/>
          <pc:sldMk cId="616066426" sldId="258"/>
        </pc:sldMkLst>
        <pc:spChg chg="add mod">
          <ac:chgData name="Frankie O'Reilly" userId="dbfc772c13f700ca" providerId="LiveId" clId="{08C1AF0E-643A-4078-AF70-7F9772EB80BC}" dt="2021-02-28T12:47:56.981" v="1590" actId="113"/>
          <ac:spMkLst>
            <pc:docMk/>
            <pc:sldMk cId="616066426" sldId="258"/>
            <ac:spMk id="3" creationId="{AA51AA60-ECA0-4242-A366-8B1E73F32B63}"/>
          </ac:spMkLst>
        </pc:spChg>
        <pc:picChg chg="mod">
          <ac:chgData name="Frankie O'Reilly" userId="dbfc772c13f700ca" providerId="LiveId" clId="{08C1AF0E-643A-4078-AF70-7F9772EB80BC}" dt="2021-02-28T12:33:53.303" v="729" actId="1076"/>
          <ac:picMkLst>
            <pc:docMk/>
            <pc:sldMk cId="616066426" sldId="258"/>
            <ac:picMk id="3074" creationId="{E5E0FA4D-621C-4A68-BB53-45AF6FE38DB9}"/>
          </ac:picMkLst>
        </pc:picChg>
        <pc:picChg chg="add mod">
          <ac:chgData name="Frankie O'Reilly" userId="dbfc772c13f700ca" providerId="LiveId" clId="{08C1AF0E-643A-4078-AF70-7F9772EB80BC}" dt="2021-02-28T12:28:50.269" v="254" actId="14100"/>
          <ac:picMkLst>
            <pc:docMk/>
            <pc:sldMk cId="616066426" sldId="258"/>
            <ac:picMk id="5122" creationId="{7AD855BA-9E96-4C20-94F6-4A239F378D3C}"/>
          </ac:picMkLst>
        </pc:picChg>
        <pc:picChg chg="add mod">
          <ac:chgData name="Frankie O'Reilly" userId="dbfc772c13f700ca" providerId="LiveId" clId="{08C1AF0E-643A-4078-AF70-7F9772EB80BC}" dt="2021-02-28T12:34:03.643" v="732" actId="1076"/>
          <ac:picMkLst>
            <pc:docMk/>
            <pc:sldMk cId="616066426" sldId="258"/>
            <ac:picMk id="5124" creationId="{89901452-9348-4325-B2A4-93A1236907B6}"/>
          </ac:picMkLst>
        </pc:picChg>
      </pc:sldChg>
      <pc:sldChg chg="addSp modSp mod">
        <pc:chgData name="Frankie O'Reilly" userId="dbfc772c13f700ca" providerId="LiveId" clId="{08C1AF0E-643A-4078-AF70-7F9772EB80BC}" dt="2021-02-28T12:38:00.869" v="1081" actId="1076"/>
        <pc:sldMkLst>
          <pc:docMk/>
          <pc:sldMk cId="886603304" sldId="259"/>
        </pc:sldMkLst>
        <pc:spChg chg="add mod">
          <ac:chgData name="Frankie O'Reilly" userId="dbfc772c13f700ca" providerId="LiveId" clId="{08C1AF0E-643A-4078-AF70-7F9772EB80BC}" dt="2021-02-28T12:38:00.869" v="1081" actId="1076"/>
          <ac:spMkLst>
            <pc:docMk/>
            <pc:sldMk cId="886603304" sldId="259"/>
            <ac:spMk id="5" creationId="{645AB4E8-3FA1-4212-8228-705CFFB341C3}"/>
          </ac:spMkLst>
        </pc:spChg>
        <pc:picChg chg="add mod">
          <ac:chgData name="Frankie O'Reilly" userId="dbfc772c13f700ca" providerId="LiveId" clId="{08C1AF0E-643A-4078-AF70-7F9772EB80BC}" dt="2021-02-28T12:13:32.776" v="5" actId="1076"/>
          <ac:picMkLst>
            <pc:docMk/>
            <pc:sldMk cId="886603304" sldId="259"/>
            <ac:picMk id="1026" creationId="{8DCAA5F2-05DE-4352-B1A3-23B357206C0C}"/>
          </ac:picMkLst>
        </pc:picChg>
      </pc:sldChg>
      <pc:sldChg chg="addSp delSp modSp mod">
        <pc:chgData name="Frankie O'Reilly" userId="dbfc772c13f700ca" providerId="LiveId" clId="{08C1AF0E-643A-4078-AF70-7F9772EB80BC}" dt="2021-02-28T12:49:04.700" v="1651" actId="207"/>
        <pc:sldMkLst>
          <pc:docMk/>
          <pc:sldMk cId="1617086347" sldId="260"/>
        </pc:sldMkLst>
        <pc:spChg chg="add mod">
          <ac:chgData name="Frankie O'Reilly" userId="dbfc772c13f700ca" providerId="LiveId" clId="{08C1AF0E-643A-4078-AF70-7F9772EB80BC}" dt="2021-02-28T12:48:48.709" v="1647" actId="14100"/>
          <ac:spMkLst>
            <pc:docMk/>
            <pc:sldMk cId="1617086347" sldId="260"/>
            <ac:spMk id="5" creationId="{D4096E4B-6522-4F94-B0F4-0B34F83906EE}"/>
          </ac:spMkLst>
        </pc:spChg>
        <pc:spChg chg="add mod">
          <ac:chgData name="Frankie O'Reilly" userId="dbfc772c13f700ca" providerId="LiveId" clId="{08C1AF0E-643A-4078-AF70-7F9772EB80BC}" dt="2021-02-28T12:49:04.700" v="1651" actId="207"/>
          <ac:spMkLst>
            <pc:docMk/>
            <pc:sldMk cId="1617086347" sldId="260"/>
            <ac:spMk id="15" creationId="{1CF8EABD-90F0-4FCF-BD2E-73BA002E5DDE}"/>
          </ac:spMkLst>
        </pc:spChg>
        <pc:picChg chg="add mod">
          <ac:chgData name="Frankie O'Reilly" userId="dbfc772c13f700ca" providerId="LiveId" clId="{08C1AF0E-643A-4078-AF70-7F9772EB80BC}" dt="2021-02-28T12:48:52.147" v="1648" actId="1076"/>
          <ac:picMkLst>
            <pc:docMk/>
            <pc:sldMk cId="1617086347" sldId="260"/>
            <ac:picMk id="4" creationId="{C2043652-01D7-47D6-ADB1-E4940ABE69CD}"/>
          </ac:picMkLst>
        </pc:picChg>
        <pc:picChg chg="add del">
          <ac:chgData name="Frankie O'Reilly" userId="dbfc772c13f700ca" providerId="LiveId" clId="{08C1AF0E-643A-4078-AF70-7F9772EB80BC}" dt="2021-02-28T12:47:44.869" v="1589" actId="22"/>
          <ac:picMkLst>
            <pc:docMk/>
            <pc:sldMk cId="1617086347" sldId="260"/>
            <ac:picMk id="7" creationId="{EFC833BA-82FD-4D49-939C-D2457089D288}"/>
          </ac:picMkLst>
        </pc:picChg>
        <pc:picChg chg="add del">
          <ac:chgData name="Frankie O'Reilly" userId="dbfc772c13f700ca" providerId="LiveId" clId="{08C1AF0E-643A-4078-AF70-7F9772EB80BC}" dt="2021-02-28T12:48:04.664" v="1592" actId="22"/>
          <ac:picMkLst>
            <pc:docMk/>
            <pc:sldMk cId="1617086347" sldId="260"/>
            <ac:picMk id="9" creationId="{A70021CC-C967-4E12-A471-B9A7E2438FED}"/>
          </ac:picMkLst>
        </pc:picChg>
        <pc:picChg chg="del mod">
          <ac:chgData name="Frankie O'Reilly" userId="dbfc772c13f700ca" providerId="LiveId" clId="{08C1AF0E-643A-4078-AF70-7F9772EB80BC}" dt="2021-02-28T12:12:46.641" v="1" actId="478"/>
          <ac:picMkLst>
            <pc:docMk/>
            <pc:sldMk cId="1617086347" sldId="260"/>
            <ac:picMk id="4098" creationId="{C3462ACC-BF75-421F-A826-955F5BC73C97}"/>
          </ac:picMkLst>
        </pc:picChg>
        <pc:picChg chg="add mod">
          <ac:chgData name="Frankie O'Reilly" userId="dbfc772c13f700ca" providerId="LiveId" clId="{08C1AF0E-643A-4078-AF70-7F9772EB80BC}" dt="2021-02-28T12:48:54.375" v="1649" actId="1076"/>
          <ac:picMkLst>
            <pc:docMk/>
            <pc:sldMk cId="1617086347" sldId="260"/>
            <ac:picMk id="4100" creationId="{13B64784-83A6-4146-896D-FD1D1D9C22C5}"/>
          </ac:picMkLst>
        </pc:picChg>
        <pc:picChg chg="add mod">
          <ac:chgData name="Frankie O'Reilly" userId="dbfc772c13f700ca" providerId="LiveId" clId="{08C1AF0E-643A-4078-AF70-7F9772EB80BC}" dt="2021-02-28T12:25:42.309" v="208" actId="14100"/>
          <ac:picMkLst>
            <pc:docMk/>
            <pc:sldMk cId="1617086347" sldId="260"/>
            <ac:picMk id="4102" creationId="{02E9AAB3-5D68-471C-A875-8F546B883A47}"/>
          </ac:picMkLst>
        </pc:picChg>
        <pc:picChg chg="add mod">
          <ac:chgData name="Frankie O'Reilly" userId="dbfc772c13f700ca" providerId="LiveId" clId="{08C1AF0E-643A-4078-AF70-7F9772EB80BC}" dt="2021-02-28T12:27:14.528" v="251" actId="14100"/>
          <ac:picMkLst>
            <pc:docMk/>
            <pc:sldMk cId="1617086347" sldId="260"/>
            <ac:picMk id="4104" creationId="{E8ED05BA-8FB0-44AA-814C-5FCA9E31615F}"/>
          </ac:picMkLst>
        </pc:picChg>
        <pc:picChg chg="add del">
          <ac:chgData name="Frankie O'Reilly" userId="dbfc772c13f700ca" providerId="LiveId" clId="{08C1AF0E-643A-4078-AF70-7F9772EB80BC}" dt="2021-02-28T12:26:51.059" v="212" actId="478"/>
          <ac:picMkLst>
            <pc:docMk/>
            <pc:sldMk cId="1617086347" sldId="260"/>
            <ac:picMk id="4106" creationId="{EBF8CCC2-89C7-4E24-994F-27D1EFF0CF8C}"/>
          </ac:picMkLst>
        </pc:picChg>
      </pc:sldChg>
      <pc:sldChg chg="addSp modSp mod">
        <pc:chgData name="Frankie O'Reilly" userId="dbfc772c13f700ca" providerId="LiveId" clId="{08C1AF0E-643A-4078-AF70-7F9772EB80BC}" dt="2021-02-28T21:29:33.111" v="1889" actId="20577"/>
        <pc:sldMkLst>
          <pc:docMk/>
          <pc:sldMk cId="2635353962" sldId="261"/>
        </pc:sldMkLst>
        <pc:spChg chg="add mod">
          <ac:chgData name="Frankie O'Reilly" userId="dbfc772c13f700ca" providerId="LiveId" clId="{08C1AF0E-643A-4078-AF70-7F9772EB80BC}" dt="2021-02-28T21:29:33.111" v="1889" actId="20577"/>
          <ac:spMkLst>
            <pc:docMk/>
            <pc:sldMk cId="2635353962" sldId="261"/>
            <ac:spMk id="5" creationId="{BBC23BE7-ECA9-4599-9A1A-D97401F41AA6}"/>
          </ac:spMkLst>
        </pc:spChg>
        <pc:picChg chg="add mod">
          <ac:chgData name="Frankie O'Reilly" userId="dbfc772c13f700ca" providerId="LiveId" clId="{08C1AF0E-643A-4078-AF70-7F9772EB80BC}" dt="2021-02-28T12:14:37.835" v="11" actId="1076"/>
          <ac:picMkLst>
            <pc:docMk/>
            <pc:sldMk cId="2635353962" sldId="261"/>
            <ac:picMk id="2050" creationId="{164A927F-19E2-4834-BAD8-9AEF6E60D8AD}"/>
          </ac:picMkLst>
        </pc:picChg>
      </pc:sldChg>
      <pc:sldChg chg="modSp mod">
        <pc:chgData name="Frankie O'Reilly" userId="dbfc772c13f700ca" providerId="LiveId" clId="{08C1AF0E-643A-4078-AF70-7F9772EB80BC}" dt="2021-02-28T12:52:08.787" v="1659" actId="1076"/>
        <pc:sldMkLst>
          <pc:docMk/>
          <pc:sldMk cId="3678693451" sldId="263"/>
        </pc:sldMkLst>
        <pc:spChg chg="mod">
          <ac:chgData name="Frankie O'Reilly" userId="dbfc772c13f700ca" providerId="LiveId" clId="{08C1AF0E-643A-4078-AF70-7F9772EB80BC}" dt="2021-02-28T12:52:08.787" v="1659" actId="1076"/>
          <ac:spMkLst>
            <pc:docMk/>
            <pc:sldMk cId="3678693451" sldId="263"/>
            <ac:spMk id="4" creationId="{EC8AABCB-6BF9-4019-A97F-49FC4957F79B}"/>
          </ac:spMkLst>
        </pc:spChg>
      </pc:sldChg>
      <pc:sldChg chg="addSp modSp mod">
        <pc:chgData name="Frankie O'Reilly" userId="dbfc772c13f700ca" providerId="LiveId" clId="{08C1AF0E-643A-4078-AF70-7F9772EB80BC}" dt="2021-02-28T13:02:48.384" v="1767" actId="1076"/>
        <pc:sldMkLst>
          <pc:docMk/>
          <pc:sldMk cId="568422604" sldId="264"/>
        </pc:sldMkLst>
        <pc:spChg chg="mod">
          <ac:chgData name="Frankie O'Reilly" userId="dbfc772c13f700ca" providerId="LiveId" clId="{08C1AF0E-643A-4078-AF70-7F9772EB80BC}" dt="2021-02-28T13:02:48.384" v="1767" actId="1076"/>
          <ac:spMkLst>
            <pc:docMk/>
            <pc:sldMk cId="568422604" sldId="264"/>
            <ac:spMk id="2" creationId="{94E6A24D-AA85-4F55-A4A2-F08264472EB0}"/>
          </ac:spMkLst>
        </pc:spChg>
        <pc:spChg chg="mod">
          <ac:chgData name="Frankie O'Reilly" userId="dbfc772c13f700ca" providerId="LiveId" clId="{08C1AF0E-643A-4078-AF70-7F9772EB80BC}" dt="2021-02-28T12:44:43.224" v="1563" actId="14100"/>
          <ac:spMkLst>
            <pc:docMk/>
            <pc:sldMk cId="568422604" sldId="264"/>
            <ac:spMk id="3" creationId="{25DB56F5-7679-4A22-BD7C-1F34665CCFFF}"/>
          </ac:spMkLst>
        </pc:spChg>
        <pc:spChg chg="add mod">
          <ac:chgData name="Frankie O'Reilly" userId="dbfc772c13f700ca" providerId="LiveId" clId="{08C1AF0E-643A-4078-AF70-7F9772EB80BC}" dt="2021-02-28T12:46:10.033" v="1578" actId="1076"/>
          <ac:spMkLst>
            <pc:docMk/>
            <pc:sldMk cId="568422604" sldId="264"/>
            <ac:spMk id="8" creationId="{904984F3-191F-4D7F-B530-B5582294647B}"/>
          </ac:spMkLst>
        </pc:spChg>
        <pc:picChg chg="add mod modCrop">
          <ac:chgData name="Frankie O'Reilly" userId="dbfc772c13f700ca" providerId="LiveId" clId="{08C1AF0E-643A-4078-AF70-7F9772EB80BC}" dt="2021-02-28T12:46:17.279" v="1581" actId="14100"/>
          <ac:picMkLst>
            <pc:docMk/>
            <pc:sldMk cId="568422604" sldId="264"/>
            <ac:picMk id="5" creationId="{7524CA04-1827-43CE-9FEB-2B72A03CC752}"/>
          </ac:picMkLst>
        </pc:picChg>
        <pc:picChg chg="add mod">
          <ac:chgData name="Frankie O'Reilly" userId="dbfc772c13f700ca" providerId="LiveId" clId="{08C1AF0E-643A-4078-AF70-7F9772EB80BC}" dt="2021-02-28T12:18:40.153" v="45" actId="14100"/>
          <ac:picMkLst>
            <pc:docMk/>
            <pc:sldMk cId="568422604" sldId="264"/>
            <ac:picMk id="3074" creationId="{9EF68D55-0C6A-41AE-B627-26096BEA9205}"/>
          </ac:picMkLst>
        </pc:picChg>
        <pc:picChg chg="add mod">
          <ac:chgData name="Frankie O'Reilly" userId="dbfc772c13f700ca" providerId="LiveId" clId="{08C1AF0E-643A-4078-AF70-7F9772EB80BC}" dt="2021-02-28T12:46:28.331" v="1583" actId="1076"/>
          <ac:picMkLst>
            <pc:docMk/>
            <pc:sldMk cId="568422604" sldId="264"/>
            <ac:picMk id="3076" creationId="{004E5B6D-A7DD-4E13-9F08-1B3645E90CA9}"/>
          </ac:picMkLst>
        </pc:picChg>
        <pc:picChg chg="add mod">
          <ac:chgData name="Frankie O'Reilly" userId="dbfc772c13f700ca" providerId="LiveId" clId="{08C1AF0E-643A-4078-AF70-7F9772EB80BC}" dt="2021-02-28T12:46:22.213" v="1582" actId="1076"/>
          <ac:picMkLst>
            <pc:docMk/>
            <pc:sldMk cId="568422604" sldId="264"/>
            <ac:picMk id="3078" creationId="{CC50D8C1-68A4-4121-A87E-E579553CE30B}"/>
          </ac:picMkLst>
        </pc:picChg>
        <pc:picChg chg="add mod">
          <ac:chgData name="Frankie O'Reilly" userId="dbfc772c13f700ca" providerId="LiveId" clId="{08C1AF0E-643A-4078-AF70-7F9772EB80BC}" dt="2021-02-28T12:46:12.191" v="1579" actId="1076"/>
          <ac:picMkLst>
            <pc:docMk/>
            <pc:sldMk cId="568422604" sldId="264"/>
            <ac:picMk id="3080" creationId="{72B41465-5887-4DA1-8663-B3D4B14AA6A9}"/>
          </ac:picMkLst>
        </pc:picChg>
      </pc:sldChg>
      <pc:sldChg chg="addSp delSp modSp add mod modAnim">
        <pc:chgData name="Frankie O'Reilly" userId="dbfc772c13f700ca" providerId="LiveId" clId="{08C1AF0E-643A-4078-AF70-7F9772EB80BC}" dt="2021-02-28T13:02:36.023" v="1760" actId="1076"/>
        <pc:sldMkLst>
          <pc:docMk/>
          <pc:sldMk cId="1631221065" sldId="265"/>
        </pc:sldMkLst>
        <pc:spChg chg="mod">
          <ac:chgData name="Frankie O'Reilly" userId="dbfc772c13f700ca" providerId="LiveId" clId="{08C1AF0E-643A-4078-AF70-7F9772EB80BC}" dt="2021-02-28T12:58:04.380" v="1667" actId="20577"/>
          <ac:spMkLst>
            <pc:docMk/>
            <pc:sldMk cId="1631221065" sldId="265"/>
            <ac:spMk id="2" creationId="{94E6A24D-AA85-4F55-A4A2-F08264472EB0}"/>
          </ac:spMkLst>
        </pc:spChg>
        <pc:spChg chg="mod">
          <ac:chgData name="Frankie O'Reilly" userId="dbfc772c13f700ca" providerId="LiveId" clId="{08C1AF0E-643A-4078-AF70-7F9772EB80BC}" dt="2021-02-28T13:02:08.533" v="1750" actId="1076"/>
          <ac:spMkLst>
            <pc:docMk/>
            <pc:sldMk cId="1631221065" sldId="265"/>
            <ac:spMk id="3" creationId="{25DB56F5-7679-4A22-BD7C-1F34665CCFFF}"/>
          </ac:spMkLst>
        </pc:spChg>
        <pc:spChg chg="mod">
          <ac:chgData name="Frankie O'Reilly" userId="dbfc772c13f700ca" providerId="LiveId" clId="{08C1AF0E-643A-4078-AF70-7F9772EB80BC}" dt="2021-02-28T13:02:36.023" v="1760" actId="1076"/>
          <ac:spMkLst>
            <pc:docMk/>
            <pc:sldMk cId="1631221065" sldId="265"/>
            <ac:spMk id="5" creationId="{BBC23BE7-ECA9-4599-9A1A-D97401F41AA6}"/>
          </ac:spMkLst>
        </pc:spChg>
        <pc:picChg chg="add mod">
          <ac:chgData name="Frankie O'Reilly" userId="dbfc772c13f700ca" providerId="LiveId" clId="{08C1AF0E-643A-4078-AF70-7F9772EB80BC}" dt="2021-02-28T13:02:28.180" v="1758" actId="1076"/>
          <ac:picMkLst>
            <pc:docMk/>
            <pc:sldMk cId="1631221065" sldId="265"/>
            <ac:picMk id="6" creationId="{3A75C11E-BBD6-4BDD-BFA3-928F1DC1CC46}"/>
          </ac:picMkLst>
        </pc:picChg>
        <pc:picChg chg="add mod">
          <ac:chgData name="Frankie O'Reilly" userId="dbfc772c13f700ca" providerId="LiveId" clId="{08C1AF0E-643A-4078-AF70-7F9772EB80BC}" dt="2021-02-28T13:01:17.587" v="1739" actId="1076"/>
          <ac:picMkLst>
            <pc:docMk/>
            <pc:sldMk cId="1631221065" sldId="265"/>
            <ac:picMk id="7" creationId="{55464D78-DD1B-41D5-BA56-F69F4FC3B720}"/>
          </ac:picMkLst>
        </pc:picChg>
        <pc:picChg chg="add mod">
          <ac:chgData name="Frankie O'Reilly" userId="dbfc772c13f700ca" providerId="LiveId" clId="{08C1AF0E-643A-4078-AF70-7F9772EB80BC}" dt="2021-02-28T13:01:15.704" v="1738" actId="1076"/>
          <ac:picMkLst>
            <pc:docMk/>
            <pc:sldMk cId="1631221065" sldId="265"/>
            <ac:picMk id="8" creationId="{9C95AC2E-A068-4D3A-8644-4CB955F60AD1}"/>
          </ac:picMkLst>
        </pc:picChg>
        <pc:picChg chg="add mod modCrop">
          <ac:chgData name="Frankie O'Reilly" userId="dbfc772c13f700ca" providerId="LiveId" clId="{08C1AF0E-643A-4078-AF70-7F9772EB80BC}" dt="2021-02-28T13:01:03.352" v="1734" actId="1076"/>
          <ac:picMkLst>
            <pc:docMk/>
            <pc:sldMk cId="1631221065" sldId="265"/>
            <ac:picMk id="9" creationId="{A4428B88-AC28-4930-8F4F-96EBC89F06A1}"/>
          </ac:picMkLst>
        </pc:picChg>
        <pc:picChg chg="add mod">
          <ac:chgData name="Frankie O'Reilly" userId="dbfc772c13f700ca" providerId="LiveId" clId="{08C1AF0E-643A-4078-AF70-7F9772EB80BC}" dt="2021-02-28T13:02:30.343" v="1759" actId="1076"/>
          <ac:picMkLst>
            <pc:docMk/>
            <pc:sldMk cId="1631221065" sldId="265"/>
            <ac:picMk id="10" creationId="{71F2376A-5C27-4EA1-97B8-69FF45BA3F7C}"/>
          </ac:picMkLst>
        </pc:picChg>
        <pc:picChg chg="add mod">
          <ac:chgData name="Frankie O'Reilly" userId="dbfc772c13f700ca" providerId="LiveId" clId="{08C1AF0E-643A-4078-AF70-7F9772EB80BC}" dt="2021-02-28T13:02:10.964" v="1751" actId="1076"/>
          <ac:picMkLst>
            <pc:docMk/>
            <pc:sldMk cId="1631221065" sldId="265"/>
            <ac:picMk id="11" creationId="{166D0CDB-7F85-43F8-9C75-8B5884B7BD64}"/>
          </ac:picMkLst>
        </pc:picChg>
        <pc:picChg chg="add mod">
          <ac:chgData name="Frankie O'Reilly" userId="dbfc772c13f700ca" providerId="LiveId" clId="{08C1AF0E-643A-4078-AF70-7F9772EB80BC}" dt="2021-02-28T13:02:23.974" v="1756" actId="14100"/>
          <ac:picMkLst>
            <pc:docMk/>
            <pc:sldMk cId="1631221065" sldId="265"/>
            <ac:picMk id="12" creationId="{AF47691E-F9B5-43B7-9FAE-D5E77B892FC4}"/>
          </ac:picMkLst>
        </pc:picChg>
        <pc:picChg chg="del mod">
          <ac:chgData name="Frankie O'Reilly" userId="dbfc772c13f700ca" providerId="LiveId" clId="{08C1AF0E-643A-4078-AF70-7F9772EB80BC}" dt="2021-02-28T12:58:30.160" v="1714" actId="478"/>
          <ac:picMkLst>
            <pc:docMk/>
            <pc:sldMk cId="1631221065" sldId="265"/>
            <ac:picMk id="2050" creationId="{164A927F-19E2-4834-BAD8-9AEF6E60D8AD}"/>
          </ac:picMkLst>
        </pc:picChg>
      </pc:sldChg>
      <pc:sldChg chg="addSp delSp modSp new mod">
        <pc:chgData name="Frankie O'Reilly" userId="dbfc772c13f700ca" providerId="LiveId" clId="{08C1AF0E-643A-4078-AF70-7F9772EB80BC}" dt="2021-02-28T21:25:12.827" v="1809" actId="478"/>
        <pc:sldMkLst>
          <pc:docMk/>
          <pc:sldMk cId="1029458625" sldId="266"/>
        </pc:sldMkLst>
        <pc:spChg chg="add">
          <ac:chgData name="Frankie O'Reilly" userId="dbfc772c13f700ca" providerId="LiveId" clId="{08C1AF0E-643A-4078-AF70-7F9772EB80BC}" dt="2021-02-28T21:22:41.917" v="1769"/>
          <ac:spMkLst>
            <pc:docMk/>
            <pc:sldMk cId="1029458625" sldId="266"/>
            <ac:spMk id="2" creationId="{07D58753-F0ED-433D-9794-310B5B2B3FCA}"/>
          </ac:spMkLst>
        </pc:spChg>
        <pc:spChg chg="add">
          <ac:chgData name="Frankie O'Reilly" userId="dbfc772c13f700ca" providerId="LiveId" clId="{08C1AF0E-643A-4078-AF70-7F9772EB80BC}" dt="2021-02-28T21:22:41.917" v="1769"/>
          <ac:spMkLst>
            <pc:docMk/>
            <pc:sldMk cId="1029458625" sldId="266"/>
            <ac:spMk id="3" creationId="{2ECFC4CC-1BE7-4714-A139-4B7B196C47D2}"/>
          </ac:spMkLst>
        </pc:spChg>
        <pc:spChg chg="add">
          <ac:chgData name="Frankie O'Reilly" userId="dbfc772c13f700ca" providerId="LiveId" clId="{08C1AF0E-643A-4078-AF70-7F9772EB80BC}" dt="2021-02-28T21:22:41.917" v="1769"/>
          <ac:spMkLst>
            <pc:docMk/>
            <pc:sldMk cId="1029458625" sldId="266"/>
            <ac:spMk id="4" creationId="{F2947872-B084-4039-BDB7-99944D2556A6}"/>
          </ac:spMkLst>
        </pc:spChg>
        <pc:picChg chg="add mod">
          <ac:chgData name="Frankie O'Reilly" userId="dbfc772c13f700ca" providerId="LiveId" clId="{08C1AF0E-643A-4078-AF70-7F9772EB80BC}" dt="2021-02-28T21:23:44.289" v="1787" actId="1076"/>
          <ac:picMkLst>
            <pc:docMk/>
            <pc:sldMk cId="1029458625" sldId="266"/>
            <ac:picMk id="15" creationId="{204182F0-D4A3-404F-B5ED-A6F880F65A3D}"/>
          </ac:picMkLst>
        </pc:picChg>
        <pc:picChg chg="add mod">
          <ac:chgData name="Frankie O'Reilly" userId="dbfc772c13f700ca" providerId="LiveId" clId="{08C1AF0E-643A-4078-AF70-7F9772EB80BC}" dt="2021-02-28T21:22:59.093" v="1773" actId="1076"/>
          <ac:picMkLst>
            <pc:docMk/>
            <pc:sldMk cId="1029458625" sldId="266"/>
            <ac:picMk id="2049" creationId="{AFD6F868-4703-4783-80F0-BFC8396D3F94}"/>
          </ac:picMkLst>
        </pc:picChg>
        <pc:picChg chg="add mod">
          <ac:chgData name="Frankie O'Reilly" userId="dbfc772c13f700ca" providerId="LiveId" clId="{08C1AF0E-643A-4078-AF70-7F9772EB80BC}" dt="2021-02-28T21:23:41.960" v="1786" actId="1076"/>
          <ac:picMkLst>
            <pc:docMk/>
            <pc:sldMk cId="1029458625" sldId="266"/>
            <ac:picMk id="2050" creationId="{2045C4E1-F80F-427C-BFF8-D7313A6E07F7}"/>
          </ac:picMkLst>
        </pc:picChg>
        <pc:picChg chg="add mod">
          <ac:chgData name="Frankie O'Reilly" userId="dbfc772c13f700ca" providerId="LiveId" clId="{08C1AF0E-643A-4078-AF70-7F9772EB80BC}" dt="2021-02-28T21:23:49.107" v="1789" actId="14100"/>
          <ac:picMkLst>
            <pc:docMk/>
            <pc:sldMk cId="1029458625" sldId="266"/>
            <ac:picMk id="2051" creationId="{5B3D7236-C239-41B7-95B1-AED439FF5661}"/>
          </ac:picMkLst>
        </pc:picChg>
        <pc:picChg chg="add mod">
          <ac:chgData name="Frankie O'Reilly" userId="dbfc772c13f700ca" providerId="LiveId" clId="{08C1AF0E-643A-4078-AF70-7F9772EB80BC}" dt="2021-02-28T21:23:37.585" v="1785" actId="1076"/>
          <ac:picMkLst>
            <pc:docMk/>
            <pc:sldMk cId="1029458625" sldId="266"/>
            <ac:picMk id="2052" creationId="{E2863A2D-2CE2-4B00-835C-EEB27AADAC7F}"/>
          </ac:picMkLst>
        </pc:picChg>
        <pc:picChg chg="add mod">
          <ac:chgData name="Frankie O'Reilly" userId="dbfc772c13f700ca" providerId="LiveId" clId="{08C1AF0E-643A-4078-AF70-7F9772EB80BC}" dt="2021-02-28T21:23:58.161" v="1791" actId="1076"/>
          <ac:picMkLst>
            <pc:docMk/>
            <pc:sldMk cId="1029458625" sldId="266"/>
            <ac:picMk id="2053" creationId="{940FE1D6-BCFC-4029-B36B-019B76ED74CD}"/>
          </ac:picMkLst>
        </pc:picChg>
        <pc:picChg chg="add mod">
          <ac:chgData name="Frankie O'Reilly" userId="dbfc772c13f700ca" providerId="LiveId" clId="{08C1AF0E-643A-4078-AF70-7F9772EB80BC}" dt="2021-02-28T21:24:02.201" v="1793" actId="1076"/>
          <ac:picMkLst>
            <pc:docMk/>
            <pc:sldMk cId="1029458625" sldId="266"/>
            <ac:picMk id="2054" creationId="{900E7F8C-6320-464F-BD7C-FB3834D343FE}"/>
          </ac:picMkLst>
        </pc:picChg>
        <pc:picChg chg="add mod">
          <ac:chgData name="Frankie O'Reilly" userId="dbfc772c13f700ca" providerId="LiveId" clId="{08C1AF0E-643A-4078-AF70-7F9772EB80BC}" dt="2021-02-28T21:23:56.363" v="1790" actId="1076"/>
          <ac:picMkLst>
            <pc:docMk/>
            <pc:sldMk cId="1029458625" sldId="266"/>
            <ac:picMk id="2055" creationId="{298E1625-9CD1-4B54-BE51-34BEB76F8A7C}"/>
          </ac:picMkLst>
        </pc:picChg>
        <pc:picChg chg="add">
          <ac:chgData name="Frankie O'Reilly" userId="dbfc772c13f700ca" providerId="LiveId" clId="{08C1AF0E-643A-4078-AF70-7F9772EB80BC}" dt="2021-02-28T21:22:41.917" v="1769"/>
          <ac:picMkLst>
            <pc:docMk/>
            <pc:sldMk cId="1029458625" sldId="266"/>
            <ac:picMk id="2056" creationId="{FA18D188-A61F-4C9B-AB85-E7EF9EA794AF}"/>
          </ac:picMkLst>
        </pc:picChg>
        <pc:picChg chg="add mod">
          <ac:chgData name="Frankie O'Reilly" userId="dbfc772c13f700ca" providerId="LiveId" clId="{08C1AF0E-643A-4078-AF70-7F9772EB80BC}" dt="2021-02-28T21:24:00.546" v="1792" actId="1076"/>
          <ac:picMkLst>
            <pc:docMk/>
            <pc:sldMk cId="1029458625" sldId="266"/>
            <ac:picMk id="2057" creationId="{E409012D-37E1-4D6C-A399-3AB687026654}"/>
          </ac:picMkLst>
        </pc:picChg>
        <pc:picChg chg="add del">
          <ac:chgData name="Frankie O'Reilly" userId="dbfc772c13f700ca" providerId="LiveId" clId="{08C1AF0E-643A-4078-AF70-7F9772EB80BC}" dt="2021-02-28T21:25:12.827" v="1809" actId="478"/>
          <ac:picMkLst>
            <pc:docMk/>
            <pc:sldMk cId="1029458625" sldId="266"/>
            <ac:picMk id="2058" creationId="{E724A9C2-E483-4BD7-8AF6-A64D6E0B6812}"/>
          </ac:picMkLst>
        </pc:picChg>
      </pc:sldChg>
      <pc:sldChg chg="addSp delSp modSp new">
        <pc:chgData name="Frankie O'Reilly" userId="dbfc772c13f700ca" providerId="LiveId" clId="{08C1AF0E-643A-4078-AF70-7F9772EB80BC}" dt="2021-02-28T21:27:06.614" v="1846" actId="1076"/>
        <pc:sldMkLst>
          <pc:docMk/>
          <pc:sldMk cId="589406186" sldId="267"/>
        </pc:sldMkLst>
        <pc:spChg chg="add">
          <ac:chgData name="Frankie O'Reilly" userId="dbfc772c13f700ca" providerId="LiveId" clId="{08C1AF0E-643A-4078-AF70-7F9772EB80BC}" dt="2021-02-28T21:24:52.952" v="1804"/>
          <ac:spMkLst>
            <pc:docMk/>
            <pc:sldMk cId="589406186" sldId="267"/>
            <ac:spMk id="2" creationId="{885691FB-D1A3-47FE-948C-DBA85C727136}"/>
          </ac:spMkLst>
        </pc:spChg>
        <pc:spChg chg="add">
          <ac:chgData name="Frankie O'Reilly" userId="dbfc772c13f700ca" providerId="LiveId" clId="{08C1AF0E-643A-4078-AF70-7F9772EB80BC}" dt="2021-02-28T21:24:52.952" v="1804"/>
          <ac:spMkLst>
            <pc:docMk/>
            <pc:sldMk cId="589406186" sldId="267"/>
            <ac:spMk id="3" creationId="{545AD153-A0D8-4856-9B38-F062390A3E06}"/>
          </ac:spMkLst>
        </pc:spChg>
        <pc:spChg chg="add">
          <ac:chgData name="Frankie O'Reilly" userId="dbfc772c13f700ca" providerId="LiveId" clId="{08C1AF0E-643A-4078-AF70-7F9772EB80BC}" dt="2021-02-28T21:24:52.952" v="1804"/>
          <ac:spMkLst>
            <pc:docMk/>
            <pc:sldMk cId="589406186" sldId="267"/>
            <ac:spMk id="4" creationId="{D19D0894-F2C4-461E-AD1A-27218763698C}"/>
          </ac:spMkLst>
        </pc:spChg>
        <pc:spChg chg="add">
          <ac:chgData name="Frankie O'Reilly" userId="dbfc772c13f700ca" providerId="LiveId" clId="{08C1AF0E-643A-4078-AF70-7F9772EB80BC}" dt="2021-02-28T21:24:52.952" v="1804"/>
          <ac:spMkLst>
            <pc:docMk/>
            <pc:sldMk cId="589406186" sldId="267"/>
            <ac:spMk id="5" creationId="{504C075A-C189-49DA-AD03-8C197552CBCE}"/>
          </ac:spMkLst>
        </pc:spChg>
        <pc:picChg chg="add del mod">
          <ac:chgData name="Frankie O'Reilly" userId="dbfc772c13f700ca" providerId="LiveId" clId="{08C1AF0E-643A-4078-AF70-7F9772EB80BC}" dt="2021-02-28T21:25:51.065" v="1819" actId="21"/>
          <ac:picMkLst>
            <pc:docMk/>
            <pc:sldMk cId="589406186" sldId="267"/>
            <ac:picMk id="3073" creationId="{51DAB6BC-40B5-43B9-91D4-4F065BE0D580}"/>
          </ac:picMkLst>
        </pc:picChg>
        <pc:picChg chg="add del mod">
          <ac:chgData name="Frankie O'Reilly" userId="dbfc772c13f700ca" providerId="LiveId" clId="{08C1AF0E-643A-4078-AF70-7F9772EB80BC}" dt="2021-02-28T21:25:51.065" v="1819" actId="21"/>
          <ac:picMkLst>
            <pc:docMk/>
            <pc:sldMk cId="589406186" sldId="267"/>
            <ac:picMk id="3074" creationId="{6E4DD5A3-8B83-4299-AB7E-6EF071B7D17D}"/>
          </ac:picMkLst>
        </pc:picChg>
        <pc:picChg chg="add mod">
          <ac:chgData name="Frankie O'Reilly" userId="dbfc772c13f700ca" providerId="LiveId" clId="{08C1AF0E-643A-4078-AF70-7F9772EB80BC}" dt="2021-02-28T21:26:36.022" v="1836" actId="1076"/>
          <ac:picMkLst>
            <pc:docMk/>
            <pc:sldMk cId="589406186" sldId="267"/>
            <ac:picMk id="3075" creationId="{008723E4-D0F8-4E61-AE62-A411D9ABDB91}"/>
          </ac:picMkLst>
        </pc:picChg>
        <pc:picChg chg="add del mod">
          <ac:chgData name="Frankie O'Reilly" userId="dbfc772c13f700ca" providerId="LiveId" clId="{08C1AF0E-643A-4078-AF70-7F9772EB80BC}" dt="2021-02-28T21:25:51.065" v="1819" actId="21"/>
          <ac:picMkLst>
            <pc:docMk/>
            <pc:sldMk cId="589406186" sldId="267"/>
            <ac:picMk id="3076" creationId="{00E9B4E3-E622-4955-A2CF-F51E5B681C72}"/>
          </ac:picMkLst>
        </pc:picChg>
        <pc:picChg chg="add del mod">
          <ac:chgData name="Frankie O'Reilly" userId="dbfc772c13f700ca" providerId="LiveId" clId="{08C1AF0E-643A-4078-AF70-7F9772EB80BC}" dt="2021-02-28T21:25:51.065" v="1819" actId="21"/>
          <ac:picMkLst>
            <pc:docMk/>
            <pc:sldMk cId="589406186" sldId="267"/>
            <ac:picMk id="3077" creationId="{DF3D8A6C-4467-4A6F-8C51-9B93E94EFCEE}"/>
          </ac:picMkLst>
        </pc:picChg>
        <pc:picChg chg="add del mod">
          <ac:chgData name="Frankie O'Reilly" userId="dbfc772c13f700ca" providerId="LiveId" clId="{08C1AF0E-643A-4078-AF70-7F9772EB80BC}" dt="2021-02-28T21:25:51.065" v="1819" actId="21"/>
          <ac:picMkLst>
            <pc:docMk/>
            <pc:sldMk cId="589406186" sldId="267"/>
            <ac:picMk id="3078" creationId="{ABB2B523-34A7-4248-A46E-082F881DFA35}"/>
          </ac:picMkLst>
        </pc:picChg>
        <pc:picChg chg="add mod">
          <ac:chgData name="Frankie O'Reilly" userId="dbfc772c13f700ca" providerId="LiveId" clId="{08C1AF0E-643A-4078-AF70-7F9772EB80BC}" dt="2021-02-28T21:27:02.710" v="1845" actId="170"/>
          <ac:picMkLst>
            <pc:docMk/>
            <pc:sldMk cId="589406186" sldId="267"/>
            <ac:picMk id="3079" creationId="{765133C9-8E14-4C2E-B910-B6247C12DB8C}"/>
          </ac:picMkLst>
        </pc:picChg>
        <pc:picChg chg="add mod">
          <ac:chgData name="Frankie O'Reilly" userId="dbfc772c13f700ca" providerId="LiveId" clId="{08C1AF0E-643A-4078-AF70-7F9772EB80BC}" dt="2021-02-28T21:26:26.188" v="1832" actId="14100"/>
          <ac:picMkLst>
            <pc:docMk/>
            <pc:sldMk cId="589406186" sldId="267"/>
            <ac:picMk id="3080" creationId="{B329272C-DC09-4C49-A5F8-481B4E4A6B21}"/>
          </ac:picMkLst>
        </pc:picChg>
        <pc:picChg chg="add mod">
          <ac:chgData name="Frankie O'Reilly" userId="dbfc772c13f700ca" providerId="LiveId" clId="{08C1AF0E-643A-4078-AF70-7F9772EB80BC}" dt="2021-02-28T21:26:53.556" v="1842" actId="1076"/>
          <ac:picMkLst>
            <pc:docMk/>
            <pc:sldMk cId="589406186" sldId="267"/>
            <ac:picMk id="3081" creationId="{B05267A9-A9B5-4517-B6B5-F60ABC87FFEB}"/>
          </ac:picMkLst>
        </pc:picChg>
        <pc:picChg chg="add mod">
          <ac:chgData name="Frankie O'Reilly" userId="dbfc772c13f700ca" providerId="LiveId" clId="{08C1AF0E-643A-4078-AF70-7F9772EB80BC}" dt="2021-02-28T21:27:06.614" v="1846" actId="1076"/>
          <ac:picMkLst>
            <pc:docMk/>
            <pc:sldMk cId="589406186" sldId="267"/>
            <ac:picMk id="3082" creationId="{331531D9-962C-4217-B4E6-AFDF0BCB4901}"/>
          </ac:picMkLst>
        </pc:picChg>
      </pc:sldChg>
      <pc:sldChg chg="addSp delSp modSp new mod setBg">
        <pc:chgData name="Frankie O'Reilly" userId="dbfc772c13f700ca" providerId="LiveId" clId="{08C1AF0E-643A-4078-AF70-7F9772EB80BC}" dt="2021-02-28T21:50:24.089" v="1907" actId="14100"/>
        <pc:sldMkLst>
          <pc:docMk/>
          <pc:sldMk cId="2992463347" sldId="268"/>
        </pc:sldMkLst>
        <pc:spChg chg="add del">
          <ac:chgData name="Frankie O'Reilly" userId="dbfc772c13f700ca" providerId="LiveId" clId="{08C1AF0E-643A-4078-AF70-7F9772EB80BC}" dt="2021-02-28T21:50:09.060" v="1901" actId="26606"/>
          <ac:spMkLst>
            <pc:docMk/>
            <pc:sldMk cId="2992463347" sldId="268"/>
            <ac:spMk id="13" creationId="{9A72E43A-2FC3-43A9-8E8E-0BF749E66E4F}"/>
          </ac:spMkLst>
        </pc:spChg>
        <pc:picChg chg="add mod ord">
          <ac:chgData name="Frankie O'Reilly" userId="dbfc772c13f700ca" providerId="LiveId" clId="{08C1AF0E-643A-4078-AF70-7F9772EB80BC}" dt="2021-02-28T21:50:24.089" v="1907" actId="14100"/>
          <ac:picMkLst>
            <pc:docMk/>
            <pc:sldMk cId="2992463347" sldId="268"/>
            <ac:picMk id="2" creationId="{73BA32DD-969F-447E-BBA7-B606F1284D8C}"/>
          </ac:picMkLst>
        </pc:picChg>
        <pc:picChg chg="add mod">
          <ac:chgData name="Frankie O'Reilly" userId="dbfc772c13f700ca" providerId="LiveId" clId="{08C1AF0E-643A-4078-AF70-7F9772EB80BC}" dt="2021-02-28T21:50:09.060" v="1901" actId="26606"/>
          <ac:picMkLst>
            <pc:docMk/>
            <pc:sldMk cId="2992463347" sldId="268"/>
            <ac:picMk id="3" creationId="{E554DFFE-3C7C-42BC-823C-A5CF676BB9E9}"/>
          </ac:picMkLst>
        </pc:picChg>
        <pc:picChg chg="add del mod">
          <ac:chgData name="Frankie O'Reilly" userId="dbfc772c13f700ca" providerId="LiveId" clId="{08C1AF0E-643A-4078-AF70-7F9772EB80BC}" dt="2021-02-28T21:48:44.891" v="1890" actId="478"/>
          <ac:picMkLst>
            <pc:docMk/>
            <pc:sldMk cId="2992463347" sldId="268"/>
            <ac:picMk id="4" creationId="{278B1485-2ACA-4799-A10B-D34E90556F13}"/>
          </ac:picMkLst>
        </pc:picChg>
        <pc:picChg chg="add mod ord">
          <ac:chgData name="Frankie O'Reilly" userId="dbfc772c13f700ca" providerId="LiveId" clId="{08C1AF0E-643A-4078-AF70-7F9772EB80BC}" dt="2021-02-28T21:50:09.060" v="1901" actId="26606"/>
          <ac:picMkLst>
            <pc:docMk/>
            <pc:sldMk cId="2992463347" sldId="268"/>
            <ac:picMk id="5" creationId="{A7C6F994-3076-45D8-BBBC-7909846861FC}"/>
          </ac:picMkLst>
        </pc:picChg>
        <pc:picChg chg="add mod ord">
          <ac:chgData name="Frankie O'Reilly" userId="dbfc772c13f700ca" providerId="LiveId" clId="{08C1AF0E-643A-4078-AF70-7F9772EB80BC}" dt="2021-02-28T21:50:09.060" v="1901" actId="26606"/>
          <ac:picMkLst>
            <pc:docMk/>
            <pc:sldMk cId="2992463347" sldId="268"/>
            <ac:picMk id="6" creationId="{AAC126A5-3D2F-4BDA-8307-427AE97455F6}"/>
          </ac:picMkLst>
        </pc:picChg>
        <pc:picChg chg="add mod modCrop">
          <ac:chgData name="Frankie O'Reilly" userId="dbfc772c13f700ca" providerId="LiveId" clId="{08C1AF0E-643A-4078-AF70-7F9772EB80BC}" dt="2021-02-28T21:50:20.856" v="1905" actId="14100"/>
          <ac:picMkLst>
            <pc:docMk/>
            <pc:sldMk cId="2992463347" sldId="268"/>
            <ac:picMk id="8" creationId="{54056869-5E44-415D-9044-32D7BEB72F6F}"/>
          </ac:picMkLst>
        </pc:picChg>
      </pc:sldChg>
      <pc:sldChg chg="addSp modSp new mod">
        <pc:chgData name="Frankie O'Reilly" userId="dbfc772c13f700ca" providerId="LiveId" clId="{08C1AF0E-643A-4078-AF70-7F9772EB80BC}" dt="2021-02-28T21:58:27.577" v="2072" actId="1076"/>
        <pc:sldMkLst>
          <pc:docMk/>
          <pc:sldMk cId="585529030" sldId="269"/>
        </pc:sldMkLst>
        <pc:spChg chg="add mod">
          <ac:chgData name="Frankie O'Reilly" userId="dbfc772c13f700ca" providerId="LiveId" clId="{08C1AF0E-643A-4078-AF70-7F9772EB80BC}" dt="2021-02-28T21:58:27.577" v="2072" actId="1076"/>
          <ac:spMkLst>
            <pc:docMk/>
            <pc:sldMk cId="585529030" sldId="269"/>
            <ac:spMk id="3" creationId="{920B10F6-0C06-4558-B285-70C44D9E254D}"/>
          </ac:spMkLst>
        </pc:spChg>
        <pc:spChg chg="add mod">
          <ac:chgData name="Frankie O'Reilly" userId="dbfc772c13f700ca" providerId="LiveId" clId="{08C1AF0E-643A-4078-AF70-7F9772EB80BC}" dt="2021-02-28T21:57:56.387" v="2065" actId="1076"/>
          <ac:spMkLst>
            <pc:docMk/>
            <pc:sldMk cId="585529030" sldId="269"/>
            <ac:spMk id="6" creationId="{F7FDD3F3-8BB1-426D-9FE7-0A623FB8FDBC}"/>
          </ac:spMkLst>
        </pc:spChg>
        <pc:picChg chg="add mod modCrop">
          <ac:chgData name="Frankie O'Reilly" userId="dbfc772c13f700ca" providerId="LiveId" clId="{08C1AF0E-643A-4078-AF70-7F9772EB80BC}" dt="2021-02-28T21:55:58.902" v="1917" actId="1076"/>
          <ac:picMkLst>
            <pc:docMk/>
            <pc:sldMk cId="585529030" sldId="269"/>
            <ac:picMk id="5" creationId="{147CAB24-43F0-49B6-A356-1429758FE9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8C179-49FC-42F4-96CF-D28303738CBE}" type="datetimeFigureOut">
              <a:rPr lang="en-GB" smtClean="0"/>
              <a:t>02/03/2021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AF34F-E854-4251-9FB8-CEF55B520766}" type="slidenum">
              <a:rPr lang="en-GB" smtClean="0"/>
              <a:t>‹#›</a:t>
            </a:fld>
            <a:endParaRPr lang="en-GB"/>
          </a:p>
        </p:txBody>
      </p:sp>
    </p:spTree>
    <p:extLst>
      <p:ext uri="{BB962C8B-B14F-4D97-AF65-F5344CB8AC3E}">
        <p14:creationId xmlns:p14="http://schemas.microsoft.com/office/powerpoint/2010/main" val="3842211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2</a:t>
            </a:fld>
            <a:endParaRPr lang="en-GB"/>
          </a:p>
        </p:txBody>
      </p:sp>
    </p:spTree>
    <p:extLst>
      <p:ext uri="{BB962C8B-B14F-4D97-AF65-F5344CB8AC3E}">
        <p14:creationId xmlns:p14="http://schemas.microsoft.com/office/powerpoint/2010/main" val="409542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4</a:t>
            </a:fld>
            <a:endParaRPr lang="en-GB"/>
          </a:p>
        </p:txBody>
      </p:sp>
    </p:spTree>
    <p:extLst>
      <p:ext uri="{BB962C8B-B14F-4D97-AF65-F5344CB8AC3E}">
        <p14:creationId xmlns:p14="http://schemas.microsoft.com/office/powerpoint/2010/main" val="427157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12</a:t>
            </a:fld>
            <a:endParaRPr lang="en-GB"/>
          </a:p>
        </p:txBody>
      </p:sp>
    </p:spTree>
    <p:extLst>
      <p:ext uri="{BB962C8B-B14F-4D97-AF65-F5344CB8AC3E}">
        <p14:creationId xmlns:p14="http://schemas.microsoft.com/office/powerpoint/2010/main" val="11006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13</a:t>
            </a:fld>
            <a:endParaRPr lang="en-GB"/>
          </a:p>
        </p:txBody>
      </p:sp>
    </p:spTree>
    <p:extLst>
      <p:ext uri="{BB962C8B-B14F-4D97-AF65-F5344CB8AC3E}">
        <p14:creationId xmlns:p14="http://schemas.microsoft.com/office/powerpoint/2010/main" val="289934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14</a:t>
            </a:fld>
            <a:endParaRPr lang="en-GB"/>
          </a:p>
        </p:txBody>
      </p:sp>
    </p:spTree>
    <p:extLst>
      <p:ext uri="{BB962C8B-B14F-4D97-AF65-F5344CB8AC3E}">
        <p14:creationId xmlns:p14="http://schemas.microsoft.com/office/powerpoint/2010/main" val="281498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7CFC0-9A43-4864-8754-02026D49D5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65C070C-A012-47C8-B463-DE9558396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1E0159AF-FD66-46E1-9B1D-FACCA07BFE99}"/>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5" name="Footer Placeholder 4">
            <a:extLst>
              <a:ext uri="{FF2B5EF4-FFF2-40B4-BE49-F238E27FC236}">
                <a16:creationId xmlns:a16="http://schemas.microsoft.com/office/drawing/2014/main" xmlns="" id="{315D5611-4812-42CF-9B68-4FBC58F57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0CD6F98-E6E9-4906-B413-F98A6E24273A}"/>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382232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282EC-43BF-499A-A520-4481C5D6C5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7E5FE256-A2AE-4831-883A-7F2508EB4F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9DBF7BF-FA05-42CB-9408-DFA8A3909F64}"/>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5" name="Footer Placeholder 4">
            <a:extLst>
              <a:ext uri="{FF2B5EF4-FFF2-40B4-BE49-F238E27FC236}">
                <a16:creationId xmlns:a16="http://schemas.microsoft.com/office/drawing/2014/main" xmlns="" id="{61E3CF3F-EB5B-4525-856C-05A875B8F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5A958D3-A0FD-42EE-9479-CAD5CC9E99AB}"/>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98073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0515157-A2DC-4D13-AD09-F3BE95A68A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B095C32-137D-4486-B3EB-3683E625AB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8B4287D-3D16-4C76-929A-FB8EEDEF249C}"/>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5" name="Footer Placeholder 4">
            <a:extLst>
              <a:ext uri="{FF2B5EF4-FFF2-40B4-BE49-F238E27FC236}">
                <a16:creationId xmlns:a16="http://schemas.microsoft.com/office/drawing/2014/main" xmlns="" id="{4DC3B307-7ACD-4189-B34D-7A591E1122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A6F38D6-ABF7-4A03-98BD-710A242DE3DB}"/>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79113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91CB2-8E1A-4743-A89E-45578EFE60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7416181-7704-4065-8A46-7F5D2B0ACA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372824B-60E1-432D-A149-01C8A9EC2A2E}"/>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5" name="Footer Placeholder 4">
            <a:extLst>
              <a:ext uri="{FF2B5EF4-FFF2-40B4-BE49-F238E27FC236}">
                <a16:creationId xmlns:a16="http://schemas.microsoft.com/office/drawing/2014/main" xmlns="" id="{0943C9A3-C298-4D8A-BC70-E612891E4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FD356E8-B814-4107-ABDB-D7CF77F02BF1}"/>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97799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D61CE3-00FA-421A-A9C6-C9E28D3A8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293B394-5C43-497F-B754-6E8995AF97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4047FE6-BB7A-4AFB-A1BE-CD3E7093430E}"/>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5" name="Footer Placeholder 4">
            <a:extLst>
              <a:ext uri="{FF2B5EF4-FFF2-40B4-BE49-F238E27FC236}">
                <a16:creationId xmlns:a16="http://schemas.microsoft.com/office/drawing/2014/main" xmlns="" id="{303A3AA4-9E75-425B-AB4F-6B11E6525F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BC35685-09FE-4834-BECA-3805292CD64E}"/>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299122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A009E4-77AF-47BC-BECE-8CC0E93C05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B64AF06-92F8-414F-A8FA-423492E8D8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127A7D49-FBAF-4F57-9D7F-2FBD930F73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6C7C802D-E874-4A12-B19C-C258C2661F1B}"/>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6" name="Footer Placeholder 5">
            <a:extLst>
              <a:ext uri="{FF2B5EF4-FFF2-40B4-BE49-F238E27FC236}">
                <a16:creationId xmlns:a16="http://schemas.microsoft.com/office/drawing/2014/main" xmlns="" id="{84F279F2-DBBA-4528-B99C-7C620F6731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0A763F8-8C6F-468F-B8A5-52A9C00FBC3C}"/>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51112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2E8A1D-75CC-4F58-8F6B-1792359D935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FA51309-9E45-486A-AA54-AAFEC62F0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5EBD6A6-5134-4B1A-A869-0C62F199D1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A7843FA-5255-4529-B2DD-22993FA8E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D756DFA-438E-4FAD-99C1-BAE6106E80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55788056-B26D-463A-A31D-D52D11446A4B}"/>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8" name="Footer Placeholder 7">
            <a:extLst>
              <a:ext uri="{FF2B5EF4-FFF2-40B4-BE49-F238E27FC236}">
                <a16:creationId xmlns:a16="http://schemas.microsoft.com/office/drawing/2014/main" xmlns="" id="{0C2DEBB4-55EE-4A13-8AF8-8950C6B531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E4187C1-D74E-4690-B282-E2699D5C1B20}"/>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79267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055B1-0339-47E3-81B9-4E8262060F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8CEE8512-8077-481B-8EE1-721C5BE4B0FB}"/>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4" name="Footer Placeholder 3">
            <a:extLst>
              <a:ext uri="{FF2B5EF4-FFF2-40B4-BE49-F238E27FC236}">
                <a16:creationId xmlns:a16="http://schemas.microsoft.com/office/drawing/2014/main" xmlns="" id="{ED48AAFF-1006-4CCE-9384-9A6AD0C5D4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640E228D-77EF-4ACA-ABDB-BAFABB7FBBC5}"/>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30930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520F8AD-576C-4B4B-8872-63B9AD60C758}"/>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3" name="Footer Placeholder 2">
            <a:extLst>
              <a:ext uri="{FF2B5EF4-FFF2-40B4-BE49-F238E27FC236}">
                <a16:creationId xmlns:a16="http://schemas.microsoft.com/office/drawing/2014/main" xmlns="" id="{28E2C953-F369-45CB-99A0-F33EE25366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719DB1FD-2394-4886-8F13-36D0319E8970}"/>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722377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E9C438-4B38-43BA-B9FF-0BA077198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D1E1CA8-2FB4-4EF6-80A2-6FE2276FA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45ED3F19-98EA-4702-A0A7-1B67E4D63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7EB914-DC43-4F06-A383-094F65F50512}"/>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6" name="Footer Placeholder 5">
            <a:extLst>
              <a:ext uri="{FF2B5EF4-FFF2-40B4-BE49-F238E27FC236}">
                <a16:creationId xmlns:a16="http://schemas.microsoft.com/office/drawing/2014/main" xmlns="" id="{CB68B657-C8B7-4873-A998-FD359310B0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5A0C3DC-1605-4DA2-A25F-36DBE84E0602}"/>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3058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F6D95F-04CD-4857-8FB8-167F93291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F66AE426-8C40-41EB-9F9C-DA898AE34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4AF23AB-1F6D-411F-A852-ACEF777D3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4FDA8A-88A6-4904-8180-94444E816495}"/>
              </a:ext>
            </a:extLst>
          </p:cNvPr>
          <p:cNvSpPr>
            <a:spLocks noGrp="1"/>
          </p:cNvSpPr>
          <p:nvPr>
            <p:ph type="dt" sz="half" idx="10"/>
          </p:nvPr>
        </p:nvSpPr>
        <p:spPr/>
        <p:txBody>
          <a:bodyPr/>
          <a:lstStyle/>
          <a:p>
            <a:fld id="{D6885760-7AE6-428E-BE1A-FD26F5BAACE9}" type="datetimeFigureOut">
              <a:rPr lang="en-GB" smtClean="0"/>
              <a:t>02/03/2021</a:t>
            </a:fld>
            <a:endParaRPr lang="en-GB"/>
          </a:p>
        </p:txBody>
      </p:sp>
      <p:sp>
        <p:nvSpPr>
          <p:cNvPr id="6" name="Footer Placeholder 5">
            <a:extLst>
              <a:ext uri="{FF2B5EF4-FFF2-40B4-BE49-F238E27FC236}">
                <a16:creationId xmlns:a16="http://schemas.microsoft.com/office/drawing/2014/main" xmlns="" id="{EFB84196-4C14-49EB-8055-6383B004A3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05FFDE0A-3F08-4003-A414-A42E9C46F35A}"/>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5161953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EBE6317-72C8-4DB3-833D-D9B7158CA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AE0C3DB-C175-4192-A441-BBCE6EB04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DC32301-E236-45A2-A543-71C48A3EB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85760-7AE6-428E-BE1A-FD26F5BAACE9}" type="datetimeFigureOut">
              <a:rPr lang="en-GB" smtClean="0"/>
              <a:t>02/03/2021</a:t>
            </a:fld>
            <a:endParaRPr lang="en-GB"/>
          </a:p>
        </p:txBody>
      </p:sp>
      <p:sp>
        <p:nvSpPr>
          <p:cNvPr id="5" name="Footer Placeholder 4">
            <a:extLst>
              <a:ext uri="{FF2B5EF4-FFF2-40B4-BE49-F238E27FC236}">
                <a16:creationId xmlns:a16="http://schemas.microsoft.com/office/drawing/2014/main" xmlns="" id="{5154CB27-BDEE-4415-B9AD-F12350F6B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ADFEAFEE-328A-4F39-908C-C21B7B111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01294-0349-4CA2-9A4B-02678BC0442F}" type="slidenum">
              <a:rPr lang="en-GB" smtClean="0"/>
              <a:t>‹#›</a:t>
            </a:fld>
            <a:endParaRPr lang="en-GB"/>
          </a:p>
        </p:txBody>
      </p:sp>
    </p:spTree>
    <p:extLst>
      <p:ext uri="{BB962C8B-B14F-4D97-AF65-F5344CB8AC3E}">
        <p14:creationId xmlns:p14="http://schemas.microsoft.com/office/powerpoint/2010/main" val="3072942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hyperlink" Target="https://www.redtedart.com/origami-bookmark/" TargetMode="External"/><Relationship Id="rId8"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I-zISnJ-oao" TargetMode="External"/><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hyperlink" Target="https://www.worldbookday.com/digital-book-tok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www.worldbookday.com/online-masterclasses/" TargetMode="External"/><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7516979-0F4A-4718-A5D7-AC533626F243}"/>
              </a:ext>
            </a:extLst>
          </p:cNvPr>
          <p:cNvSpPr>
            <a:spLocks noGrp="1"/>
          </p:cNvSpPr>
          <p:nvPr>
            <p:ph type="ctrTitle"/>
          </p:nvPr>
        </p:nvSpPr>
        <p:spPr>
          <a:xfrm>
            <a:off x="718686" y="5091762"/>
            <a:ext cx="7484787" cy="1264588"/>
          </a:xfrm>
        </p:spPr>
        <p:txBody>
          <a:bodyPr anchor="ctr">
            <a:normAutofit/>
          </a:bodyPr>
          <a:lstStyle/>
          <a:p>
            <a:pPr algn="r"/>
            <a:r>
              <a:rPr lang="en-GB" sz="4800" dirty="0">
                <a:solidFill>
                  <a:srgbClr val="FFFFFF"/>
                </a:solidFill>
              </a:rPr>
              <a:t>Thursday 4</a:t>
            </a:r>
            <a:r>
              <a:rPr lang="en-GB" sz="4800" baseline="30000" dirty="0">
                <a:solidFill>
                  <a:srgbClr val="FFFFFF"/>
                </a:solidFill>
              </a:rPr>
              <a:t>th</a:t>
            </a:r>
            <a:r>
              <a:rPr lang="en-GB" sz="4800" dirty="0">
                <a:solidFill>
                  <a:srgbClr val="FFFFFF"/>
                </a:solidFill>
              </a:rPr>
              <a:t> March 2021</a:t>
            </a:r>
          </a:p>
        </p:txBody>
      </p:sp>
      <p:sp>
        <p:nvSpPr>
          <p:cNvPr id="3" name="Subtitle 2">
            <a:extLst>
              <a:ext uri="{FF2B5EF4-FFF2-40B4-BE49-F238E27FC236}">
                <a16:creationId xmlns:a16="http://schemas.microsoft.com/office/drawing/2014/main" xmlns="" id="{779407EE-D6A3-455E-BE3F-5460777BC684}"/>
              </a:ext>
            </a:extLst>
          </p:cNvPr>
          <p:cNvSpPr>
            <a:spLocks noGrp="1"/>
          </p:cNvSpPr>
          <p:nvPr>
            <p:ph type="subTitle" idx="1"/>
          </p:nvPr>
        </p:nvSpPr>
        <p:spPr>
          <a:xfrm>
            <a:off x="8602119" y="5091763"/>
            <a:ext cx="2871195" cy="1264587"/>
          </a:xfrm>
        </p:spPr>
        <p:txBody>
          <a:bodyPr anchor="ctr">
            <a:normAutofit/>
          </a:bodyPr>
          <a:lstStyle/>
          <a:p>
            <a:r>
              <a:rPr lang="en-GB" sz="2000" dirty="0">
                <a:solidFill>
                  <a:srgbClr val="FFC000"/>
                </a:solidFill>
              </a:rPr>
              <a:t>04.03.2021</a:t>
            </a:r>
          </a:p>
        </p:txBody>
      </p:sp>
      <p:pic>
        <p:nvPicPr>
          <p:cNvPr id="1026" name="Picture 2" descr="How you can celebrate a very 2021 World Book Day on Thursday 4 March! |  National Literacy Trust">
            <a:extLst>
              <a:ext uri="{FF2B5EF4-FFF2-40B4-BE49-F238E27FC236}">
                <a16:creationId xmlns:a16="http://schemas.microsoft.com/office/drawing/2014/main" xmlns="" id="{7F48D8FE-3BC8-42E2-9C03-6186A58DC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 r="1" b="1"/>
          <a:stretch/>
        </p:blipFill>
        <p:spPr bwMode="auto">
          <a:xfrm>
            <a:off x="320040" y="320040"/>
            <a:ext cx="11548872" cy="4462272"/>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75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a:extLst>
              <a:ext uri="{FF2B5EF4-FFF2-40B4-BE49-F238E27FC236}">
                <a16:creationId xmlns:a16="http://schemas.microsoft.com/office/drawing/2014/main" xmlns="" id="{AFD6F868-4703-4783-80F0-BFC8396D3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 y="367507"/>
            <a:ext cx="1935163" cy="22780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
            <a:extLst>
              <a:ext uri="{FF2B5EF4-FFF2-40B4-BE49-F238E27FC236}">
                <a16:creationId xmlns:a16="http://schemas.microsoft.com/office/drawing/2014/main" xmlns="" id="{FA18D188-A61F-4C9B-AB85-E7EF9EA79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638" y="457200"/>
            <a:ext cx="1922462" cy="22971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6">
            <a:extLst>
              <a:ext uri="{FF2B5EF4-FFF2-40B4-BE49-F238E27FC236}">
                <a16:creationId xmlns:a16="http://schemas.microsoft.com/office/drawing/2014/main" xmlns="" id="{2045C4E1-F80F-427C-BFF8-D7313A6E0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74" y="3429000"/>
            <a:ext cx="2039938"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9">
            <a:extLst>
              <a:ext uri="{FF2B5EF4-FFF2-40B4-BE49-F238E27FC236}">
                <a16:creationId xmlns:a16="http://schemas.microsoft.com/office/drawing/2014/main" xmlns="" id="{900E7F8C-6320-464F-BD7C-FB3834D34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792" y="356271"/>
            <a:ext cx="2413000" cy="2241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0">
            <a:extLst>
              <a:ext uri="{FF2B5EF4-FFF2-40B4-BE49-F238E27FC236}">
                <a16:creationId xmlns:a16="http://schemas.microsoft.com/office/drawing/2014/main" xmlns="" id="{E2863A2D-2CE2-4B00-835C-EEB27AADAC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1367" y="3301524"/>
            <a:ext cx="2327275" cy="234156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2">
            <a:extLst>
              <a:ext uri="{FF2B5EF4-FFF2-40B4-BE49-F238E27FC236}">
                <a16:creationId xmlns:a16="http://schemas.microsoft.com/office/drawing/2014/main" xmlns="" id="{E409012D-37E1-4D6C-A399-3AB687026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4730" y="361950"/>
            <a:ext cx="2155825" cy="248761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4">
            <a:extLst>
              <a:ext uri="{FF2B5EF4-FFF2-40B4-BE49-F238E27FC236}">
                <a16:creationId xmlns:a16="http://schemas.microsoft.com/office/drawing/2014/main" xmlns="" id="{298E1625-9CD1-4B54-BE51-34BEB76F8A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2677" y="373177"/>
            <a:ext cx="2014538"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6">
            <a:extLst>
              <a:ext uri="{FF2B5EF4-FFF2-40B4-BE49-F238E27FC236}">
                <a16:creationId xmlns:a16="http://schemas.microsoft.com/office/drawing/2014/main" xmlns="" id="{5B3D7236-C239-41B7-95B1-AED439FF56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8577" y="2897302"/>
            <a:ext cx="1888800" cy="314046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9">
            <a:extLst>
              <a:ext uri="{FF2B5EF4-FFF2-40B4-BE49-F238E27FC236}">
                <a16:creationId xmlns:a16="http://schemas.microsoft.com/office/drawing/2014/main" xmlns="" id="{940FE1D6-BCFC-4029-B36B-019B76ED74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0915" y="3129699"/>
            <a:ext cx="1812925" cy="3060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xmlns="" id="{07D58753-F0ED-433D-9794-310B5B2B3FC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12">
            <a:extLst>
              <a:ext uri="{FF2B5EF4-FFF2-40B4-BE49-F238E27FC236}">
                <a16:creationId xmlns:a16="http://schemas.microsoft.com/office/drawing/2014/main" xmlns="" id="{2ECFC4CC-1BE7-4714-A139-4B7B196C47D2}"/>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4" name="Rectangle 13">
            <a:extLst>
              <a:ext uri="{FF2B5EF4-FFF2-40B4-BE49-F238E27FC236}">
                <a16:creationId xmlns:a16="http://schemas.microsoft.com/office/drawing/2014/main" xmlns="" id="{F2947872-B084-4039-BDB7-99944D2556A6}"/>
              </a:ext>
            </a:extLst>
          </p:cNvPr>
          <p:cNvSpPr>
            <a:spLocks noChangeArrowheads="1"/>
          </p:cNvSpPr>
          <p:nvPr/>
        </p:nvSpPr>
        <p:spPr bwMode="auto">
          <a:xfrm>
            <a:off x="0" y="2735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xmlns="" id="{204182F0-D4A3-404F-B5ED-A6F880F65A3D}"/>
              </a:ext>
            </a:extLst>
          </p:cNvPr>
          <p:cNvPicPr/>
          <p:nvPr/>
        </p:nvPicPr>
        <p:blipFill rotWithShape="1">
          <a:blip r:embed="rId11" cstate="print">
            <a:extLst>
              <a:ext uri="{28A0092B-C50C-407E-A947-70E740481C1C}">
                <a14:useLocalDpi xmlns:a14="http://schemas.microsoft.com/office/drawing/2010/main" val="0"/>
              </a:ext>
            </a:extLst>
          </a:blip>
          <a:srcRect l="32114" t="16000" r="32503" b="12353"/>
          <a:stretch/>
        </p:blipFill>
        <p:spPr bwMode="auto">
          <a:xfrm>
            <a:off x="5213677" y="3334226"/>
            <a:ext cx="2027555" cy="2308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945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7">
            <a:extLst>
              <a:ext uri="{FF2B5EF4-FFF2-40B4-BE49-F238E27FC236}">
                <a16:creationId xmlns:a16="http://schemas.microsoft.com/office/drawing/2014/main" xmlns="" id="{B329272C-DC09-4C49-A5F8-481B4E4A6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697" y="207962"/>
            <a:ext cx="4264073" cy="313803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13">
            <a:extLst>
              <a:ext uri="{FF2B5EF4-FFF2-40B4-BE49-F238E27FC236}">
                <a16:creationId xmlns:a16="http://schemas.microsoft.com/office/drawing/2014/main" xmlns="" id="{B05267A9-A9B5-4517-B6B5-F60ABC87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00" y="293400"/>
            <a:ext cx="3223684" cy="41534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
            <a:extLst>
              <a:ext uri="{FF2B5EF4-FFF2-40B4-BE49-F238E27FC236}">
                <a16:creationId xmlns:a16="http://schemas.microsoft.com/office/drawing/2014/main" xmlns="" id="{765133C9-8E14-4C2E-B910-B6247C12D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178" y="3553954"/>
            <a:ext cx="3957234" cy="28468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7">
            <a:extLst>
              <a:ext uri="{FF2B5EF4-FFF2-40B4-BE49-F238E27FC236}">
                <a16:creationId xmlns:a16="http://schemas.microsoft.com/office/drawing/2014/main" xmlns="" id="{008723E4-D0F8-4E61-AE62-A411D9ABD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2483" y="207962"/>
            <a:ext cx="3611494" cy="2666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21">
            <a:extLst>
              <a:ext uri="{FF2B5EF4-FFF2-40B4-BE49-F238E27FC236}">
                <a16:creationId xmlns:a16="http://schemas.microsoft.com/office/drawing/2014/main" xmlns="" id="{331531D9-962C-4217-B4E6-AFDF0BCB49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640" t="13454" r="16345" b="10893"/>
          <a:stretch>
            <a:fillRect/>
          </a:stretch>
        </p:blipFill>
        <p:spPr bwMode="auto">
          <a:xfrm>
            <a:off x="7159653" y="3408362"/>
            <a:ext cx="4722338" cy="31380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xmlns="" id="{885691FB-D1A3-47FE-948C-DBA85C72713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12">
            <a:extLst>
              <a:ext uri="{FF2B5EF4-FFF2-40B4-BE49-F238E27FC236}">
                <a16:creationId xmlns:a16="http://schemas.microsoft.com/office/drawing/2014/main" xmlns="" id="{545AD153-A0D8-4856-9B38-F062390A3E0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13">
            <a:extLst>
              <a:ext uri="{FF2B5EF4-FFF2-40B4-BE49-F238E27FC236}">
                <a16:creationId xmlns:a16="http://schemas.microsoft.com/office/drawing/2014/main" xmlns="" id="{D19D0894-F2C4-461E-AD1A-27218763698C}"/>
              </a:ext>
            </a:extLst>
          </p:cNvPr>
          <p:cNvSpPr>
            <a:spLocks noChangeArrowheads="1"/>
          </p:cNvSpPr>
          <p:nvPr/>
        </p:nvSpPr>
        <p:spPr bwMode="auto">
          <a:xfrm>
            <a:off x="0" y="23701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14">
            <a:extLst>
              <a:ext uri="{FF2B5EF4-FFF2-40B4-BE49-F238E27FC236}">
                <a16:creationId xmlns:a16="http://schemas.microsoft.com/office/drawing/2014/main" xmlns="" id="{504C075A-C189-49DA-AD03-8C197552CBCE}"/>
              </a:ext>
            </a:extLst>
          </p:cNvPr>
          <p:cNvSpPr>
            <a:spLocks noChangeArrowheads="1"/>
          </p:cNvSpPr>
          <p:nvPr/>
        </p:nvSpPr>
        <p:spPr bwMode="auto">
          <a:xfrm>
            <a:off x="0" y="28273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r>
            <a:br>
              <a:rPr kumimoji="0" lang="en-GB" altLang="en-US" sz="11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940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73BA32DD-969F-447E-BBA7-B606F1284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71" y="3379081"/>
            <a:ext cx="3809836" cy="3337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xmlns="" id="{E554DFFE-3C7C-42BC-823C-A5CF676BB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194" y="466954"/>
            <a:ext cx="3663686" cy="2537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a:extLst>
              <a:ext uri="{FF2B5EF4-FFF2-40B4-BE49-F238E27FC236}">
                <a16:creationId xmlns:a16="http://schemas.microsoft.com/office/drawing/2014/main" xmlns="" id="{A7C6F994-3076-45D8-BBBC-790984686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54" y="332475"/>
            <a:ext cx="3809836" cy="2935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a:extLst>
              <a:ext uri="{FF2B5EF4-FFF2-40B4-BE49-F238E27FC236}">
                <a16:creationId xmlns:a16="http://schemas.microsoft.com/office/drawing/2014/main" xmlns="" id="{AAC126A5-3D2F-4BDA-8307-427AE97455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 r="7388" b="2103"/>
          <a:stretch/>
        </p:blipFill>
        <p:spPr bwMode="auto">
          <a:xfrm>
            <a:off x="7961169" y="232953"/>
            <a:ext cx="4051443" cy="2175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door, cluttered, dining table&#10;&#10;Description automatically generated">
            <a:extLst>
              <a:ext uri="{FF2B5EF4-FFF2-40B4-BE49-F238E27FC236}">
                <a16:creationId xmlns:a16="http://schemas.microsoft.com/office/drawing/2014/main" xmlns="" id="{54056869-5E44-415D-9044-32D7BEB72F6F}"/>
              </a:ext>
            </a:extLst>
          </p:cNvPr>
          <p:cNvPicPr>
            <a:picLocks noChangeAspect="1"/>
          </p:cNvPicPr>
          <p:nvPr/>
        </p:nvPicPr>
        <p:blipFill rotWithShape="1">
          <a:blip r:embed="rId7">
            <a:extLst>
              <a:ext uri="{28A0092B-C50C-407E-A947-70E740481C1C}">
                <a14:useLocalDpi xmlns:a14="http://schemas.microsoft.com/office/drawing/2010/main" val="0"/>
              </a:ext>
            </a:extLst>
          </a:blip>
          <a:srcRect l="6623" t="6809" r="13988" b="3396"/>
          <a:stretch/>
        </p:blipFill>
        <p:spPr>
          <a:xfrm>
            <a:off x="6787299" y="3267956"/>
            <a:ext cx="5101867" cy="3245966"/>
          </a:xfrm>
          <a:prstGeom prst="rect">
            <a:avLst/>
          </a:prstGeom>
        </p:spPr>
      </p:pic>
    </p:spTree>
    <p:extLst>
      <p:ext uri="{BB962C8B-B14F-4D97-AF65-F5344CB8AC3E}">
        <p14:creationId xmlns:p14="http://schemas.microsoft.com/office/powerpoint/2010/main" val="2992463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E6A24D-AA85-4F55-A4A2-F08264472EB0}"/>
              </a:ext>
            </a:extLst>
          </p:cNvPr>
          <p:cNvSpPr txBox="1"/>
          <p:nvPr/>
        </p:nvSpPr>
        <p:spPr>
          <a:xfrm>
            <a:off x="9417377" y="68782"/>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SIX </a:t>
            </a:r>
          </a:p>
        </p:txBody>
      </p:sp>
      <p:sp>
        <p:nvSpPr>
          <p:cNvPr id="3" name="Rectangle 2">
            <a:extLst>
              <a:ext uri="{FF2B5EF4-FFF2-40B4-BE49-F238E27FC236}">
                <a16:creationId xmlns:a16="http://schemas.microsoft.com/office/drawing/2014/main" xmlns="" id="{25DB56F5-7679-4A22-BD7C-1F34665CCFFF}"/>
              </a:ext>
            </a:extLst>
          </p:cNvPr>
          <p:cNvSpPr/>
          <p:nvPr/>
        </p:nvSpPr>
        <p:spPr>
          <a:xfrm>
            <a:off x="6381344" y="496903"/>
            <a:ext cx="5544766" cy="1446550"/>
          </a:xfrm>
          <a:prstGeom prst="rect">
            <a:avLst/>
          </a:prstGeom>
          <a:noFill/>
        </p:spPr>
        <p:txBody>
          <a:bodyPr wrap="square" lIns="91440" tIns="45720" rIns="91440" bIns="45720">
            <a:spAutoFit/>
          </a:bodyPr>
          <a:lstStyle/>
          <a:p>
            <a:pPr algn="r"/>
            <a:r>
              <a:rPr lang="en-US" sz="4400" dirty="0">
                <a:ln w="0"/>
                <a:solidFill>
                  <a:schemeClr val="accent1"/>
                </a:solidFill>
                <a:effectLst>
                  <a:outerShdw blurRad="38100" dist="25400" dir="5400000" algn="ctr" rotWithShape="0">
                    <a:srgbClr val="6E747A">
                      <a:alpha val="43000"/>
                    </a:srgbClr>
                  </a:outerShdw>
                </a:effectLst>
              </a:rPr>
              <a:t>Try your hand at some ‘Blackout Poetry!’</a:t>
            </a:r>
          </a:p>
        </p:txBody>
      </p:sp>
      <p:sp>
        <p:nvSpPr>
          <p:cNvPr id="5" name="TextBox 4">
            <a:extLst>
              <a:ext uri="{FF2B5EF4-FFF2-40B4-BE49-F238E27FC236}">
                <a16:creationId xmlns:a16="http://schemas.microsoft.com/office/drawing/2014/main" xmlns="" id="{BBC23BE7-ECA9-4599-9A1A-D97401F41AA6}"/>
              </a:ext>
            </a:extLst>
          </p:cNvPr>
          <p:cNvSpPr txBox="1"/>
          <p:nvPr/>
        </p:nvSpPr>
        <p:spPr>
          <a:xfrm>
            <a:off x="8741990" y="2148817"/>
            <a:ext cx="3450010" cy="3462486"/>
          </a:xfrm>
          <a:prstGeom prst="rect">
            <a:avLst/>
          </a:prstGeom>
          <a:noFill/>
        </p:spPr>
        <p:txBody>
          <a:bodyPr wrap="square" rtlCol="0">
            <a:spAutoFit/>
          </a:bodyPr>
          <a:lstStyle/>
          <a:p>
            <a:r>
              <a:rPr lang="en-GB" sz="1800" dirty="0">
                <a:solidFill>
                  <a:srgbClr val="002060"/>
                </a:solidFill>
                <a:latin typeface="Arial" panose="020B0604020202020204" pitchFamily="34" charset="0"/>
                <a:cs typeface="Arial" panose="020B0604020202020204" pitchFamily="34" charset="0"/>
              </a:rPr>
              <a:t>Have you ever wanted to write poetry but found it hard to find the words? </a:t>
            </a:r>
          </a:p>
          <a:p>
            <a:endParaRPr lang="en-GB" sz="1000" dirty="0">
              <a:solidFill>
                <a:srgbClr val="002060"/>
              </a:solidFill>
              <a:latin typeface="Arial" panose="020B0604020202020204" pitchFamily="34" charset="0"/>
              <a:cs typeface="Arial" panose="020B0604020202020204" pitchFamily="34" charset="0"/>
            </a:endParaRPr>
          </a:p>
          <a:p>
            <a:r>
              <a:rPr lang="en-GB" sz="1800" dirty="0">
                <a:solidFill>
                  <a:srgbClr val="002060"/>
                </a:solidFill>
                <a:latin typeface="Arial" panose="020B0604020202020204" pitchFamily="34" charset="0"/>
                <a:cs typeface="Arial" panose="020B0604020202020204" pitchFamily="34" charset="0"/>
              </a:rPr>
              <a:t>Here’s the answer… </a:t>
            </a:r>
          </a:p>
          <a:p>
            <a:endParaRPr lang="en-GB" sz="1800" dirty="0">
              <a:solidFill>
                <a:srgbClr val="002060"/>
              </a:solidFill>
              <a:latin typeface="Arial" panose="020B0604020202020204" pitchFamily="34" charset="0"/>
              <a:cs typeface="Arial" panose="020B0604020202020204" pitchFamily="34" charset="0"/>
            </a:endParaRPr>
          </a:p>
          <a:p>
            <a:pPr marL="0" indent="0">
              <a:buNone/>
            </a:pPr>
            <a:r>
              <a:rPr lang="en-GB" sz="1800" dirty="0">
                <a:solidFill>
                  <a:srgbClr val="002060"/>
                </a:solidFill>
                <a:latin typeface="Arial" panose="020B0604020202020204" pitchFamily="34" charset="0"/>
                <a:cs typeface="Arial" panose="020B0604020202020204" pitchFamily="34" charset="0"/>
              </a:rPr>
              <a:t>Blackout poetry is taking a page from a book and creating a poem by deleting words.</a:t>
            </a:r>
          </a:p>
          <a:p>
            <a:pPr marL="0" indent="0">
              <a:buNone/>
            </a:pPr>
            <a:endParaRPr lang="en-GB" sz="1100" dirty="0">
              <a:solidFill>
                <a:srgbClr val="002060"/>
              </a:solidFill>
              <a:latin typeface="Arial" panose="020B0604020202020204" pitchFamily="34" charset="0"/>
              <a:cs typeface="Arial" panose="020B0604020202020204" pitchFamily="34" charset="0"/>
            </a:endParaRPr>
          </a:p>
          <a:p>
            <a:pPr marL="0" indent="0">
              <a:buNone/>
            </a:pPr>
            <a:r>
              <a:rPr lang="en-GB" sz="1800" dirty="0">
                <a:solidFill>
                  <a:srgbClr val="002060"/>
                </a:solidFill>
                <a:latin typeface="Arial" panose="020B0604020202020204" pitchFamily="34" charset="0"/>
                <a:cs typeface="Arial" panose="020B0604020202020204" pitchFamily="34" charset="0"/>
              </a:rPr>
              <a:t>It is what you choose to leave behind that is important.</a:t>
            </a:r>
          </a:p>
          <a:p>
            <a:endParaRPr lang="en-GB" dirty="0">
              <a:solidFill>
                <a:srgbClr val="002060"/>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xmlns="" id="{3A75C11E-BBD6-4BDD-BFA3-928F1DC1C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828" y="2788244"/>
            <a:ext cx="1594473" cy="157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xmlns="" id="{55464D78-DD1B-41D5-BA56-F69F4FC3B7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2111" y="133773"/>
            <a:ext cx="2486117" cy="2486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xmlns="" id="{9C95AC2E-A068-4D3A-8644-4CB955F60A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69" y="55782"/>
            <a:ext cx="2721532" cy="283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Related image">
            <a:extLst>
              <a:ext uri="{FF2B5EF4-FFF2-40B4-BE49-F238E27FC236}">
                <a16:creationId xmlns:a16="http://schemas.microsoft.com/office/drawing/2014/main" xmlns="" id="{A4428B88-AC28-4930-8F4F-96EBC89F06A1}"/>
              </a:ext>
            </a:extLst>
          </p:cNvPr>
          <p:cNvPicPr>
            <a:picLocks noChangeAspect="1" noChangeArrowheads="1"/>
          </p:cNvPicPr>
          <p:nvPr/>
        </p:nvPicPr>
        <p:blipFill rotWithShape="1">
          <a:blip r:embed="rId6" cstate="print"/>
          <a:srcRect l="42345" t="24611" r="9366" b="11198"/>
          <a:stretch/>
        </p:blipFill>
        <p:spPr bwMode="auto">
          <a:xfrm>
            <a:off x="-41769" y="2902112"/>
            <a:ext cx="3529133" cy="3625498"/>
          </a:xfrm>
          <a:prstGeom prst="rect">
            <a:avLst/>
          </a:prstGeom>
          <a:noFill/>
        </p:spPr>
      </p:pic>
      <p:pic>
        <p:nvPicPr>
          <p:cNvPr id="10" name="Picture 2" descr="Related image">
            <a:extLst>
              <a:ext uri="{FF2B5EF4-FFF2-40B4-BE49-F238E27FC236}">
                <a16:creationId xmlns:a16="http://schemas.microsoft.com/office/drawing/2014/main" xmlns="" id="{71F2376A-5C27-4EA1-97B8-69FF45BA3F7C}"/>
              </a:ext>
            </a:extLst>
          </p:cNvPr>
          <p:cNvPicPr>
            <a:picLocks noChangeAspect="1" noChangeArrowheads="1"/>
          </p:cNvPicPr>
          <p:nvPr/>
        </p:nvPicPr>
        <p:blipFill>
          <a:blip r:embed="rId7" cstate="print"/>
          <a:srcRect/>
          <a:stretch>
            <a:fillRect/>
          </a:stretch>
        </p:blipFill>
        <p:spPr bwMode="auto">
          <a:xfrm>
            <a:off x="4330064" y="4527387"/>
            <a:ext cx="1626742" cy="2167833"/>
          </a:xfrm>
          <a:prstGeom prst="rect">
            <a:avLst/>
          </a:prstGeom>
          <a:noFill/>
        </p:spPr>
      </p:pic>
      <p:pic>
        <p:nvPicPr>
          <p:cNvPr id="11" name="Picture 4" descr="Image result for blackout poetry powerpoint">
            <a:extLst>
              <a:ext uri="{FF2B5EF4-FFF2-40B4-BE49-F238E27FC236}">
                <a16:creationId xmlns:a16="http://schemas.microsoft.com/office/drawing/2014/main" xmlns="" id="{166D0CDB-7F85-43F8-9C75-8B5884B7BD64}"/>
              </a:ext>
            </a:extLst>
          </p:cNvPr>
          <p:cNvPicPr>
            <a:picLocks noChangeAspect="1" noChangeArrowheads="1"/>
          </p:cNvPicPr>
          <p:nvPr/>
        </p:nvPicPr>
        <p:blipFill>
          <a:blip r:embed="rId8" cstate="print"/>
          <a:srcRect/>
          <a:stretch>
            <a:fillRect/>
          </a:stretch>
        </p:blipFill>
        <p:spPr bwMode="auto">
          <a:xfrm>
            <a:off x="5618385" y="1243321"/>
            <a:ext cx="1554770" cy="2389192"/>
          </a:xfrm>
          <a:prstGeom prst="rect">
            <a:avLst/>
          </a:prstGeom>
          <a:noFill/>
        </p:spPr>
      </p:pic>
      <p:pic>
        <p:nvPicPr>
          <p:cNvPr id="12" name="Picture 12" descr="Related image">
            <a:extLst>
              <a:ext uri="{FF2B5EF4-FFF2-40B4-BE49-F238E27FC236}">
                <a16:creationId xmlns:a16="http://schemas.microsoft.com/office/drawing/2014/main" xmlns="" id="{AF47691E-F9B5-43B7-9FAE-D5E77B892FC4}"/>
              </a:ext>
            </a:extLst>
          </p:cNvPr>
          <p:cNvPicPr>
            <a:picLocks noChangeAspect="1" noChangeArrowheads="1"/>
          </p:cNvPicPr>
          <p:nvPr/>
        </p:nvPicPr>
        <p:blipFill>
          <a:blip r:embed="rId9" cstate="print"/>
          <a:srcRect/>
          <a:stretch>
            <a:fillRect/>
          </a:stretch>
        </p:blipFill>
        <p:spPr bwMode="auto">
          <a:xfrm>
            <a:off x="6064006" y="3822971"/>
            <a:ext cx="2442628" cy="2704640"/>
          </a:xfrm>
          <a:prstGeom prst="rect">
            <a:avLst/>
          </a:prstGeom>
          <a:noFill/>
        </p:spPr>
      </p:pic>
    </p:spTree>
    <p:extLst>
      <p:ext uri="{BB962C8B-B14F-4D97-AF65-F5344CB8AC3E}">
        <p14:creationId xmlns:p14="http://schemas.microsoft.com/office/powerpoint/2010/main" val="1631221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E6A24D-AA85-4F55-A4A2-F08264472EB0}"/>
              </a:ext>
            </a:extLst>
          </p:cNvPr>
          <p:cNvSpPr txBox="1"/>
          <p:nvPr/>
        </p:nvSpPr>
        <p:spPr>
          <a:xfrm>
            <a:off x="9092754" y="99769"/>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SEVEN </a:t>
            </a:r>
          </a:p>
        </p:txBody>
      </p:sp>
      <p:sp>
        <p:nvSpPr>
          <p:cNvPr id="3" name="Rectangle 2">
            <a:extLst>
              <a:ext uri="{FF2B5EF4-FFF2-40B4-BE49-F238E27FC236}">
                <a16:creationId xmlns:a16="http://schemas.microsoft.com/office/drawing/2014/main" xmlns="" id="{25DB56F5-7679-4A22-BD7C-1F34665CCFFF}"/>
              </a:ext>
            </a:extLst>
          </p:cNvPr>
          <p:cNvSpPr/>
          <p:nvPr/>
        </p:nvSpPr>
        <p:spPr>
          <a:xfrm>
            <a:off x="7070103" y="653557"/>
            <a:ext cx="4856007" cy="769441"/>
          </a:xfrm>
          <a:prstGeom prst="rect">
            <a:avLst/>
          </a:prstGeom>
          <a:noFill/>
        </p:spPr>
        <p:txBody>
          <a:bodyPr wrap="square" lIns="91440" tIns="45720" rIns="91440" bIns="45720">
            <a:spAutoFit/>
          </a:bodyPr>
          <a:lstStyle/>
          <a:p>
            <a:pPr algn="r"/>
            <a:r>
              <a:rPr lang="en-US" sz="4400" dirty="0">
                <a:ln w="0"/>
                <a:solidFill>
                  <a:schemeClr val="accent1"/>
                </a:solidFill>
                <a:effectLst>
                  <a:outerShdw blurRad="38100" dist="25400" dir="5400000" algn="ctr" rotWithShape="0">
                    <a:srgbClr val="6E747A">
                      <a:alpha val="43000"/>
                    </a:srgbClr>
                  </a:outerShdw>
                </a:effectLst>
              </a:rPr>
              <a:t>Design a bookmark</a:t>
            </a:r>
          </a:p>
        </p:txBody>
      </p:sp>
      <p:pic>
        <p:nvPicPr>
          <p:cNvPr id="3074" name="Picture 2" descr="Bookmark Templates - Studyladder Interactive Learning Games">
            <a:extLst>
              <a:ext uri="{FF2B5EF4-FFF2-40B4-BE49-F238E27FC236}">
                <a16:creationId xmlns:a16="http://schemas.microsoft.com/office/drawing/2014/main" xmlns="" id="{9EF68D55-0C6A-41AE-B627-26096BEA92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 t="13232" r="4551" b="5733"/>
          <a:stretch/>
        </p:blipFill>
        <p:spPr bwMode="auto">
          <a:xfrm rot="5400000">
            <a:off x="7128526" y="2149762"/>
            <a:ext cx="5086749" cy="38649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 by ChristySera on For When Bored | Diy bookmarks, Creative bookmarks,  Watercolor bookmarks">
            <a:extLst>
              <a:ext uri="{FF2B5EF4-FFF2-40B4-BE49-F238E27FC236}">
                <a16:creationId xmlns:a16="http://schemas.microsoft.com/office/drawing/2014/main" xmlns="" id="{004E5B6D-A7DD-4E13-9F08-1B3645E90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86" y="433690"/>
            <a:ext cx="3453763" cy="34537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te Marks the Spot: 9 DIY Bookmarks | Brightly">
            <a:extLst>
              <a:ext uri="{FF2B5EF4-FFF2-40B4-BE49-F238E27FC236}">
                <a16:creationId xmlns:a16="http://schemas.microsoft.com/office/drawing/2014/main" xmlns="" id="{CC50D8C1-68A4-4121-A87E-E579553CE3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82" r="3662" b="7592"/>
          <a:stretch/>
        </p:blipFill>
        <p:spPr bwMode="auto">
          <a:xfrm>
            <a:off x="265889" y="4035206"/>
            <a:ext cx="3453763" cy="23144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17 DIY Bookmarks">
            <a:extLst>
              <a:ext uri="{FF2B5EF4-FFF2-40B4-BE49-F238E27FC236}">
                <a16:creationId xmlns:a16="http://schemas.microsoft.com/office/drawing/2014/main" xmlns="" id="{72B41465-5887-4DA1-8663-B3D4B14AA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506864" y="1725779"/>
            <a:ext cx="2318311" cy="34774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904984F3-191F-4D7F-B530-B5582294647B}"/>
              </a:ext>
            </a:extLst>
          </p:cNvPr>
          <p:cNvSpPr txBox="1"/>
          <p:nvPr/>
        </p:nvSpPr>
        <p:spPr>
          <a:xfrm>
            <a:off x="3862065" y="203008"/>
            <a:ext cx="3607911" cy="2031325"/>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Can you design a bookmark for your favourite book? You could include a special quote from the story or even try one of these origami corner bookmarks here: </a:t>
            </a:r>
            <a:r>
              <a:rPr lang="en-GB" dirty="0">
                <a:solidFill>
                  <a:srgbClr val="002060"/>
                </a:solidFill>
                <a:latin typeface="Arial" panose="020B0604020202020204" pitchFamily="34" charset="0"/>
                <a:cs typeface="Arial" panose="020B0604020202020204" pitchFamily="34" charset="0"/>
                <a:hlinkClick r:id="rId7"/>
              </a:rPr>
              <a:t>https://www.redtedart.com/origami-bookmark/</a:t>
            </a:r>
            <a:r>
              <a:rPr lang="en-GB" dirty="0">
                <a:solidFill>
                  <a:srgbClr val="002060"/>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xmlns="" id="{7524CA04-1827-43CE-9FEB-2B72A03CC752}"/>
              </a:ext>
            </a:extLst>
          </p:cNvPr>
          <p:cNvPicPr>
            <a:picLocks noChangeAspect="1"/>
          </p:cNvPicPr>
          <p:nvPr/>
        </p:nvPicPr>
        <p:blipFill rotWithShape="1">
          <a:blip r:embed="rId8"/>
          <a:srcRect l="13706" t="37447" r="48617" b="24855"/>
          <a:stretch/>
        </p:blipFill>
        <p:spPr>
          <a:xfrm>
            <a:off x="3862065" y="4770788"/>
            <a:ext cx="3607910" cy="2030605"/>
          </a:xfrm>
          <a:prstGeom prst="rect">
            <a:avLst/>
          </a:prstGeom>
        </p:spPr>
      </p:pic>
    </p:spTree>
    <p:extLst>
      <p:ext uri="{BB962C8B-B14F-4D97-AF65-F5344CB8AC3E}">
        <p14:creationId xmlns:p14="http://schemas.microsoft.com/office/powerpoint/2010/main" val="5684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20B10F6-0C06-4558-B285-70C44D9E254D}"/>
              </a:ext>
            </a:extLst>
          </p:cNvPr>
          <p:cNvSpPr txBox="1"/>
          <p:nvPr/>
        </p:nvSpPr>
        <p:spPr>
          <a:xfrm>
            <a:off x="4854803" y="245097"/>
            <a:ext cx="6476215" cy="461665"/>
          </a:xfrm>
          <a:prstGeom prst="rect">
            <a:avLst/>
          </a:prstGeom>
          <a:noFill/>
        </p:spPr>
        <p:txBody>
          <a:bodyPr wrap="square">
            <a:spAutoFit/>
          </a:bodyPr>
          <a:lstStyle/>
          <a:p>
            <a:r>
              <a:rPr lang="en-GB" sz="2400" b="1" dirty="0">
                <a:solidFill>
                  <a:srgbClr val="FF0000"/>
                </a:solidFill>
                <a:hlinkClick r:id="rId3">
                  <a:extLst>
                    <a:ext uri="{A12FA001-AC4F-418D-AE19-62706E023703}">
                      <ahyp:hlinkClr xmlns:ahyp="http://schemas.microsoft.com/office/drawing/2018/hyperlinkcolor" xmlns="" val="tx"/>
                    </a:ext>
                  </a:extLst>
                </a:hlinkClick>
              </a:rPr>
              <a:t>https://www.youtube.com/watch?v=I-zISnJ-oao</a:t>
            </a:r>
            <a:r>
              <a:rPr lang="en-GB" sz="2400" b="1" dirty="0">
                <a:solidFill>
                  <a:srgbClr val="FF0000"/>
                </a:solidFill>
              </a:rPr>
              <a:t> </a:t>
            </a:r>
          </a:p>
        </p:txBody>
      </p:sp>
      <p:pic>
        <p:nvPicPr>
          <p:cNvPr id="5" name="Picture 4">
            <a:extLst>
              <a:ext uri="{FF2B5EF4-FFF2-40B4-BE49-F238E27FC236}">
                <a16:creationId xmlns:a16="http://schemas.microsoft.com/office/drawing/2014/main" xmlns="" id="{147CAB24-43F0-49B6-A356-1429758FE95C}"/>
              </a:ext>
            </a:extLst>
          </p:cNvPr>
          <p:cNvPicPr>
            <a:picLocks noChangeAspect="1"/>
          </p:cNvPicPr>
          <p:nvPr/>
        </p:nvPicPr>
        <p:blipFill rotWithShape="1">
          <a:blip r:embed="rId4"/>
          <a:srcRect l="3510" t="15744" r="32260" b="10071"/>
          <a:stretch/>
        </p:blipFill>
        <p:spPr>
          <a:xfrm>
            <a:off x="1556424" y="801417"/>
            <a:ext cx="8822987" cy="5732202"/>
          </a:xfrm>
          <a:prstGeom prst="rect">
            <a:avLst/>
          </a:prstGeom>
        </p:spPr>
      </p:pic>
      <p:sp>
        <p:nvSpPr>
          <p:cNvPr id="6" name="Explosion: 14 Points 5">
            <a:extLst>
              <a:ext uri="{FF2B5EF4-FFF2-40B4-BE49-F238E27FC236}">
                <a16:creationId xmlns:a16="http://schemas.microsoft.com/office/drawing/2014/main" xmlns="" id="{F7FDD3F3-8BB1-426D-9FE7-0A623FB8FDBC}"/>
              </a:ext>
            </a:extLst>
          </p:cNvPr>
          <p:cNvSpPr/>
          <p:nvPr/>
        </p:nvSpPr>
        <p:spPr>
          <a:xfrm>
            <a:off x="-349045" y="-91360"/>
            <a:ext cx="6316962" cy="270428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Before we begin the day’s celebrations… Watch this quick message from one of our favourite authors, Stephen Fry!</a:t>
            </a:r>
          </a:p>
        </p:txBody>
      </p:sp>
    </p:spTree>
    <p:extLst>
      <p:ext uri="{BB962C8B-B14F-4D97-AF65-F5344CB8AC3E}">
        <p14:creationId xmlns:p14="http://schemas.microsoft.com/office/powerpoint/2010/main" val="585529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562B1CDA-5CA3-4D97-97D8-7C9D3B25E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22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BD0EEB9-7A00-4910-94A9-70F428DF21BD}"/>
              </a:ext>
            </a:extLst>
          </p:cNvPr>
          <p:cNvSpPr txBox="1"/>
          <p:nvPr/>
        </p:nvSpPr>
        <p:spPr>
          <a:xfrm>
            <a:off x="160256" y="0"/>
            <a:ext cx="8572499" cy="523220"/>
          </a:xfrm>
          <a:prstGeom prst="rect">
            <a:avLst/>
          </a:prstGeom>
          <a:noFill/>
        </p:spPr>
        <p:txBody>
          <a:bodyPr wrap="square">
            <a:spAutoFit/>
          </a:bodyPr>
          <a:lstStyle/>
          <a:p>
            <a:r>
              <a:rPr lang="en-GB" sz="2800" b="1" dirty="0">
                <a:solidFill>
                  <a:srgbClr val="FF0000"/>
                </a:solidFill>
                <a:hlinkClick r:id="rId3">
                  <a:extLst>
                    <a:ext uri="{A12FA001-AC4F-418D-AE19-62706E023703}">
                      <ahyp:hlinkClr xmlns:ahyp="http://schemas.microsoft.com/office/drawing/2018/hyperlinkcolor" xmlns="" val="tx"/>
                    </a:ext>
                  </a:extLst>
                </a:hlinkClick>
              </a:rPr>
              <a:t>https://www.worldbookday.com/digital-book-token/</a:t>
            </a:r>
            <a:r>
              <a:rPr lang="en-GB" sz="2800" b="1" dirty="0">
                <a:solidFill>
                  <a:srgbClr val="FF0000"/>
                </a:solidFill>
              </a:rPr>
              <a:t> </a:t>
            </a:r>
          </a:p>
        </p:txBody>
      </p:sp>
      <p:sp>
        <p:nvSpPr>
          <p:cNvPr id="3" name="TextBox 2">
            <a:extLst>
              <a:ext uri="{FF2B5EF4-FFF2-40B4-BE49-F238E27FC236}">
                <a16:creationId xmlns:a16="http://schemas.microsoft.com/office/drawing/2014/main" xmlns="" id="{709AE4CB-B4E3-453E-B829-D8D8F4F1575D}"/>
              </a:ext>
            </a:extLst>
          </p:cNvPr>
          <p:cNvSpPr txBox="1"/>
          <p:nvPr/>
        </p:nvSpPr>
        <p:spPr>
          <a:xfrm>
            <a:off x="8732755" y="714097"/>
            <a:ext cx="3135591" cy="5632311"/>
          </a:xfrm>
          <a:prstGeom prst="rect">
            <a:avLst/>
          </a:prstGeom>
          <a:noFill/>
        </p:spPr>
        <p:txBody>
          <a:bodyPr wrap="square" rtlCol="0">
            <a:spAutoFit/>
          </a:bodyPr>
          <a:lstStyle/>
          <a:p>
            <a:r>
              <a:rPr lang="en-GB" sz="2400" b="1" dirty="0">
                <a:solidFill>
                  <a:schemeClr val="bg1">
                    <a:lumMod val="50000"/>
                  </a:schemeClr>
                </a:solidFill>
                <a:latin typeface="Playfair Display"/>
              </a:rPr>
              <a:t>Register at this link to receive your free digital book token!</a:t>
            </a:r>
          </a:p>
          <a:p>
            <a:endParaRPr lang="en-GB" dirty="0">
              <a:solidFill>
                <a:schemeClr val="bg1">
                  <a:lumMod val="50000"/>
                </a:schemeClr>
              </a:solidFill>
              <a:latin typeface="Playfair Display"/>
            </a:endParaRPr>
          </a:p>
          <a:p>
            <a:r>
              <a:rPr lang="en-GB" b="0" i="0" dirty="0">
                <a:solidFill>
                  <a:schemeClr val="bg1">
                    <a:lumMod val="50000"/>
                  </a:schemeClr>
                </a:solidFill>
                <a:effectLst/>
                <a:latin typeface="Playfair Display"/>
              </a:rPr>
              <a:t>The World Book Day £1 book tokens will be valid from Thursday </a:t>
            </a:r>
            <a:r>
              <a:rPr lang="en-GB" b="1" i="0" dirty="0">
                <a:solidFill>
                  <a:schemeClr val="bg1">
                    <a:lumMod val="50000"/>
                  </a:schemeClr>
                </a:solidFill>
                <a:effectLst/>
                <a:latin typeface="Playfair Display"/>
              </a:rPr>
              <a:t>18 February – Sunday 28 March 2021</a:t>
            </a:r>
            <a:r>
              <a:rPr lang="en-GB" b="0" i="0" dirty="0">
                <a:solidFill>
                  <a:schemeClr val="bg1">
                    <a:lumMod val="50000"/>
                  </a:schemeClr>
                </a:solidFill>
                <a:effectLst/>
                <a:latin typeface="Playfair Display"/>
              </a:rPr>
              <a:t>.</a:t>
            </a:r>
            <a:r>
              <a:rPr lang="en-GB" dirty="0">
                <a:solidFill>
                  <a:schemeClr val="bg1">
                    <a:lumMod val="50000"/>
                  </a:schemeClr>
                </a:solidFill>
              </a:rPr>
              <a:t/>
            </a:r>
            <a:br>
              <a:rPr lang="en-GB" dirty="0">
                <a:solidFill>
                  <a:schemeClr val="bg1">
                    <a:lumMod val="50000"/>
                  </a:schemeClr>
                </a:solidFill>
              </a:rPr>
            </a:br>
            <a:r>
              <a:rPr lang="en-GB" b="0" i="0" dirty="0">
                <a:solidFill>
                  <a:schemeClr val="bg1">
                    <a:lumMod val="50000"/>
                  </a:schemeClr>
                </a:solidFill>
                <a:effectLst/>
                <a:latin typeface="Playfair Display"/>
              </a:rPr>
              <a:t>   </a:t>
            </a:r>
            <a:r>
              <a:rPr lang="en-GB" dirty="0">
                <a:solidFill>
                  <a:schemeClr val="bg1">
                    <a:lumMod val="50000"/>
                  </a:schemeClr>
                </a:solidFill>
              </a:rPr>
              <a:t/>
            </a:r>
            <a:br>
              <a:rPr lang="en-GB" dirty="0">
                <a:solidFill>
                  <a:schemeClr val="bg1">
                    <a:lumMod val="50000"/>
                  </a:schemeClr>
                </a:solidFill>
              </a:rPr>
            </a:br>
            <a:r>
              <a:rPr lang="en-GB" b="0" i="0" dirty="0">
                <a:solidFill>
                  <a:schemeClr val="bg1">
                    <a:lumMod val="50000"/>
                  </a:schemeClr>
                </a:solidFill>
                <a:effectLst/>
                <a:latin typeface="Playfair Display"/>
              </a:rPr>
              <a:t>Children are encouraged to take their token to their local bookseller or supermarket to:</a:t>
            </a:r>
            <a:r>
              <a:rPr lang="en-GB" dirty="0">
                <a:solidFill>
                  <a:schemeClr val="bg1">
                    <a:lumMod val="50000"/>
                  </a:schemeClr>
                </a:solidFill>
              </a:rPr>
              <a:t/>
            </a:r>
            <a:br>
              <a:rPr lang="en-GB" dirty="0">
                <a:solidFill>
                  <a:schemeClr val="bg1">
                    <a:lumMod val="50000"/>
                  </a:schemeClr>
                </a:solidFill>
              </a:rPr>
            </a:br>
            <a:r>
              <a:rPr lang="en-GB" dirty="0">
                <a:solidFill>
                  <a:schemeClr val="bg1">
                    <a:lumMod val="50000"/>
                  </a:schemeClr>
                </a:solidFill>
              </a:rPr>
              <a:t/>
            </a:r>
            <a:br>
              <a:rPr lang="en-GB" dirty="0">
                <a:solidFill>
                  <a:schemeClr val="bg1">
                    <a:lumMod val="50000"/>
                  </a:schemeClr>
                </a:solidFill>
              </a:rPr>
            </a:br>
            <a:r>
              <a:rPr lang="en-GB" b="0" i="0" dirty="0">
                <a:solidFill>
                  <a:schemeClr val="bg1">
                    <a:lumMod val="50000"/>
                  </a:schemeClr>
                </a:solidFill>
                <a:effectLst/>
                <a:latin typeface="Playfair Display"/>
              </a:rPr>
              <a:t>- swap it for one of the TWELVE exclusive new and completely FREE World Book Day books</a:t>
            </a:r>
          </a:p>
          <a:p>
            <a:r>
              <a:rPr lang="en-GB" dirty="0">
                <a:solidFill>
                  <a:schemeClr val="bg1">
                    <a:lumMod val="50000"/>
                  </a:schemeClr>
                </a:solidFill>
              </a:rPr>
              <a:t/>
            </a:r>
            <a:br>
              <a:rPr lang="en-GB" dirty="0">
                <a:solidFill>
                  <a:schemeClr val="bg1">
                    <a:lumMod val="50000"/>
                  </a:schemeClr>
                </a:solidFill>
              </a:rPr>
            </a:br>
            <a:r>
              <a:rPr lang="en-GB" b="0" i="0" dirty="0">
                <a:solidFill>
                  <a:schemeClr val="bg1">
                    <a:lumMod val="50000"/>
                  </a:schemeClr>
                </a:solidFill>
                <a:effectLst/>
                <a:latin typeface="Playfair Display"/>
              </a:rPr>
              <a:t>- get £1 off any full price book or an audiobook</a:t>
            </a:r>
            <a:endParaRPr lang="en-GB" dirty="0">
              <a:solidFill>
                <a:schemeClr val="bg1">
                  <a:lumMod val="50000"/>
                </a:schemeClr>
              </a:solidFill>
            </a:endParaRPr>
          </a:p>
        </p:txBody>
      </p:sp>
    </p:spTree>
    <p:extLst>
      <p:ext uri="{BB962C8B-B14F-4D97-AF65-F5344CB8AC3E}">
        <p14:creationId xmlns:p14="http://schemas.microsoft.com/office/powerpoint/2010/main" val="165641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FB8CB94-FDB9-4DEB-89F0-F9E35F16015A}"/>
              </a:ext>
            </a:extLst>
          </p:cNvPr>
          <p:cNvPicPr>
            <a:picLocks noChangeAspect="1"/>
          </p:cNvPicPr>
          <p:nvPr/>
        </p:nvPicPr>
        <p:blipFill rotWithShape="1">
          <a:blip r:embed="rId3"/>
          <a:srcRect l="5425" t="19574" r="1863" b="37447"/>
          <a:stretch/>
        </p:blipFill>
        <p:spPr>
          <a:xfrm>
            <a:off x="125693" y="188737"/>
            <a:ext cx="7807986" cy="2035990"/>
          </a:xfrm>
          <a:prstGeom prst="rect">
            <a:avLst/>
          </a:prstGeom>
        </p:spPr>
      </p:pic>
      <p:sp>
        <p:nvSpPr>
          <p:cNvPr id="4" name="TextBox 3">
            <a:extLst>
              <a:ext uri="{FF2B5EF4-FFF2-40B4-BE49-F238E27FC236}">
                <a16:creationId xmlns:a16="http://schemas.microsoft.com/office/drawing/2014/main" xmlns="" id="{EC8AABCB-6BF9-4019-A97F-49FC4957F79B}"/>
              </a:ext>
            </a:extLst>
          </p:cNvPr>
          <p:cNvSpPr txBox="1"/>
          <p:nvPr/>
        </p:nvSpPr>
        <p:spPr>
          <a:xfrm>
            <a:off x="9285403" y="698900"/>
            <a:ext cx="4440024" cy="1015663"/>
          </a:xfrm>
          <a:prstGeom prst="rect">
            <a:avLst/>
          </a:prstGeom>
          <a:noFill/>
        </p:spPr>
        <p:txBody>
          <a:bodyPr wrap="square" rtlCol="0">
            <a:spAutoFit/>
          </a:bodyPr>
          <a:lstStyle/>
          <a:p>
            <a:r>
              <a:rPr lang="en-GB" sz="6000" b="1" dirty="0">
                <a:solidFill>
                  <a:srgbClr val="FF0000"/>
                </a:solidFill>
                <a:effectLst>
                  <a:outerShdw blurRad="38100" dist="38100" dir="2700000" algn="tl">
                    <a:srgbClr val="000000">
                      <a:alpha val="43137"/>
                    </a:srgbClr>
                  </a:outerShdw>
                </a:effectLst>
              </a:rPr>
              <a:t>EYFS </a:t>
            </a:r>
          </a:p>
        </p:txBody>
      </p:sp>
      <p:sp>
        <p:nvSpPr>
          <p:cNvPr id="6" name="TextBox 5">
            <a:extLst>
              <a:ext uri="{FF2B5EF4-FFF2-40B4-BE49-F238E27FC236}">
                <a16:creationId xmlns:a16="http://schemas.microsoft.com/office/drawing/2014/main" xmlns="" id="{911CD78E-8F19-41D4-9D37-A2673F9B1AFE}"/>
              </a:ext>
            </a:extLst>
          </p:cNvPr>
          <p:cNvSpPr txBox="1"/>
          <p:nvPr/>
        </p:nvSpPr>
        <p:spPr>
          <a:xfrm>
            <a:off x="671209" y="6396335"/>
            <a:ext cx="8200509" cy="461665"/>
          </a:xfrm>
          <a:prstGeom prst="rect">
            <a:avLst/>
          </a:prstGeom>
          <a:noFill/>
        </p:spPr>
        <p:txBody>
          <a:bodyPr wrap="square">
            <a:spAutoFit/>
          </a:bodyPr>
          <a:lstStyle/>
          <a:p>
            <a:r>
              <a:rPr lang="en-GB" sz="2400" b="1" dirty="0">
                <a:solidFill>
                  <a:srgbClr val="FF0000"/>
                </a:solidFill>
              </a:rPr>
              <a:t>https://www.worldbookday.com/share-a-story-corner/</a:t>
            </a:r>
          </a:p>
        </p:txBody>
      </p:sp>
      <p:pic>
        <p:nvPicPr>
          <p:cNvPr id="8" name="Picture 7">
            <a:extLst>
              <a:ext uri="{FF2B5EF4-FFF2-40B4-BE49-F238E27FC236}">
                <a16:creationId xmlns:a16="http://schemas.microsoft.com/office/drawing/2014/main" xmlns="" id="{78D4AAF9-A06F-4324-BE8D-C44C632873B8}"/>
              </a:ext>
            </a:extLst>
          </p:cNvPr>
          <p:cNvPicPr>
            <a:picLocks noChangeAspect="1"/>
          </p:cNvPicPr>
          <p:nvPr/>
        </p:nvPicPr>
        <p:blipFill rotWithShape="1">
          <a:blip r:embed="rId4"/>
          <a:srcRect l="9494" t="14610" r="10399" b="13617"/>
          <a:stretch/>
        </p:blipFill>
        <p:spPr>
          <a:xfrm>
            <a:off x="0" y="2277912"/>
            <a:ext cx="8066201" cy="4065237"/>
          </a:xfrm>
          <a:prstGeom prst="rect">
            <a:avLst/>
          </a:prstGeom>
        </p:spPr>
      </p:pic>
      <p:sp>
        <p:nvSpPr>
          <p:cNvPr id="10" name="TextBox 9">
            <a:extLst>
              <a:ext uri="{FF2B5EF4-FFF2-40B4-BE49-F238E27FC236}">
                <a16:creationId xmlns:a16="http://schemas.microsoft.com/office/drawing/2014/main" xmlns="" id="{4958FAA5-C5F9-46B0-9F1F-7F879448C44D}"/>
              </a:ext>
            </a:extLst>
          </p:cNvPr>
          <p:cNvSpPr txBox="1"/>
          <p:nvPr/>
        </p:nvSpPr>
        <p:spPr>
          <a:xfrm>
            <a:off x="8222531" y="2491758"/>
            <a:ext cx="3589255" cy="3139321"/>
          </a:xfrm>
          <a:prstGeom prst="rect">
            <a:avLst/>
          </a:prstGeom>
          <a:noFill/>
        </p:spPr>
        <p:txBody>
          <a:bodyPr wrap="square">
            <a:spAutoFit/>
          </a:bodyPr>
          <a:lstStyle/>
          <a:p>
            <a:r>
              <a:rPr lang="en-GB" b="0" i="0" dirty="0">
                <a:solidFill>
                  <a:srgbClr val="000000"/>
                </a:solidFill>
                <a:effectLst/>
                <a:latin typeface="Klinic Slab Book"/>
              </a:rPr>
              <a:t>Take ten minutes to share stories with your little ones. </a:t>
            </a:r>
          </a:p>
          <a:p>
            <a:endParaRPr lang="en-GB" dirty="0">
              <a:solidFill>
                <a:srgbClr val="000000"/>
              </a:solidFill>
              <a:latin typeface="Klinic Slab Book"/>
            </a:endParaRPr>
          </a:p>
          <a:p>
            <a:r>
              <a:rPr lang="en-GB" b="0" i="0" dirty="0">
                <a:solidFill>
                  <a:srgbClr val="000000"/>
                </a:solidFill>
                <a:effectLst/>
                <a:latin typeface="Klinic Slab Book"/>
              </a:rPr>
              <a:t>Our </a:t>
            </a:r>
            <a:r>
              <a:rPr lang="en-GB" b="1" i="0" dirty="0">
                <a:solidFill>
                  <a:srgbClr val="000000"/>
                </a:solidFill>
                <a:effectLst/>
                <a:latin typeface="Klinic Slab Book"/>
              </a:rPr>
              <a:t>Share A Story Corner videos</a:t>
            </a:r>
            <a:r>
              <a:rPr lang="en-GB" b="0" i="0" dirty="0">
                <a:solidFill>
                  <a:srgbClr val="000000"/>
                </a:solidFill>
                <a:effectLst/>
                <a:latin typeface="Klinic Slab Book"/>
              </a:rPr>
              <a:t> have familiar characters and easy to follow stories, and tips for reading together. Look at the pictures together, guess what the characters are up to and ask your child what they think will happen next. </a:t>
            </a:r>
            <a:endParaRPr lang="en-GB" dirty="0"/>
          </a:p>
        </p:txBody>
      </p:sp>
      <p:sp>
        <p:nvSpPr>
          <p:cNvPr id="11" name="Rectangle 10">
            <a:extLst>
              <a:ext uri="{FF2B5EF4-FFF2-40B4-BE49-F238E27FC236}">
                <a16:creationId xmlns:a16="http://schemas.microsoft.com/office/drawing/2014/main" xmlns="" id="{663AFA15-B196-4706-8B75-9F18C48FBF2E}"/>
              </a:ext>
            </a:extLst>
          </p:cNvPr>
          <p:cNvSpPr/>
          <p:nvPr/>
        </p:nvSpPr>
        <p:spPr>
          <a:xfrm>
            <a:off x="8066201" y="1515242"/>
            <a:ext cx="4036979" cy="923330"/>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Share a story!</a:t>
            </a:r>
          </a:p>
        </p:txBody>
      </p:sp>
    </p:spTree>
    <p:extLst>
      <p:ext uri="{BB962C8B-B14F-4D97-AF65-F5344CB8AC3E}">
        <p14:creationId xmlns:p14="http://schemas.microsoft.com/office/powerpoint/2010/main" val="3678693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E6A24D-AA85-4F55-A4A2-F08264472EB0}"/>
              </a:ext>
            </a:extLst>
          </p:cNvPr>
          <p:cNvSpPr txBox="1"/>
          <p:nvPr/>
        </p:nvSpPr>
        <p:spPr>
          <a:xfrm>
            <a:off x="9436230" y="90743"/>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ONE </a:t>
            </a:r>
          </a:p>
        </p:txBody>
      </p:sp>
      <p:pic>
        <p:nvPicPr>
          <p:cNvPr id="3074" name="Picture 2" descr="35,221 Postcard Template Illustrations &amp; Clip Art - iStock">
            <a:extLst>
              <a:ext uri="{FF2B5EF4-FFF2-40B4-BE49-F238E27FC236}">
                <a16:creationId xmlns:a16="http://schemas.microsoft.com/office/drawing/2014/main" xmlns="" id="{E5E0FA4D-621C-4A68-BB53-45AF6FE38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67" y="243350"/>
            <a:ext cx="6931548" cy="4439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E5AE11E-FE7B-4553-B30E-F048F34CCF62}"/>
              </a:ext>
            </a:extLst>
          </p:cNvPr>
          <p:cNvSpPr/>
          <p:nvPr/>
        </p:nvSpPr>
        <p:spPr>
          <a:xfrm>
            <a:off x="7889131" y="653557"/>
            <a:ext cx="4036979" cy="2585323"/>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Send a postcard from a book!</a:t>
            </a:r>
          </a:p>
        </p:txBody>
      </p:sp>
      <p:pic>
        <p:nvPicPr>
          <p:cNvPr id="5122" name="Picture 2" descr="Ever wanted to make a sign post featuring places from various fiction  literature the easy way, without needing carpentry or painting skills? You  can fake it wit…">
            <a:extLst>
              <a:ext uri="{FF2B5EF4-FFF2-40B4-BE49-F238E27FC236}">
                <a16:creationId xmlns:a16="http://schemas.microsoft.com/office/drawing/2014/main" xmlns="" id="{7AD855BA-9E96-4C20-94F6-4A239F37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578" y="3429000"/>
            <a:ext cx="4227013" cy="32407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A51AA60-ECA0-4242-A366-8B1E73F32B63}"/>
              </a:ext>
            </a:extLst>
          </p:cNvPr>
          <p:cNvSpPr txBox="1"/>
          <p:nvPr/>
        </p:nvSpPr>
        <p:spPr>
          <a:xfrm>
            <a:off x="157409" y="4860324"/>
            <a:ext cx="7235368" cy="1754326"/>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Just imagine, for one day only, you could visit any fictional setting from any book … where would you go? What would you do there? </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Tell us all about your trip by writing us a postcard from your fictional place! Don’t forget to design a fantastic cover image too. </a:t>
            </a:r>
            <a:r>
              <a:rPr lang="en-GB" b="1" dirty="0">
                <a:solidFill>
                  <a:srgbClr val="002060"/>
                </a:solidFill>
                <a:latin typeface="Arial" panose="020B0604020202020204" pitchFamily="34" charset="0"/>
                <a:cs typeface="Arial" panose="020B0604020202020204" pitchFamily="34" charset="0"/>
              </a:rPr>
              <a:t>The best postcards will be used on our school’s social media. </a:t>
            </a:r>
          </a:p>
        </p:txBody>
      </p:sp>
      <p:pic>
        <p:nvPicPr>
          <p:cNvPr id="5124" name="Picture 4" descr="hogwarts postcard | Harry potter poster, 4x6 postcard, Hogwarts">
            <a:extLst>
              <a:ext uri="{FF2B5EF4-FFF2-40B4-BE49-F238E27FC236}">
                <a16:creationId xmlns:a16="http://schemas.microsoft.com/office/drawing/2014/main" xmlns="" id="{89901452-9348-4325-B2A4-93A123690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01564">
            <a:off x="108860" y="1604405"/>
            <a:ext cx="3924300" cy="261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6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E6A24D-AA85-4F55-A4A2-F08264472EB0}"/>
              </a:ext>
            </a:extLst>
          </p:cNvPr>
          <p:cNvSpPr txBox="1"/>
          <p:nvPr/>
        </p:nvSpPr>
        <p:spPr>
          <a:xfrm>
            <a:off x="9417377" y="0"/>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TWO </a:t>
            </a:r>
          </a:p>
        </p:txBody>
      </p:sp>
      <p:sp>
        <p:nvSpPr>
          <p:cNvPr id="3" name="Rectangle 2">
            <a:extLst>
              <a:ext uri="{FF2B5EF4-FFF2-40B4-BE49-F238E27FC236}">
                <a16:creationId xmlns:a16="http://schemas.microsoft.com/office/drawing/2014/main" xmlns="" id="{7FD360DA-BB5A-42A7-96C2-7AAEC7100509}"/>
              </a:ext>
            </a:extLst>
          </p:cNvPr>
          <p:cNvSpPr/>
          <p:nvPr/>
        </p:nvSpPr>
        <p:spPr>
          <a:xfrm>
            <a:off x="6381345" y="653557"/>
            <a:ext cx="5544766" cy="1754326"/>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Can you write a six-word story? </a:t>
            </a:r>
          </a:p>
        </p:txBody>
      </p:sp>
      <p:pic>
        <p:nvPicPr>
          <p:cNvPr id="4" name="Picture 2">
            <a:extLst>
              <a:ext uri="{FF2B5EF4-FFF2-40B4-BE49-F238E27FC236}">
                <a16:creationId xmlns:a16="http://schemas.microsoft.com/office/drawing/2014/main" xmlns="" id="{C2043652-01D7-47D6-ADB1-E4940ABE6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101" y="3000884"/>
            <a:ext cx="3257010" cy="32570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xmlns="" id="{13B64784-83A6-4146-896D-FD1D1D9C2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249" y="2769054"/>
            <a:ext cx="2797887" cy="27978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xmlns="" id="{02E9AAB3-5D68-471C-A875-8F546B883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145" y="292386"/>
            <a:ext cx="2276199" cy="22761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xmlns="" id="{E8ED05BA-8FB0-44AA-814C-5FCA9E316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89" y="-95045"/>
            <a:ext cx="2656420" cy="26564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4096E4B-6522-4F94-B0F4-0B34F83906EE}"/>
              </a:ext>
            </a:extLst>
          </p:cNvPr>
          <p:cNvSpPr txBox="1"/>
          <p:nvPr/>
        </p:nvSpPr>
        <p:spPr>
          <a:xfrm>
            <a:off x="150829" y="2718464"/>
            <a:ext cx="5945171" cy="3539430"/>
          </a:xfrm>
          <a:prstGeom prst="rect">
            <a:avLst/>
          </a:prstGeom>
          <a:noFill/>
        </p:spPr>
        <p:txBody>
          <a:bodyPr wrap="square" rtlCol="0">
            <a:spAutoFit/>
          </a:bodyPr>
          <a:lstStyle/>
          <a:p>
            <a:r>
              <a:rPr lang="en-GB" sz="3200" b="1" i="1" dirty="0"/>
              <a:t>I thought I could trust you…</a:t>
            </a:r>
          </a:p>
          <a:p>
            <a:endParaRPr lang="en-GB" sz="3200" b="1" i="1" dirty="0"/>
          </a:p>
          <a:p>
            <a:r>
              <a:rPr lang="en-GB" sz="3200" b="1" i="1" dirty="0"/>
              <a:t>We are all made of stars. </a:t>
            </a:r>
          </a:p>
          <a:p>
            <a:endParaRPr lang="en-GB" sz="3200" b="1" i="1" dirty="0"/>
          </a:p>
          <a:p>
            <a:r>
              <a:rPr lang="en-GB" sz="3200" b="1" i="1" dirty="0"/>
              <a:t>The reflection was of a lion.</a:t>
            </a:r>
          </a:p>
          <a:p>
            <a:endParaRPr lang="en-GB" sz="3200" b="1" i="1" dirty="0"/>
          </a:p>
          <a:p>
            <a:r>
              <a:rPr lang="en-GB" sz="3200" b="1" i="1" dirty="0"/>
              <a:t>Fall often. Always get back up. </a:t>
            </a:r>
            <a:endParaRPr lang="en-GB" b="1" i="1" dirty="0"/>
          </a:p>
        </p:txBody>
      </p:sp>
      <p:sp>
        <p:nvSpPr>
          <p:cNvPr id="15" name="TextBox 14">
            <a:extLst>
              <a:ext uri="{FF2B5EF4-FFF2-40B4-BE49-F238E27FC236}">
                <a16:creationId xmlns:a16="http://schemas.microsoft.com/office/drawing/2014/main" xmlns="" id="{1CF8EABD-90F0-4FCF-BD2E-73BA002E5DDE}"/>
              </a:ext>
            </a:extLst>
          </p:cNvPr>
          <p:cNvSpPr txBox="1"/>
          <p:nvPr/>
        </p:nvSpPr>
        <p:spPr>
          <a:xfrm>
            <a:off x="150829" y="6380948"/>
            <a:ext cx="9709608"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The most inspiring or intriguing stories will be shared on our school’s social media. </a:t>
            </a:r>
          </a:p>
        </p:txBody>
      </p:sp>
    </p:spTree>
    <p:extLst>
      <p:ext uri="{BB962C8B-B14F-4D97-AF65-F5344CB8AC3E}">
        <p14:creationId xmlns:p14="http://schemas.microsoft.com/office/powerpoint/2010/main" val="1617086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EE2DB9C-EA5F-45B3-9C02-B8D9858B9FCC}"/>
              </a:ext>
            </a:extLst>
          </p:cNvPr>
          <p:cNvPicPr>
            <a:picLocks noChangeAspect="1"/>
          </p:cNvPicPr>
          <p:nvPr/>
        </p:nvPicPr>
        <p:blipFill rotWithShape="1">
          <a:blip r:embed="rId2"/>
          <a:srcRect l="9015" t="15887" r="8884" b="4539"/>
          <a:stretch/>
        </p:blipFill>
        <p:spPr>
          <a:xfrm>
            <a:off x="125692" y="2200326"/>
            <a:ext cx="6716217" cy="3661611"/>
          </a:xfrm>
          <a:prstGeom prst="rect">
            <a:avLst/>
          </a:prstGeom>
        </p:spPr>
      </p:pic>
      <p:sp>
        <p:nvSpPr>
          <p:cNvPr id="4" name="TextBox 3">
            <a:extLst>
              <a:ext uri="{FF2B5EF4-FFF2-40B4-BE49-F238E27FC236}">
                <a16:creationId xmlns:a16="http://schemas.microsoft.com/office/drawing/2014/main" xmlns="" id="{11A7664B-6DA1-4A06-9BE1-959CC3E01EAF}"/>
              </a:ext>
            </a:extLst>
          </p:cNvPr>
          <p:cNvSpPr txBox="1"/>
          <p:nvPr/>
        </p:nvSpPr>
        <p:spPr>
          <a:xfrm>
            <a:off x="9191133" y="0"/>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THREE </a:t>
            </a:r>
          </a:p>
        </p:txBody>
      </p:sp>
      <p:pic>
        <p:nvPicPr>
          <p:cNvPr id="6" name="Picture 5">
            <a:extLst>
              <a:ext uri="{FF2B5EF4-FFF2-40B4-BE49-F238E27FC236}">
                <a16:creationId xmlns:a16="http://schemas.microsoft.com/office/drawing/2014/main" xmlns="" id="{F1ADADCB-5548-4B86-BCE9-879CA71BDBA2}"/>
              </a:ext>
            </a:extLst>
          </p:cNvPr>
          <p:cNvPicPr>
            <a:picLocks noChangeAspect="1"/>
          </p:cNvPicPr>
          <p:nvPr/>
        </p:nvPicPr>
        <p:blipFill rotWithShape="1">
          <a:blip r:embed="rId3"/>
          <a:srcRect l="1755" t="19007" r="1624" b="39716"/>
          <a:stretch/>
        </p:blipFill>
        <p:spPr>
          <a:xfrm>
            <a:off x="234406" y="706158"/>
            <a:ext cx="6370714" cy="1530499"/>
          </a:xfrm>
          <a:prstGeom prst="rect">
            <a:avLst/>
          </a:prstGeom>
        </p:spPr>
      </p:pic>
      <p:sp>
        <p:nvSpPr>
          <p:cNvPr id="7" name="TextBox 6">
            <a:extLst>
              <a:ext uri="{FF2B5EF4-FFF2-40B4-BE49-F238E27FC236}">
                <a16:creationId xmlns:a16="http://schemas.microsoft.com/office/drawing/2014/main" xmlns="" id="{DD987541-3D07-43E7-BBB8-6972A71D9819}"/>
              </a:ext>
            </a:extLst>
          </p:cNvPr>
          <p:cNvSpPr txBox="1"/>
          <p:nvPr/>
        </p:nvSpPr>
        <p:spPr>
          <a:xfrm>
            <a:off x="6777872" y="2338361"/>
            <a:ext cx="5288436" cy="3385542"/>
          </a:xfrm>
          <a:prstGeom prst="rect">
            <a:avLst/>
          </a:prstGeom>
          <a:noFill/>
        </p:spPr>
        <p:txBody>
          <a:bodyPr wrap="square" rtlCol="0">
            <a:spAutoFit/>
          </a:bodyPr>
          <a:lstStyle/>
          <a:p>
            <a:r>
              <a:rPr lang="en-GB" sz="1600" dirty="0">
                <a:hlinkClick r:id="rId4"/>
              </a:rPr>
              <a:t>https://www.worldbookday.com/online-masterclasses/</a:t>
            </a:r>
            <a:r>
              <a:rPr lang="en-GB" sz="1600" dirty="0"/>
              <a:t> </a:t>
            </a:r>
          </a:p>
          <a:p>
            <a:endParaRPr lang="en-GB" dirty="0"/>
          </a:p>
          <a:p>
            <a:r>
              <a:rPr lang="en-GB" dirty="0">
                <a:solidFill>
                  <a:srgbClr val="002060"/>
                </a:solidFill>
              </a:rPr>
              <a:t>Click on the link and choose a masterclass! </a:t>
            </a:r>
            <a:r>
              <a:rPr lang="en-GB" b="0" i="0" dirty="0">
                <a:solidFill>
                  <a:srgbClr val="002060"/>
                </a:solidFill>
                <a:effectLst/>
                <a:latin typeface="Klinic Slab Book"/>
              </a:rPr>
              <a:t>The Author &amp; Illustrator Academy will beam famous authors &amp; illustrators right into your home so you can meet the creative minds behind some of your favourite books.</a:t>
            </a:r>
          </a:p>
          <a:p>
            <a:endParaRPr lang="en-GB" dirty="0">
              <a:solidFill>
                <a:srgbClr val="002060"/>
              </a:solidFill>
              <a:latin typeface="Klinic Slab Book"/>
            </a:endParaRPr>
          </a:p>
          <a:p>
            <a:r>
              <a:rPr lang="en-GB" b="0" i="0" dirty="0">
                <a:solidFill>
                  <a:srgbClr val="002060"/>
                </a:solidFill>
                <a:effectLst/>
                <a:latin typeface="Klinic Slab Book"/>
              </a:rPr>
              <a:t>Choose an Academy </a:t>
            </a:r>
            <a:r>
              <a:rPr lang="en-GB" dirty="0">
                <a:solidFill>
                  <a:srgbClr val="002060"/>
                </a:solidFill>
                <a:latin typeface="Klinic Slab Book"/>
              </a:rPr>
              <a:t>L</a:t>
            </a:r>
            <a:r>
              <a:rPr lang="en-GB" b="0" i="0" dirty="0">
                <a:solidFill>
                  <a:srgbClr val="002060"/>
                </a:solidFill>
                <a:effectLst/>
                <a:latin typeface="Klinic Slab Book"/>
              </a:rPr>
              <a:t>esson that takes your fancy then press play and let our brilliant authors and illustrators inspire you! </a:t>
            </a:r>
          </a:p>
          <a:p>
            <a:endParaRPr lang="en-GB" dirty="0">
              <a:solidFill>
                <a:srgbClr val="000000"/>
              </a:solidFill>
              <a:latin typeface="Klinic Slab Book"/>
            </a:endParaRPr>
          </a:p>
          <a:p>
            <a:endParaRPr lang="en-GB" dirty="0"/>
          </a:p>
        </p:txBody>
      </p:sp>
      <p:sp>
        <p:nvSpPr>
          <p:cNvPr id="8" name="Rectangle 7">
            <a:extLst>
              <a:ext uri="{FF2B5EF4-FFF2-40B4-BE49-F238E27FC236}">
                <a16:creationId xmlns:a16="http://schemas.microsoft.com/office/drawing/2014/main" xmlns="" id="{D0FEE7AB-B6DF-4C37-A7B3-B2B1BFC96881}"/>
              </a:ext>
            </a:extLst>
          </p:cNvPr>
          <p:cNvSpPr/>
          <p:nvPr/>
        </p:nvSpPr>
        <p:spPr>
          <a:xfrm>
            <a:off x="6649707" y="760528"/>
            <a:ext cx="5544766" cy="923330"/>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Pick a masterclass!</a:t>
            </a:r>
          </a:p>
        </p:txBody>
      </p:sp>
    </p:spTree>
    <p:extLst>
      <p:ext uri="{BB962C8B-B14F-4D97-AF65-F5344CB8AC3E}">
        <p14:creationId xmlns:p14="http://schemas.microsoft.com/office/powerpoint/2010/main" val="258700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E6A24D-AA85-4F55-A4A2-F08264472EB0}"/>
              </a:ext>
            </a:extLst>
          </p:cNvPr>
          <p:cNvSpPr txBox="1"/>
          <p:nvPr/>
        </p:nvSpPr>
        <p:spPr>
          <a:xfrm>
            <a:off x="9323110" y="68782"/>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FOUR </a:t>
            </a:r>
          </a:p>
        </p:txBody>
      </p:sp>
      <p:sp>
        <p:nvSpPr>
          <p:cNvPr id="3" name="Rectangle 2">
            <a:extLst>
              <a:ext uri="{FF2B5EF4-FFF2-40B4-BE49-F238E27FC236}">
                <a16:creationId xmlns:a16="http://schemas.microsoft.com/office/drawing/2014/main" xmlns="" id="{F5D04A7D-E20A-49E4-8420-F811C782AB7A}"/>
              </a:ext>
            </a:extLst>
          </p:cNvPr>
          <p:cNvSpPr/>
          <p:nvPr/>
        </p:nvSpPr>
        <p:spPr>
          <a:xfrm>
            <a:off x="7503734" y="653557"/>
            <a:ext cx="4582631" cy="2585323"/>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Take part in the St. Andrew’s Big Book Quiz!</a:t>
            </a:r>
          </a:p>
        </p:txBody>
      </p:sp>
      <p:pic>
        <p:nvPicPr>
          <p:cNvPr id="1026" name="Picture 2" descr="The BIG Book Quiz | Teaching Resources">
            <a:extLst>
              <a:ext uri="{FF2B5EF4-FFF2-40B4-BE49-F238E27FC236}">
                <a16:creationId xmlns:a16="http://schemas.microsoft.com/office/drawing/2014/main" xmlns="" id="{8DCAA5F2-05DE-4352-B1A3-23B357206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85" y="527574"/>
            <a:ext cx="7230149" cy="54226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45AB4E8-3FA1-4212-8228-705CFFB341C3}"/>
              </a:ext>
            </a:extLst>
          </p:cNvPr>
          <p:cNvSpPr txBox="1"/>
          <p:nvPr/>
        </p:nvSpPr>
        <p:spPr>
          <a:xfrm>
            <a:off x="7724442" y="3619121"/>
            <a:ext cx="4141213" cy="1477328"/>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Get your family together and test your knowledge of children’s literature! How many can questions can you answer correctly? The winning teams will be announced on the school website. </a:t>
            </a:r>
          </a:p>
        </p:txBody>
      </p:sp>
    </p:spTree>
    <p:extLst>
      <p:ext uri="{BB962C8B-B14F-4D97-AF65-F5344CB8AC3E}">
        <p14:creationId xmlns:p14="http://schemas.microsoft.com/office/powerpoint/2010/main" val="88660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E6A24D-AA85-4F55-A4A2-F08264472EB0}"/>
              </a:ext>
            </a:extLst>
          </p:cNvPr>
          <p:cNvSpPr txBox="1"/>
          <p:nvPr/>
        </p:nvSpPr>
        <p:spPr>
          <a:xfrm>
            <a:off x="9417377" y="68782"/>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FIVE </a:t>
            </a:r>
          </a:p>
        </p:txBody>
      </p:sp>
      <p:sp>
        <p:nvSpPr>
          <p:cNvPr id="3" name="Rectangle 2">
            <a:extLst>
              <a:ext uri="{FF2B5EF4-FFF2-40B4-BE49-F238E27FC236}">
                <a16:creationId xmlns:a16="http://schemas.microsoft.com/office/drawing/2014/main" xmlns="" id="{25DB56F5-7679-4A22-BD7C-1F34665CCFFF}"/>
              </a:ext>
            </a:extLst>
          </p:cNvPr>
          <p:cNvSpPr/>
          <p:nvPr/>
        </p:nvSpPr>
        <p:spPr>
          <a:xfrm>
            <a:off x="6381345" y="653557"/>
            <a:ext cx="5544766" cy="2585323"/>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Can you match the #selfie to the #shelfie?</a:t>
            </a:r>
          </a:p>
        </p:txBody>
      </p:sp>
      <p:pic>
        <p:nvPicPr>
          <p:cNvPr id="2050" name="Picture 2" descr="Show Us Your Shelfies! - Atwood Tate">
            <a:extLst>
              <a:ext uri="{FF2B5EF4-FFF2-40B4-BE49-F238E27FC236}">
                <a16:creationId xmlns:a16="http://schemas.microsoft.com/office/drawing/2014/main" xmlns="" id="{164A927F-19E2-4834-BAD8-9AEF6E60D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 b="24674"/>
          <a:stretch/>
        </p:blipFill>
        <p:spPr bwMode="auto">
          <a:xfrm>
            <a:off x="351575" y="308373"/>
            <a:ext cx="5850661" cy="6241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BC23BE7-ECA9-4599-9A1A-D97401F41AA6}"/>
              </a:ext>
            </a:extLst>
          </p:cNvPr>
          <p:cNvSpPr txBox="1"/>
          <p:nvPr/>
        </p:nvSpPr>
        <p:spPr>
          <a:xfrm>
            <a:off x="6754305" y="3619121"/>
            <a:ext cx="4798845" cy="2031325"/>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Look carefully at the pictures of these book shelves...</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Which member of staff do you think they belong to? Are there any clues? Pay attention to the book titles… you might recognise a few! </a:t>
            </a:r>
          </a:p>
        </p:txBody>
      </p:sp>
    </p:spTree>
    <p:extLst>
      <p:ext uri="{BB962C8B-B14F-4D97-AF65-F5344CB8AC3E}">
        <p14:creationId xmlns:p14="http://schemas.microsoft.com/office/powerpoint/2010/main" val="2635353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527</Words>
  <Application>Microsoft Macintosh PowerPoint</Application>
  <PresentationFormat>Custom</PresentationFormat>
  <Paragraphs>65</Paragraphs>
  <Slides>14</Slides>
  <Notes>5</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Thursday 4th March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Thursday 4th March 2021</dc:title>
  <dc:creator>Frankie O'Reilly</dc:creator>
  <cp:lastModifiedBy>Jennifer Southern</cp:lastModifiedBy>
  <cp:revision>1</cp:revision>
  <dcterms:created xsi:type="dcterms:W3CDTF">2021-02-22T20:42:42Z</dcterms:created>
  <dcterms:modified xsi:type="dcterms:W3CDTF">2021-03-02T12:00:00Z</dcterms:modified>
</cp:coreProperties>
</file>