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4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948B-EAEC-4277-B549-A80C2E066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3DDAE-A8CC-41D4-B3BF-BB8D85EE9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CED0D-2884-49E7-93FC-DF0F3D934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7079-750E-4235-8DD4-CF89FED7CE01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CD0A8-6D94-459B-8D36-BCCD74AA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0C97C-9970-4507-9E3E-B79FE81A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FBAA-50D3-4BFA-B02A-50DF79876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49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B2FC-8185-4C48-BD32-C70D0762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47843-A3C1-4AE7-B1D6-0FAC3B6D2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0EF85-F0CB-42C4-9EEF-32A57FD23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7079-750E-4235-8DD4-CF89FED7CE01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F6B97-EEFF-4359-A4A2-9C1404538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F2308-888F-48AF-8EE1-BB858143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FBAA-50D3-4BFA-B02A-50DF79876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89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40B9FA-CC55-464F-ADC0-E9AA339FC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F3A9B2-4322-4D03-9878-A7C1C3564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500FF-E4D9-42C7-9BA8-9CDB7EDC2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7079-750E-4235-8DD4-CF89FED7CE01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2C038-27F2-44EF-958C-6BB0B5B65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C72C4-80AF-4DCE-AB5A-58FCF7A9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FBAA-50D3-4BFA-B02A-50DF79876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225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EB38E-69ED-46A9-963C-9475ABE79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3C169-32BD-4BB9-A390-D9D1944E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366A-6185-458E-BEE3-39ECC9A17192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94D7C-7DC9-4CFF-80D1-6289673D7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06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4C01-86C1-419C-9578-6EF3AF9FB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531DD-C074-4452-AFF9-8932AC691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ABFE3-0DCA-45D4-B55C-A7B69FEEB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7079-750E-4235-8DD4-CF89FED7CE01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9E184-C737-43D1-AB17-0B6836E0B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9A2F8-3241-41E2-A155-158D5130B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FBAA-50D3-4BFA-B02A-50DF79876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60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42E3E-33B5-46BA-B5E0-EC4B0F0F2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9249C-CC21-475D-AA16-49C8BA2F9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71F4-3B42-4D69-8009-72BEB2CD9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7079-750E-4235-8DD4-CF89FED7CE01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A045A-8BC8-4CDE-8F3D-EA876733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BB372-A0EF-4CC1-A93C-6F766B92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FBAA-50D3-4BFA-B02A-50DF79876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74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63A2-A9D0-4933-8E1F-AF8CB47DA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CC006-B8B5-46E6-BF0C-0FC476095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3D83F7-6632-4317-9C3E-2CFE5DEA4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FD2FC-FC23-4AA1-93E8-97B323C6A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7079-750E-4235-8DD4-CF89FED7CE01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AA31B-C3F4-45C1-81F7-112D9A71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9B71-BA53-46EB-8F18-72181841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FBAA-50D3-4BFA-B02A-50DF79876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26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CA6CA-8CE9-436E-87ED-D1B6643C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E6536-84AE-4329-8DD2-E71B26326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2AF77-E277-43EF-8C97-97E94722F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3A0D1E-56EC-4E68-ABE8-37E6A85F5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FC6C45-B3F6-4F4E-95EC-65BEBA92C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89345-4928-46DC-AD8E-1B9FB9F0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7079-750E-4235-8DD4-CF89FED7CE01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6F4C2-822E-42B7-B0C6-49DBB5AEC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441DC0-F991-4DA2-8FB5-8D767F76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FBAA-50D3-4BFA-B02A-50DF79876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026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9DD3-50EA-4A42-8363-F75535C8C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A00148-6630-4EE0-8FE5-0011CDD7A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7079-750E-4235-8DD4-CF89FED7CE01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92640-794D-44DF-A14E-442C2436C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7D7270-B7A5-4DF7-A443-76567D12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FBAA-50D3-4BFA-B02A-50DF79876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34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47382D-B0F7-48A6-9935-715F9DA79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7079-750E-4235-8DD4-CF89FED7CE01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C3657-8300-4FD7-B291-4EB249FE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B7857-F2A7-4894-A960-4EBA9088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FBAA-50D3-4BFA-B02A-50DF79876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11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EBD3-7601-466B-A140-6AFE53229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29EB2-074B-46C3-ACEF-CB0C915E5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4E576-376A-462A-A314-7AC1E4011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C565A-DCE4-44AD-95D4-AA84B7543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7079-750E-4235-8DD4-CF89FED7CE01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7E670-667C-4656-9892-A9288F7C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7281E-4B8B-4149-B889-B80B72DE8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FBAA-50D3-4BFA-B02A-50DF79876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6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F90C-18D0-451B-8980-9B4F6E59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EF7ED-B7FC-43CE-A706-2CB314D51E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AD8D4-88B4-414C-B981-5FA3154AE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98539-FCB3-4799-AAA9-BC64232E6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7079-750E-4235-8DD4-CF89FED7CE01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7C907-3BF5-4082-93CA-356A339D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747CF-E28B-46CC-82C5-C9B2A54C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FBAA-50D3-4BFA-B02A-50DF79876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61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9920F0-2810-436A-8F40-490BF66B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1A366-B714-44F5-9016-186D83865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3DFBD-9056-41CD-98DD-C895D7685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07079-750E-4235-8DD4-CF89FED7CE01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27F91-157F-4E20-8816-84AF14B00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3EC77-B90E-47F9-97B3-E9C6971C3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1FBAA-50D3-4BFA-B02A-50DF79876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33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1810-FFC8-4EF3-AEBA-CA485EF55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1202" y="760562"/>
            <a:ext cx="4805996" cy="140144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6700" dirty="0">
                <a:solidFill>
                  <a:srgbClr val="000000"/>
                </a:solidFill>
                <a:latin typeface="Century Gothic" panose="020B0502020202020204" pitchFamily="34" charset="0"/>
              </a:rPr>
              <a:t>1. Who is this character?</a:t>
            </a:r>
            <a:br>
              <a:rPr lang="en-GB" sz="4400" dirty="0">
                <a:solidFill>
                  <a:srgbClr val="000000"/>
                </a:solidFill>
              </a:rPr>
            </a:br>
            <a:br>
              <a:rPr lang="en-GB" sz="4400" dirty="0">
                <a:solidFill>
                  <a:srgbClr val="000000"/>
                </a:solidFill>
              </a:rPr>
            </a:br>
            <a:br>
              <a:rPr lang="en-GB" sz="4400" dirty="0">
                <a:solidFill>
                  <a:srgbClr val="000000"/>
                </a:solidFill>
              </a:rPr>
            </a:br>
            <a:br>
              <a:rPr lang="en-GB" sz="4400" dirty="0">
                <a:solidFill>
                  <a:srgbClr val="000000"/>
                </a:solidFill>
              </a:rPr>
            </a:br>
            <a:br>
              <a:rPr lang="en-GB" sz="4400" dirty="0">
                <a:solidFill>
                  <a:srgbClr val="000000"/>
                </a:solidFill>
              </a:rPr>
            </a:br>
            <a:endParaRPr lang="en-GB" sz="44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Image result for julia donaldson characters">
            <a:extLst>
              <a:ext uri="{FF2B5EF4-FFF2-40B4-BE49-F238E27FC236}">
                <a16:creationId xmlns:a16="http://schemas.microsoft.com/office/drawing/2014/main" id="{EEB7C20D-A188-405D-A90F-82E1CBEDF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r="7643" b="2"/>
          <a:stretch/>
        </p:blipFill>
        <p:spPr bwMode="auto">
          <a:xfrm>
            <a:off x="413258" y="99381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635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554E-6788-4007-9CFE-3F890482D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70" y="618681"/>
            <a:ext cx="3569630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10. Who is this superhero?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11D2A6-49F6-491C-AD19-F7680F567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06" b="61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9237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AF6C3-9B3B-4D67-91F4-A8591F57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947" y="5373511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11. What are these character’s going on?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CE8000-A017-493B-B7BC-32006D5A1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0" y="214184"/>
            <a:ext cx="9172135" cy="51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3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66442E-D988-492A-836A-717D8CC01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383" y="342833"/>
            <a:ext cx="4298241" cy="6487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43BFBE-99AF-4384-AAEE-B2224EDDD73E}"/>
              </a:ext>
            </a:extLst>
          </p:cNvPr>
          <p:cNvSpPr txBox="1"/>
          <p:nvPr/>
        </p:nvSpPr>
        <p:spPr>
          <a:xfrm>
            <a:off x="5876778" y="1186935"/>
            <a:ext cx="418162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kern="1200" dirty="0">
                <a:latin typeface="Century Gothic" panose="020B0502020202020204" pitchFamily="34" charset="0"/>
                <a:ea typeface="+mj-ea"/>
                <a:cs typeface="+mj-cs"/>
              </a:rPr>
              <a:t>12. What is the name of this book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1639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C99C-7DDC-49F6-8F65-77A996C4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0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latin typeface="Century Gothic" panose="020B0502020202020204" pitchFamily="34" charset="0"/>
              </a:rPr>
              <a:t>13. Who do these characters live with?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01FFB5-0D6A-4CD6-8760-FE590DB63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140" y="1430181"/>
            <a:ext cx="8046604" cy="335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57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BCCC2-63DC-4968-A8C5-A2246B04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70076"/>
            <a:ext cx="4071026" cy="22589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latin typeface="Century Gothic" panose="020B0502020202020204" pitchFamily="34" charset="0"/>
              </a:rPr>
              <a:t>14. What is the name of this character?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EEF8DD-9754-4205-86A6-2B3FB636F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756" y="574985"/>
            <a:ext cx="3642702" cy="5947269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37689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CC941-6FBD-4DEF-A0EE-75E806AA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4763" y="363122"/>
            <a:ext cx="4645250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700" dirty="0">
                <a:latin typeface="Century Gothic" panose="020B0502020202020204" pitchFamily="34" charset="0"/>
              </a:rPr>
              <a:t>15. Can you name 2 different books that this character is in?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8A8919C-95E7-4192-BAC7-DF131C2EC7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8" b="9870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09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1B127-895F-441E-B4B7-C235140A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7563" y="126312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16. What is this book called?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ECC63F-36BA-48CA-BCAB-91DCC9AB2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90" r="5785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31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D568A-594D-4491-AE0E-48BF012CB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782" y="0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>
                <a:latin typeface="Century Gothic" panose="020B0502020202020204" pitchFamily="34" charset="0"/>
              </a:rPr>
              <a:t>17. What is the name of the book that this character belongs to?</a:t>
            </a:r>
            <a:br>
              <a:rPr lang="en-US" sz="3300" dirty="0">
                <a:latin typeface="Century Gothic" panose="020B0502020202020204" pitchFamily="34" charset="0"/>
              </a:rPr>
            </a:br>
            <a:endParaRPr lang="en-US" sz="3300" dirty="0">
              <a:latin typeface="Century Gothic" panose="020B0502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AFE4B9-1F4F-4521-AD9A-C176A1D45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" r="611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75744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A6E14-434C-49B4-872B-41714209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580" y="0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latin typeface="Century Gothic" panose="020B0502020202020204" pitchFamily="34" charset="0"/>
              </a:rPr>
              <a:t>2. What book is this character from?</a:t>
            </a:r>
            <a:br>
              <a:rPr lang="en-US" sz="3700" kern="1200" dirty="0">
                <a:latin typeface="Century Gothic" panose="020B0502020202020204" pitchFamily="34" charset="0"/>
              </a:rPr>
            </a:br>
            <a:br>
              <a:rPr lang="en-US" sz="3700" kern="1200" dirty="0">
                <a:latin typeface="Century Gothic" panose="020B0502020202020204" pitchFamily="34" charset="0"/>
              </a:rPr>
            </a:br>
            <a:br>
              <a:rPr lang="en-US" sz="3700" kern="1200" dirty="0">
                <a:latin typeface="Century Gothic" panose="020B0502020202020204" pitchFamily="34" charset="0"/>
              </a:rPr>
            </a:br>
            <a:endParaRPr lang="en-US" sz="3700" kern="1200" dirty="0">
              <a:latin typeface="Century Gothic" panose="020B0502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516E8E-6F5B-42BB-BB04-F1897DCF6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2" r="2" b="12585"/>
          <a:stretch/>
        </p:blipFill>
        <p:spPr>
          <a:xfrm>
            <a:off x="456854" y="328800"/>
            <a:ext cx="516575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28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BFD1F-5551-4FB8-BA90-016F1CD72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952" y="539886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>
                <a:latin typeface="Century Gothic" panose="020B0502020202020204" pitchFamily="34" charset="0"/>
              </a:rPr>
              <a:t>3. Whose house does this character break into?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2B9C9C-B224-4E79-BA3B-B8249AE1F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6" r="-2" b="16362"/>
          <a:stretch/>
        </p:blipFill>
        <p:spPr>
          <a:xfrm>
            <a:off x="0" y="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837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4012D-6E75-4F2C-AB50-2F3ACBB0D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3" y="998806"/>
            <a:ext cx="4805996" cy="371387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Century Gothic" panose="020B0502020202020204" pitchFamily="34" charset="0"/>
              </a:rPr>
              <a:t>4. What is this character called?</a:t>
            </a:r>
            <a:br>
              <a:rPr lang="en-US" sz="5400" dirty="0">
                <a:solidFill>
                  <a:srgbClr val="000000"/>
                </a:solidFill>
              </a:rPr>
            </a:br>
            <a:endParaRPr lang="en-US" sz="54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CE11C9-9827-4CE2-92EE-16A624609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1" b="11833"/>
          <a:stretch/>
        </p:blipFill>
        <p:spPr>
          <a:xfrm>
            <a:off x="307436" y="380281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49051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2CD-8892-4371-AE66-3A828225C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539886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5. What is this bear called?</a:t>
            </a:r>
            <a:br>
              <a:rPr lang="en-US" sz="4800" dirty="0">
                <a:latin typeface="Century Gothic" panose="020B0502020202020204" pitchFamily="34" charset="0"/>
              </a:rPr>
            </a:b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025B67-846A-45A2-A980-8F9914462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2059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9570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A3153E-A129-447A-8C64-42BF77610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8602"/>
            <a:ext cx="5880796" cy="5880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1D411D-D939-4BBA-A17A-2FF1FAE4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88602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latin typeface="Century Gothic" panose="020B0502020202020204" pitchFamily="34" charset="0"/>
              </a:rPr>
              <a:t>6. What is the name of this character?</a:t>
            </a:r>
          </a:p>
        </p:txBody>
      </p:sp>
    </p:spTree>
    <p:extLst>
      <p:ext uri="{BB962C8B-B14F-4D97-AF65-F5344CB8AC3E}">
        <p14:creationId xmlns:p14="http://schemas.microsoft.com/office/powerpoint/2010/main" val="4162050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3450-11E4-45DE-B6FB-F8329EF8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493" y="869559"/>
            <a:ext cx="4645250" cy="288911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>
                <a:latin typeface="Century Gothic" panose="020B0502020202020204" pitchFamily="34" charset="0"/>
              </a:rPr>
              <a:t>7. What is this book called?</a:t>
            </a:r>
            <a:br>
              <a:rPr lang="en-US" sz="47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4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F3173D-E75E-4F33-8626-C9DB361A4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40" r="2" b="834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7873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6DB80-8537-4853-9B52-7B5F9F0BA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39902"/>
            <a:ext cx="5861538" cy="29990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700" dirty="0">
                <a:solidFill>
                  <a:srgbClr val="000000"/>
                </a:solidFill>
                <a:latin typeface="Century Gothic" panose="020B0502020202020204" pitchFamily="34" charset="0"/>
              </a:rPr>
              <a:t>8. What did this character come to the little girl’s house for?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CDF6D4-EBAD-40D3-A11F-D6AD23973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6342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78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F5A773-ACE6-4935-AA5D-2087ED083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937" y="351896"/>
            <a:ext cx="6374846" cy="5880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952828-E89C-423D-853D-7885BE5DA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287" y="351896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latin typeface="Century Gothic" panose="020B0502020202020204" pitchFamily="34" charset="0"/>
              </a:rPr>
              <a:t>9. What is the name of this elephant?</a:t>
            </a:r>
          </a:p>
        </p:txBody>
      </p:sp>
    </p:spTree>
    <p:extLst>
      <p:ext uri="{BB962C8B-B14F-4D97-AF65-F5344CB8AC3E}">
        <p14:creationId xmlns:p14="http://schemas.microsoft.com/office/powerpoint/2010/main" val="2401891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178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Office Theme</vt:lpstr>
      <vt:lpstr>1. Who is this character?     </vt:lpstr>
      <vt:lpstr>2. What book is this character from?   </vt:lpstr>
      <vt:lpstr>3. Whose house does this character break into?</vt:lpstr>
      <vt:lpstr>4. What is this character called? </vt:lpstr>
      <vt:lpstr>5. What is this bear called? </vt:lpstr>
      <vt:lpstr>6. What is the name of this character?</vt:lpstr>
      <vt:lpstr>7. What is this book called? </vt:lpstr>
      <vt:lpstr>8. What did this character come to the little girl’s house for?</vt:lpstr>
      <vt:lpstr>9. What is the name of this elephant?</vt:lpstr>
      <vt:lpstr>10. Who is this superhero?</vt:lpstr>
      <vt:lpstr>11. What are these character’s going on?</vt:lpstr>
      <vt:lpstr>PowerPoint Presentation</vt:lpstr>
      <vt:lpstr>13. Who do these characters live with?</vt:lpstr>
      <vt:lpstr>14. What is the name of this character?</vt:lpstr>
      <vt:lpstr>15. Can you name 2 different books that this character is in?</vt:lpstr>
      <vt:lpstr>16. What is this book called?</vt:lpstr>
      <vt:lpstr>17. What is the name of the book that this character belongs to?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Who is this character?</dc:title>
  <dc:creator>Claire Gutteridge</dc:creator>
  <cp:lastModifiedBy>georgia nelson</cp:lastModifiedBy>
  <cp:revision>3</cp:revision>
  <dcterms:created xsi:type="dcterms:W3CDTF">2021-02-27T20:54:07Z</dcterms:created>
  <dcterms:modified xsi:type="dcterms:W3CDTF">2021-03-03T22:07:38Z</dcterms:modified>
</cp:coreProperties>
</file>