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8.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65" r:id="rId4"/>
    <p:sldMasterId id="2147483667" r:id="rId5"/>
    <p:sldMasterId id="2147483669" r:id="rId6"/>
    <p:sldMasterId id="2147483671" r:id="rId7"/>
    <p:sldMasterId id="2147483674" r:id="rId8"/>
    <p:sldMasterId id="2147483686" r:id="rId9"/>
  </p:sldMasterIdLst>
  <p:sldIdLst>
    <p:sldId id="256" r:id="rId10"/>
    <p:sldId id="257" r:id="rId11"/>
    <p:sldId id="264" r:id="rId12"/>
    <p:sldId id="258" r:id="rId13"/>
    <p:sldId id="265" r:id="rId14"/>
    <p:sldId id="296" r:id="rId15"/>
    <p:sldId id="297" r:id="rId16"/>
    <p:sldId id="298" r:id="rId17"/>
    <p:sldId id="303" r:id="rId18"/>
    <p:sldId id="299" r:id="rId19"/>
    <p:sldId id="300" r:id="rId20"/>
    <p:sldId id="308" r:id="rId21"/>
    <p:sldId id="309" r:id="rId22"/>
    <p:sldId id="310" r:id="rId23"/>
    <p:sldId id="311" r:id="rId24"/>
    <p:sldId id="301" r:id="rId25"/>
    <p:sldId id="314" r:id="rId26"/>
    <p:sldId id="312" r:id="rId27"/>
    <p:sldId id="313" r:id="rId28"/>
    <p:sldId id="315" r:id="rId29"/>
    <p:sldId id="316" r:id="rId30"/>
    <p:sldId id="317" r:id="rId31"/>
    <p:sldId id="259" r:id="rId32"/>
    <p:sldId id="260" r:id="rId33"/>
    <p:sldId id="323" r:id="rId34"/>
    <p:sldId id="324" r:id="rId35"/>
    <p:sldId id="325" r:id="rId36"/>
    <p:sldId id="326" r:id="rId37"/>
    <p:sldId id="327" r:id="rId38"/>
    <p:sldId id="328" r:id="rId39"/>
    <p:sldId id="329" r:id="rId40"/>
    <p:sldId id="330" r:id="rId41"/>
    <p:sldId id="274" r:id="rId42"/>
    <p:sldId id="331" r:id="rId43"/>
    <p:sldId id="332" r:id="rId44"/>
    <p:sldId id="261" r:id="rId45"/>
    <p:sldId id="262" r:id="rId46"/>
    <p:sldId id="275" r:id="rId47"/>
    <p:sldId id="276" r:id="rId48"/>
    <p:sldId id="277" r:id="rId49"/>
    <p:sldId id="318" r:id="rId50"/>
    <p:sldId id="319" r:id="rId51"/>
    <p:sldId id="320" r:id="rId52"/>
    <p:sldId id="321" r:id="rId53"/>
    <p:sldId id="266" r:id="rId54"/>
    <p:sldId id="322" r:id="rId55"/>
    <p:sldId id="267" r:id="rId56"/>
    <p:sldId id="268" r:id="rId57"/>
    <p:sldId id="269" r:id="rId58"/>
    <p:sldId id="270" r:id="rId59"/>
    <p:sldId id="271" r:id="rId60"/>
    <p:sldId id="272" r:id="rId61"/>
    <p:sldId id="273" r:id="rId62"/>
    <p:sldId id="278" r:id="rId63"/>
    <p:sldId id="279" r:id="rId64"/>
    <p:sldId id="280" r:id="rId65"/>
    <p:sldId id="281" r:id="rId66"/>
    <p:sldId id="282" r:id="rId67"/>
    <p:sldId id="283" r:id="rId68"/>
    <p:sldId id="284" r:id="rId69"/>
    <p:sldId id="285" r:id="rId70"/>
    <p:sldId id="286" r:id="rId71"/>
    <p:sldId id="263"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FFA9A-3DFF-4BF4-99A4-C77CA38244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FF9FA10-61EF-4F14-851E-063BB4E992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5B96DF-0E53-48EB-8780-0AF048513440}"/>
              </a:ext>
            </a:extLst>
          </p:cNvPr>
          <p:cNvSpPr>
            <a:spLocks noGrp="1"/>
          </p:cNvSpPr>
          <p:nvPr>
            <p:ph type="dt" sz="half" idx="10"/>
          </p:nvPr>
        </p:nvSpPr>
        <p:spPr/>
        <p:txBody>
          <a:bodyPr/>
          <a:lstStyle/>
          <a:p>
            <a:fld id="{BA459579-D2DB-494B-9C15-236DB5486CBD}" type="datetimeFigureOut">
              <a:rPr lang="en-GB" smtClean="0"/>
              <a:t>01/02/2021</a:t>
            </a:fld>
            <a:endParaRPr lang="en-GB"/>
          </a:p>
        </p:txBody>
      </p:sp>
      <p:sp>
        <p:nvSpPr>
          <p:cNvPr id="5" name="Footer Placeholder 4">
            <a:extLst>
              <a:ext uri="{FF2B5EF4-FFF2-40B4-BE49-F238E27FC236}">
                <a16:creationId xmlns:a16="http://schemas.microsoft.com/office/drawing/2014/main" id="{D017D077-0982-4E7D-BA39-F84EA94656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E7928A-5DB6-4151-8F09-F088BE110EB0}"/>
              </a:ext>
            </a:extLst>
          </p:cNvPr>
          <p:cNvSpPr>
            <a:spLocks noGrp="1"/>
          </p:cNvSpPr>
          <p:nvPr>
            <p:ph type="sldNum" sz="quarter" idx="12"/>
          </p:nvPr>
        </p:nvSpPr>
        <p:spPr/>
        <p:txBody>
          <a:bodyPr/>
          <a:lstStyle/>
          <a:p>
            <a:fld id="{A91F1D65-B5A4-4293-836D-87155118485C}" type="slidenum">
              <a:rPr lang="en-GB" smtClean="0"/>
              <a:t>‹#›</a:t>
            </a:fld>
            <a:endParaRPr lang="en-GB"/>
          </a:p>
        </p:txBody>
      </p:sp>
    </p:spTree>
    <p:extLst>
      <p:ext uri="{BB962C8B-B14F-4D97-AF65-F5344CB8AC3E}">
        <p14:creationId xmlns:p14="http://schemas.microsoft.com/office/powerpoint/2010/main" val="226225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AEE71-9818-4CAB-AA70-3C217FCFD6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E16EE69-1F9B-41C3-A1F7-AC3FEE57AF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E8B40D-08CA-4017-91E0-104AEA5997DD}"/>
              </a:ext>
            </a:extLst>
          </p:cNvPr>
          <p:cNvSpPr>
            <a:spLocks noGrp="1"/>
          </p:cNvSpPr>
          <p:nvPr>
            <p:ph type="dt" sz="half" idx="10"/>
          </p:nvPr>
        </p:nvSpPr>
        <p:spPr/>
        <p:txBody>
          <a:bodyPr/>
          <a:lstStyle/>
          <a:p>
            <a:fld id="{BA459579-D2DB-494B-9C15-236DB5486CBD}" type="datetimeFigureOut">
              <a:rPr lang="en-GB" smtClean="0"/>
              <a:t>01/02/2021</a:t>
            </a:fld>
            <a:endParaRPr lang="en-GB"/>
          </a:p>
        </p:txBody>
      </p:sp>
      <p:sp>
        <p:nvSpPr>
          <p:cNvPr id="5" name="Footer Placeholder 4">
            <a:extLst>
              <a:ext uri="{FF2B5EF4-FFF2-40B4-BE49-F238E27FC236}">
                <a16:creationId xmlns:a16="http://schemas.microsoft.com/office/drawing/2014/main" id="{89DCA604-A0BB-47D1-93CB-828C604E7F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406590-6A7F-4796-9B32-19041C0942F6}"/>
              </a:ext>
            </a:extLst>
          </p:cNvPr>
          <p:cNvSpPr>
            <a:spLocks noGrp="1"/>
          </p:cNvSpPr>
          <p:nvPr>
            <p:ph type="sldNum" sz="quarter" idx="12"/>
          </p:nvPr>
        </p:nvSpPr>
        <p:spPr/>
        <p:txBody>
          <a:bodyPr/>
          <a:lstStyle/>
          <a:p>
            <a:fld id="{A91F1D65-B5A4-4293-836D-87155118485C}" type="slidenum">
              <a:rPr lang="en-GB" smtClean="0"/>
              <a:t>‹#›</a:t>
            </a:fld>
            <a:endParaRPr lang="en-GB"/>
          </a:p>
        </p:txBody>
      </p:sp>
    </p:spTree>
    <p:extLst>
      <p:ext uri="{BB962C8B-B14F-4D97-AF65-F5344CB8AC3E}">
        <p14:creationId xmlns:p14="http://schemas.microsoft.com/office/powerpoint/2010/main" val="3104359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5BDF1A-FC7D-4A2A-827D-CCE80D9760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CDC4052-66B8-4F8E-8F94-2343DD232C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2EDA01-B224-465A-8D56-0F71B1BBCEAD}"/>
              </a:ext>
            </a:extLst>
          </p:cNvPr>
          <p:cNvSpPr>
            <a:spLocks noGrp="1"/>
          </p:cNvSpPr>
          <p:nvPr>
            <p:ph type="dt" sz="half" idx="10"/>
          </p:nvPr>
        </p:nvSpPr>
        <p:spPr/>
        <p:txBody>
          <a:bodyPr/>
          <a:lstStyle/>
          <a:p>
            <a:fld id="{BA459579-D2DB-494B-9C15-236DB5486CBD}" type="datetimeFigureOut">
              <a:rPr lang="en-GB" smtClean="0"/>
              <a:t>01/02/2021</a:t>
            </a:fld>
            <a:endParaRPr lang="en-GB"/>
          </a:p>
        </p:txBody>
      </p:sp>
      <p:sp>
        <p:nvSpPr>
          <p:cNvPr id="5" name="Footer Placeholder 4">
            <a:extLst>
              <a:ext uri="{FF2B5EF4-FFF2-40B4-BE49-F238E27FC236}">
                <a16:creationId xmlns:a16="http://schemas.microsoft.com/office/drawing/2014/main" id="{31ABB88F-2128-4BC0-82CA-1138845579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9779A1-F4FE-4566-A1A5-766DD2D0AE41}"/>
              </a:ext>
            </a:extLst>
          </p:cNvPr>
          <p:cNvSpPr>
            <a:spLocks noGrp="1"/>
          </p:cNvSpPr>
          <p:nvPr>
            <p:ph type="sldNum" sz="quarter" idx="12"/>
          </p:nvPr>
        </p:nvSpPr>
        <p:spPr/>
        <p:txBody>
          <a:bodyPr/>
          <a:lstStyle/>
          <a:p>
            <a:fld id="{A91F1D65-B5A4-4293-836D-87155118485C}" type="slidenum">
              <a:rPr lang="en-GB" smtClean="0"/>
              <a:t>‹#›</a:t>
            </a:fld>
            <a:endParaRPr lang="en-GB"/>
          </a:p>
        </p:txBody>
      </p:sp>
    </p:spTree>
    <p:extLst>
      <p:ext uri="{BB962C8B-B14F-4D97-AF65-F5344CB8AC3E}">
        <p14:creationId xmlns:p14="http://schemas.microsoft.com/office/powerpoint/2010/main" val="293439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2511189"/>
            <a:ext cx="7933899" cy="1787857"/>
          </a:xfrm>
          <a:prstGeom prst="rect">
            <a:avLst/>
          </a:prstGeom>
        </p:spPr>
        <p:txBody>
          <a:bodyPr anchor="ctr">
            <a:normAutofit/>
          </a:bodyPr>
          <a:lstStyle>
            <a:lvl1pPr algn="ctr">
              <a:defRPr sz="6600" baseline="0">
                <a:solidFill>
                  <a:schemeClr val="bg1"/>
                </a:solidFill>
                <a:latin typeface="KG Primary Penmanship" panose="02000506000000020003" pitchFamily="2" charset="0"/>
              </a:defRPr>
            </a:lvl1pPr>
          </a:lstStyle>
          <a:p>
            <a:r>
              <a:rPr lang="en-US" dirty="0"/>
              <a:t>TITLE – in caps and saved as a picture</a:t>
            </a:r>
            <a:endParaRPr lang="en-GB" dirty="0"/>
          </a:p>
        </p:txBody>
      </p:sp>
    </p:spTree>
    <p:extLst>
      <p:ext uri="{BB962C8B-B14F-4D97-AF65-F5344CB8AC3E}">
        <p14:creationId xmlns:p14="http://schemas.microsoft.com/office/powerpoint/2010/main" val="30431732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lvl1pPr>
              <a:defRPr>
                <a:latin typeface="Comic Sans MS" panose="030F0702030302020204" pitchFamily="66" charset="0"/>
              </a:defRPr>
            </a:lvl1pPr>
          </a:lstStyle>
          <a:p>
            <a:fld id="{45335E50-1930-44E5-9B14-893AFBD95C69}" type="datetimeFigureOut">
              <a:rPr lang="en-GB" smtClean="0"/>
              <a:pPr/>
              <a:t>01/02/2021</a:t>
            </a:fld>
            <a:endParaRPr lang="en-GB" dirty="0"/>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lvl1pPr>
              <a:defRPr>
                <a:latin typeface="Comic Sans MS" panose="030F0702030302020204" pitchFamily="66" charset="0"/>
              </a:defRPr>
            </a:lvl1pPr>
          </a:lstStyle>
          <a:p>
            <a:endParaRPr lang="en-GB" dirty="0"/>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lvl1pPr>
              <a:defRPr>
                <a:latin typeface="Comic Sans MS" panose="030F0702030302020204" pitchFamily="66" charset="0"/>
              </a:defRPr>
            </a:lvl1pPr>
          </a:lstStyle>
          <a:p>
            <a:fld id="{108BBDC2-4ED5-4A8D-A28C-1B3F6D2413F0}" type="slidenum">
              <a:rPr lang="en-GB" smtClean="0"/>
              <a:pPr/>
              <a:t>‹#›</a:t>
            </a:fld>
            <a:endParaRPr lang="en-GB" dirty="0"/>
          </a:p>
        </p:txBody>
      </p:sp>
    </p:spTree>
    <p:extLst>
      <p:ext uri="{BB962C8B-B14F-4D97-AF65-F5344CB8AC3E}">
        <p14:creationId xmlns:p14="http://schemas.microsoft.com/office/powerpoint/2010/main" val="4064636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316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202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4468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3146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Your turn KS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sz="4000" u="none" baseline="0">
                <a:latin typeface="Comic Sans MS" panose="030F0702030302020204" pitchFamily="66" charset="0"/>
              </a:defRPr>
            </a:lvl1pPr>
          </a:lstStyle>
          <a:p>
            <a:r>
              <a:rPr lang="en-US" dirty="0"/>
              <a:t>Have a go at questions 		 on the worksheet</a:t>
            </a:r>
            <a:endParaRPr lang="en-GB" dirty="0"/>
          </a:p>
        </p:txBody>
      </p:sp>
    </p:spTree>
    <p:extLst>
      <p:ext uri="{BB962C8B-B14F-4D97-AF65-F5344CB8AC3E}">
        <p14:creationId xmlns:p14="http://schemas.microsoft.com/office/powerpoint/2010/main" val="2334497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Your turn KS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4109" y="1989209"/>
            <a:ext cx="7605216" cy="3005873"/>
          </a:xfrm>
          <a:prstGeom prst="rect">
            <a:avLst/>
          </a:prstGeom>
        </p:spPr>
        <p:txBody>
          <a:bodyPr anchor="ctr"/>
          <a:lstStyle>
            <a:lvl1pPr algn="ctr">
              <a:defRPr baseline="0">
                <a:latin typeface="+mn-lt"/>
              </a:defRPr>
            </a:lvl1pPr>
          </a:lstStyle>
          <a:p>
            <a:r>
              <a:rPr lang="en-US" dirty="0"/>
              <a:t>Have a go at questions 	on the worksheet</a:t>
            </a:r>
            <a:endParaRPr lang="en-GB" dirty="0"/>
          </a:p>
        </p:txBody>
      </p:sp>
    </p:spTree>
    <p:extLst>
      <p:ext uri="{BB962C8B-B14F-4D97-AF65-F5344CB8AC3E}">
        <p14:creationId xmlns:p14="http://schemas.microsoft.com/office/powerpoint/2010/main" val="11435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04640-5609-4FA2-A2AD-B4267E337C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8DE609-60AE-44D8-9EA5-BD605CFB17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68C093-ECFD-4065-9E2C-0DC5C45C4649}"/>
              </a:ext>
            </a:extLst>
          </p:cNvPr>
          <p:cNvSpPr>
            <a:spLocks noGrp="1"/>
          </p:cNvSpPr>
          <p:nvPr>
            <p:ph type="dt" sz="half" idx="10"/>
          </p:nvPr>
        </p:nvSpPr>
        <p:spPr/>
        <p:txBody>
          <a:bodyPr/>
          <a:lstStyle/>
          <a:p>
            <a:fld id="{BA459579-D2DB-494B-9C15-236DB5486CBD}" type="datetimeFigureOut">
              <a:rPr lang="en-GB" smtClean="0"/>
              <a:t>01/02/2021</a:t>
            </a:fld>
            <a:endParaRPr lang="en-GB"/>
          </a:p>
        </p:txBody>
      </p:sp>
      <p:sp>
        <p:nvSpPr>
          <p:cNvPr id="5" name="Footer Placeholder 4">
            <a:extLst>
              <a:ext uri="{FF2B5EF4-FFF2-40B4-BE49-F238E27FC236}">
                <a16:creationId xmlns:a16="http://schemas.microsoft.com/office/drawing/2014/main" id="{A10E0744-67A4-4615-8D73-FC38CE26F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200015-1AC6-47FD-8A82-57CDAD371AD2}"/>
              </a:ext>
            </a:extLst>
          </p:cNvPr>
          <p:cNvSpPr>
            <a:spLocks noGrp="1"/>
          </p:cNvSpPr>
          <p:nvPr>
            <p:ph type="sldNum" sz="quarter" idx="12"/>
          </p:nvPr>
        </p:nvSpPr>
        <p:spPr/>
        <p:txBody>
          <a:bodyPr/>
          <a:lstStyle/>
          <a:p>
            <a:fld id="{A91F1D65-B5A4-4293-836D-87155118485C}" type="slidenum">
              <a:rPr lang="en-GB" smtClean="0"/>
              <a:t>‹#›</a:t>
            </a:fld>
            <a:endParaRPr lang="en-GB"/>
          </a:p>
        </p:txBody>
      </p:sp>
    </p:spTree>
    <p:extLst>
      <p:ext uri="{BB962C8B-B14F-4D97-AF65-F5344CB8AC3E}">
        <p14:creationId xmlns:p14="http://schemas.microsoft.com/office/powerpoint/2010/main" val="90651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6" name="Rectangle 20"/>
          <p:cNvSpPr>
            <a:spLocks noGrp="1"/>
          </p:cNvSpPr>
          <p:nvPr>
            <p:ph type="ctrTitle"/>
          </p:nvPr>
        </p:nvSpPr>
        <p:spPr>
          <a:xfrm>
            <a:off x="963168" y="2688336"/>
            <a:ext cx="10363200" cy="3108960"/>
          </a:xfrm>
        </p:spPr>
        <p:txBody>
          <a:bodyPr anchor="t">
            <a:noAutofit/>
          </a:bodyPr>
          <a:lstStyle>
            <a:lvl1pPr algn="ctr">
              <a:defRPr lang="en-US" sz="6200" b="1" cap="none" spc="0" dirty="0" smtClean="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a:t>Click to edit Master title style</a:t>
            </a:r>
            <a:endParaRPr lang="en-US" dirty="0"/>
          </a:p>
        </p:txBody>
      </p:sp>
      <p:sp>
        <p:nvSpPr>
          <p:cNvPr id="24" name="Rectangle 26"/>
          <p:cNvSpPr>
            <a:spLocks noGrp="1"/>
          </p:cNvSpPr>
          <p:nvPr>
            <p:ph type="subTitle" idx="1"/>
          </p:nvPr>
        </p:nvSpPr>
        <p:spPr>
          <a:xfrm>
            <a:off x="963168" y="1133856"/>
            <a:ext cx="10363200" cy="1508760"/>
          </a:xfrm>
        </p:spPr>
        <p:txBody>
          <a:bodyPr anchor="b">
            <a:normAutofit/>
          </a:bodyPr>
          <a:lstStyle>
            <a:lvl1pPr marL="0" indent="0" algn="ctr">
              <a:buNone/>
              <a:defRPr lang="en-US" sz="2200" b="0">
                <a:solidFill>
                  <a:schemeClr val="tx2">
                    <a:shade val="55000"/>
                  </a:schemeClr>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4" name="Rectangle 22">
            <a:extLst>
              <a:ext uri="{FF2B5EF4-FFF2-40B4-BE49-F238E27FC236}">
                <a16:creationId xmlns:a16="http://schemas.microsoft.com/office/drawing/2014/main" id="{D15D47AA-D96D-452C-80DB-56EE32125C31}"/>
              </a:ext>
            </a:extLst>
          </p:cNvPr>
          <p:cNvSpPr>
            <a:spLocks noGrp="1"/>
          </p:cNvSpPr>
          <p:nvPr>
            <p:ph type="dt" sz="half" idx="10"/>
          </p:nvPr>
        </p:nvSpPr>
        <p:spPr/>
        <p:txBody>
          <a:bodyPr/>
          <a:lstStyle>
            <a:lvl1pPr>
              <a:defRPr/>
            </a:lvl1pPr>
          </a:lstStyle>
          <a:p>
            <a:pPr>
              <a:defRPr/>
            </a:pPr>
            <a:fld id="{7B6EA56B-B01C-4DD8-A479-44A6DD15CA50}" type="datetimeFigureOut">
              <a:rPr/>
              <a:pPr>
                <a:defRPr/>
              </a:pPr>
              <a:t>2/1/2021</a:t>
            </a:fld>
            <a:endParaRPr lang="en-GB"/>
          </a:p>
        </p:txBody>
      </p:sp>
      <p:sp>
        <p:nvSpPr>
          <p:cNvPr id="5" name="Rectangle 18">
            <a:extLst>
              <a:ext uri="{FF2B5EF4-FFF2-40B4-BE49-F238E27FC236}">
                <a16:creationId xmlns:a16="http://schemas.microsoft.com/office/drawing/2014/main" id="{A9F6CF0B-56B7-473C-9495-EDA274FF4BE7}"/>
              </a:ext>
            </a:extLst>
          </p:cNvPr>
          <p:cNvSpPr>
            <a:spLocks noGrp="1"/>
          </p:cNvSpPr>
          <p:nvPr>
            <p:ph type="ftr" sz="quarter" idx="11"/>
          </p:nvPr>
        </p:nvSpPr>
        <p:spPr/>
        <p:txBody>
          <a:bodyPr/>
          <a:lstStyle>
            <a:lvl1pPr>
              <a:defRPr/>
            </a:lvl1pPr>
          </a:lstStyle>
          <a:p>
            <a:pPr>
              <a:defRPr/>
            </a:pPr>
            <a:endParaRPr lang="en-GB"/>
          </a:p>
        </p:txBody>
      </p:sp>
      <p:sp>
        <p:nvSpPr>
          <p:cNvPr id="6" name="Rectangle 15">
            <a:extLst>
              <a:ext uri="{FF2B5EF4-FFF2-40B4-BE49-F238E27FC236}">
                <a16:creationId xmlns:a16="http://schemas.microsoft.com/office/drawing/2014/main" id="{65360D57-0501-42C0-8826-8E55C749761E}"/>
              </a:ext>
            </a:extLst>
          </p:cNvPr>
          <p:cNvSpPr>
            <a:spLocks noGrp="1"/>
          </p:cNvSpPr>
          <p:nvPr>
            <p:ph type="sldNum" sz="quarter" idx="12"/>
          </p:nvPr>
        </p:nvSpPr>
        <p:spPr/>
        <p:txBody>
          <a:bodyPr/>
          <a:lstStyle>
            <a:lvl1pPr>
              <a:defRPr/>
            </a:lvl1pPr>
          </a:lstStyle>
          <a:p>
            <a:fld id="{2EB312ED-19F2-4B46-8EA4-B5217F421493}" type="slidenum">
              <a:rPr lang="en-GB" altLang="en-US"/>
              <a:pPr/>
              <a:t>‹#›</a:t>
            </a:fld>
            <a:endParaRPr lang="en-GB" altLang="en-US"/>
          </a:p>
        </p:txBody>
      </p:sp>
    </p:spTree>
    <p:extLst>
      <p:ext uri="{BB962C8B-B14F-4D97-AF65-F5344CB8AC3E}">
        <p14:creationId xmlns:p14="http://schemas.microsoft.com/office/powerpoint/2010/main" val="1907519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p>
        </p:txBody>
      </p:sp>
      <p:sp>
        <p:nvSpPr>
          <p:cNvPr id="3" name="Rectangle 3"/>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22">
            <a:extLst>
              <a:ext uri="{FF2B5EF4-FFF2-40B4-BE49-F238E27FC236}">
                <a16:creationId xmlns:a16="http://schemas.microsoft.com/office/drawing/2014/main" id="{5057C23B-1BD4-4D12-9DA0-F3E568AA45A3}"/>
              </a:ext>
            </a:extLst>
          </p:cNvPr>
          <p:cNvSpPr>
            <a:spLocks noGrp="1"/>
          </p:cNvSpPr>
          <p:nvPr>
            <p:ph type="dt" sz="half" idx="10"/>
          </p:nvPr>
        </p:nvSpPr>
        <p:spPr/>
        <p:txBody>
          <a:bodyPr/>
          <a:lstStyle>
            <a:lvl1pPr>
              <a:defRPr/>
            </a:lvl1pPr>
          </a:lstStyle>
          <a:p>
            <a:pPr>
              <a:defRPr/>
            </a:pPr>
            <a:fld id="{B262E86C-9F5E-4AD6-9D65-340848F0C0D4}" type="datetimeFigureOut">
              <a:rPr/>
              <a:pPr>
                <a:defRPr/>
              </a:pPr>
              <a:t>2/1/2021</a:t>
            </a:fld>
            <a:endParaRPr lang="en-GB"/>
          </a:p>
        </p:txBody>
      </p:sp>
      <p:sp>
        <p:nvSpPr>
          <p:cNvPr id="5" name="Rectangle 18">
            <a:extLst>
              <a:ext uri="{FF2B5EF4-FFF2-40B4-BE49-F238E27FC236}">
                <a16:creationId xmlns:a16="http://schemas.microsoft.com/office/drawing/2014/main" id="{27F36BC4-EECB-4F56-B2E1-0017FDB4603B}"/>
              </a:ext>
            </a:extLst>
          </p:cNvPr>
          <p:cNvSpPr>
            <a:spLocks noGrp="1"/>
          </p:cNvSpPr>
          <p:nvPr>
            <p:ph type="ftr" sz="quarter" idx="11"/>
          </p:nvPr>
        </p:nvSpPr>
        <p:spPr/>
        <p:txBody>
          <a:bodyPr/>
          <a:lstStyle>
            <a:lvl1pPr>
              <a:defRPr/>
            </a:lvl1pPr>
          </a:lstStyle>
          <a:p>
            <a:pPr>
              <a:defRPr/>
            </a:pPr>
            <a:endParaRPr lang="en-GB"/>
          </a:p>
        </p:txBody>
      </p:sp>
      <p:sp>
        <p:nvSpPr>
          <p:cNvPr id="6" name="Rectangle 15">
            <a:extLst>
              <a:ext uri="{FF2B5EF4-FFF2-40B4-BE49-F238E27FC236}">
                <a16:creationId xmlns:a16="http://schemas.microsoft.com/office/drawing/2014/main" id="{B4852E3B-AC14-478A-AE13-99E5BF0ACFC2}"/>
              </a:ext>
            </a:extLst>
          </p:cNvPr>
          <p:cNvSpPr>
            <a:spLocks noGrp="1"/>
          </p:cNvSpPr>
          <p:nvPr>
            <p:ph type="sldNum" sz="quarter" idx="12"/>
          </p:nvPr>
        </p:nvSpPr>
        <p:spPr/>
        <p:txBody>
          <a:bodyPr/>
          <a:lstStyle>
            <a:lvl1pPr>
              <a:defRPr/>
            </a:lvl1pPr>
          </a:lstStyle>
          <a:p>
            <a:fld id="{02DED5BD-86BA-4A6A-89A2-09174ED6D261}" type="slidenum">
              <a:rPr lang="en-GB" altLang="en-US"/>
              <a:pPr/>
              <a:t>‹#›</a:t>
            </a:fld>
            <a:endParaRPr lang="en-GB" altLang="en-US"/>
          </a:p>
        </p:txBody>
      </p:sp>
    </p:spTree>
    <p:extLst>
      <p:ext uri="{BB962C8B-B14F-4D97-AF65-F5344CB8AC3E}">
        <p14:creationId xmlns:p14="http://schemas.microsoft.com/office/powerpoint/2010/main" val="3910851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ECD862"/>
            </a:gs>
            <a:gs pos="39999">
              <a:srgbClr val="FFFF68"/>
            </a:gs>
            <a:gs pos="50000">
              <a:srgbClr val="FFFF61"/>
            </a:gs>
            <a:gs pos="53000">
              <a:srgbClr val="FFFF61"/>
            </a:gs>
            <a:gs pos="62000">
              <a:srgbClr val="FFFF68"/>
            </a:gs>
            <a:gs pos="100000">
              <a:srgbClr val="ECD862"/>
            </a:gs>
          </a:gsLst>
          <a:lin ang="5400000"/>
        </a:gradFill>
        <a:effectLst/>
      </p:bgPr>
    </p:bg>
    <p:spTree>
      <p:nvGrpSpPr>
        <p:cNvPr id="1" name=""/>
        <p:cNvGrpSpPr/>
        <p:nvPr/>
      </p:nvGrpSpPr>
      <p:grpSpPr>
        <a:xfrm>
          <a:off x="0" y="0"/>
          <a:ext cx="0" cy="0"/>
          <a:chOff x="0" y="0"/>
          <a:chExt cx="0" cy="0"/>
        </a:xfrm>
      </p:grpSpPr>
      <p:sp>
        <p:nvSpPr>
          <p:cNvPr id="4" name="Rounded Rectangle 7">
            <a:extLst>
              <a:ext uri="{FF2B5EF4-FFF2-40B4-BE49-F238E27FC236}">
                <a16:creationId xmlns:a16="http://schemas.microsoft.com/office/drawing/2014/main" id="{CC6C83FE-5198-4749-B00A-1644F0B84B28}"/>
              </a:ext>
            </a:extLst>
          </p:cNvPr>
          <p:cNvSpPr/>
          <p:nvPr/>
        </p:nvSpPr>
        <p:spPr>
          <a:xfrm>
            <a:off x="920751" y="491696"/>
            <a:ext cx="10350500" cy="5874608"/>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anchor="ctr"/>
          <a:lstStyle/>
          <a:p>
            <a:pPr algn="ctr" fontAlgn="auto">
              <a:spcBef>
                <a:spcPts val="0"/>
              </a:spcBef>
              <a:spcAft>
                <a:spcPts val="0"/>
              </a:spcAft>
              <a:defRPr/>
            </a:pPr>
            <a:endParaRPr lang="en-US" sz="1800" kern="0">
              <a:solidFill>
                <a:sysClr val="window" lastClr="FFFFFF"/>
              </a:solidFill>
              <a:latin typeface="Corbel"/>
              <a:cs typeface="+mn-cs"/>
            </a:endParaRPr>
          </a:p>
        </p:txBody>
      </p:sp>
      <p:sp>
        <p:nvSpPr>
          <p:cNvPr id="2" name="Rectangle 2"/>
          <p:cNvSpPr>
            <a:spLocks noGrp="1"/>
          </p:cNvSpPr>
          <p:nvPr>
            <p:ph type="title"/>
          </p:nvPr>
        </p:nvSpPr>
        <p:spPr>
          <a:xfrm>
            <a:off x="1036320" y="795997"/>
            <a:ext cx="10119360" cy="3112843"/>
          </a:xfrm>
        </p:spPr>
        <p:txBody>
          <a:bodyPr/>
          <a:lstStyle>
            <a:lvl1pPr algn="ctr">
              <a:buNone/>
              <a:defRPr lang="en-US" sz="6200" b="1" cap="none" spc="0" dirty="0">
                <a:ln w="1905"/>
                <a:gradFill>
                  <a:gsLst>
                    <a:gs pos="0">
                      <a:schemeClr val="tx2">
                        <a:shade val="30000"/>
                        <a:satMod val="255000"/>
                      </a:schemeClr>
                    </a:gs>
                    <a:gs pos="58000">
                      <a:schemeClr val="tx2">
                        <a:tint val="90000"/>
                        <a:satMod val="300000"/>
                      </a:schemeClr>
                    </a:gs>
                    <a:gs pos="100000">
                      <a:schemeClr val="tx2">
                        <a:tint val="80000"/>
                        <a:satMod val="255000"/>
                      </a:schemeClr>
                    </a:gs>
                  </a:gsLst>
                  <a:lin ang="5400000"/>
                </a:gradFill>
                <a:effectLst>
                  <a:innerShdw blurRad="69850" dist="43180" dir="5400000">
                    <a:srgbClr val="000000">
                      <a:alpha val="65000"/>
                    </a:srgbClr>
                  </a:innerShdw>
                </a:effectLst>
              </a:defRPr>
            </a:lvl1pPr>
          </a:lstStyle>
          <a:p>
            <a:r>
              <a:rPr lang="en-US"/>
              <a:t>Click to edit Master title style</a:t>
            </a:r>
            <a:endParaRPr lang="en-US" dirty="0"/>
          </a:p>
        </p:txBody>
      </p:sp>
      <p:sp>
        <p:nvSpPr>
          <p:cNvPr id="3" name="Rectangle 3"/>
          <p:cNvSpPr>
            <a:spLocks noGrp="1"/>
          </p:cNvSpPr>
          <p:nvPr>
            <p:ph type="body" idx="1"/>
          </p:nvPr>
        </p:nvSpPr>
        <p:spPr>
          <a:xfrm>
            <a:off x="1036320" y="3948552"/>
            <a:ext cx="10119360" cy="1509712"/>
          </a:xfrm>
        </p:spPr>
        <p:txBody>
          <a:bodyPr>
            <a:normAutofit/>
          </a:bodyPr>
          <a:lstStyle>
            <a:lvl1pPr indent="0" algn="ctr">
              <a:buNone/>
              <a:defRPr lang="en-US" sz="2200" b="0" smtClean="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5" name="Date Placeholder 4">
            <a:extLst>
              <a:ext uri="{FF2B5EF4-FFF2-40B4-BE49-F238E27FC236}">
                <a16:creationId xmlns:a16="http://schemas.microsoft.com/office/drawing/2014/main" id="{95D1D1BC-A5AF-4F7F-91B9-F5E348F3EAF8}"/>
              </a:ext>
            </a:extLst>
          </p:cNvPr>
          <p:cNvSpPr>
            <a:spLocks noGrp="1"/>
          </p:cNvSpPr>
          <p:nvPr>
            <p:ph type="dt" sz="half" idx="10"/>
          </p:nvPr>
        </p:nvSpPr>
        <p:spPr>
          <a:xfrm>
            <a:off x="1016000" y="5959476"/>
            <a:ext cx="2844800" cy="365125"/>
          </a:xfrm>
        </p:spPr>
        <p:txBody>
          <a:bodyPr/>
          <a:lstStyle>
            <a:lvl1pPr>
              <a:defRPr/>
            </a:lvl1pPr>
          </a:lstStyle>
          <a:p>
            <a:pPr>
              <a:defRPr/>
            </a:pPr>
            <a:fld id="{EB13E02D-FFD9-4516-B494-9B2EA5A1E3B4}" type="datetimeFigureOut">
              <a:rPr/>
              <a:pPr>
                <a:defRPr/>
              </a:pPr>
              <a:t>2/1/2021</a:t>
            </a:fld>
            <a:endParaRPr lang="en-GB"/>
          </a:p>
        </p:txBody>
      </p:sp>
      <p:sp>
        <p:nvSpPr>
          <p:cNvPr id="6" name="Footer Placeholder 5">
            <a:extLst>
              <a:ext uri="{FF2B5EF4-FFF2-40B4-BE49-F238E27FC236}">
                <a16:creationId xmlns:a16="http://schemas.microsoft.com/office/drawing/2014/main" id="{BABF1452-8E01-4797-8974-669893C72A9B}"/>
              </a:ext>
            </a:extLst>
          </p:cNvPr>
          <p:cNvSpPr>
            <a:spLocks noGrp="1"/>
          </p:cNvSpPr>
          <p:nvPr>
            <p:ph type="ftr" sz="quarter" idx="11"/>
          </p:nvPr>
        </p:nvSpPr>
        <p:spPr>
          <a:xfrm>
            <a:off x="4165600" y="5959476"/>
            <a:ext cx="3860800" cy="365125"/>
          </a:xfrm>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EFA656B2-8167-4F1C-9FA5-EF70FEE6D170}"/>
              </a:ext>
            </a:extLst>
          </p:cNvPr>
          <p:cNvSpPr>
            <a:spLocks noGrp="1"/>
          </p:cNvSpPr>
          <p:nvPr>
            <p:ph type="sldNum" sz="quarter" idx="12"/>
          </p:nvPr>
        </p:nvSpPr>
        <p:spPr>
          <a:xfrm>
            <a:off x="8331200" y="5959476"/>
            <a:ext cx="2844800" cy="365125"/>
          </a:xfrm>
        </p:spPr>
        <p:txBody>
          <a:bodyPr/>
          <a:lstStyle>
            <a:lvl1pPr>
              <a:defRPr/>
            </a:lvl1pPr>
          </a:lstStyle>
          <a:p>
            <a:fld id="{C537E13C-A0F8-42B5-889A-9BD53A3F5B31}" type="slidenum">
              <a:rPr lang="en-GB" altLang="en-US"/>
              <a:pPr/>
              <a:t>‹#›</a:t>
            </a:fld>
            <a:endParaRPr lang="en-GB" altLang="en-US"/>
          </a:p>
        </p:txBody>
      </p:sp>
    </p:spTree>
    <p:extLst>
      <p:ext uri="{BB962C8B-B14F-4D97-AF65-F5344CB8AC3E}">
        <p14:creationId xmlns:p14="http://schemas.microsoft.com/office/powerpoint/2010/main" val="301870873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a:t>Click to edit Master title style</a:t>
            </a:r>
          </a:p>
        </p:txBody>
      </p:sp>
      <p:sp>
        <p:nvSpPr>
          <p:cNvPr id="3" name="Rectangle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a:spLocks noGrp="1"/>
          </p:cNvSpPr>
          <p:nvPr>
            <p:ph sz="half" idx="2"/>
          </p:nvPr>
        </p:nvSpPr>
        <p:spPr>
          <a:xfrm>
            <a:off x="6197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2">
            <a:extLst>
              <a:ext uri="{FF2B5EF4-FFF2-40B4-BE49-F238E27FC236}">
                <a16:creationId xmlns:a16="http://schemas.microsoft.com/office/drawing/2014/main" id="{62F57F08-C0BD-43E5-8B3E-72D72503A929}"/>
              </a:ext>
            </a:extLst>
          </p:cNvPr>
          <p:cNvSpPr>
            <a:spLocks noGrp="1"/>
          </p:cNvSpPr>
          <p:nvPr>
            <p:ph type="dt" sz="half" idx="10"/>
          </p:nvPr>
        </p:nvSpPr>
        <p:spPr/>
        <p:txBody>
          <a:bodyPr/>
          <a:lstStyle>
            <a:lvl1pPr>
              <a:defRPr/>
            </a:lvl1pPr>
          </a:lstStyle>
          <a:p>
            <a:pPr>
              <a:defRPr/>
            </a:pPr>
            <a:fld id="{3DAA54A3-7026-4BE3-8A67-77DC718BE4AF}" type="datetimeFigureOut">
              <a:rPr/>
              <a:pPr>
                <a:defRPr/>
              </a:pPr>
              <a:t>2/1/2021</a:t>
            </a:fld>
            <a:endParaRPr lang="en-GB"/>
          </a:p>
        </p:txBody>
      </p:sp>
      <p:sp>
        <p:nvSpPr>
          <p:cNvPr id="6" name="Rectangle 18">
            <a:extLst>
              <a:ext uri="{FF2B5EF4-FFF2-40B4-BE49-F238E27FC236}">
                <a16:creationId xmlns:a16="http://schemas.microsoft.com/office/drawing/2014/main" id="{0F44655E-EE83-462A-A55B-34386F5246A8}"/>
              </a:ext>
            </a:extLst>
          </p:cNvPr>
          <p:cNvSpPr>
            <a:spLocks noGrp="1"/>
          </p:cNvSpPr>
          <p:nvPr>
            <p:ph type="ftr" sz="quarter" idx="11"/>
          </p:nvPr>
        </p:nvSpPr>
        <p:spPr/>
        <p:txBody>
          <a:bodyPr/>
          <a:lstStyle>
            <a:lvl1pPr>
              <a:defRPr/>
            </a:lvl1pPr>
          </a:lstStyle>
          <a:p>
            <a:pPr>
              <a:defRPr/>
            </a:pPr>
            <a:endParaRPr lang="en-GB"/>
          </a:p>
        </p:txBody>
      </p:sp>
      <p:sp>
        <p:nvSpPr>
          <p:cNvPr id="7" name="Rectangle 15">
            <a:extLst>
              <a:ext uri="{FF2B5EF4-FFF2-40B4-BE49-F238E27FC236}">
                <a16:creationId xmlns:a16="http://schemas.microsoft.com/office/drawing/2014/main" id="{C86F842D-7587-4DA0-8654-BE4EB392FB53}"/>
              </a:ext>
            </a:extLst>
          </p:cNvPr>
          <p:cNvSpPr>
            <a:spLocks noGrp="1"/>
          </p:cNvSpPr>
          <p:nvPr>
            <p:ph type="sldNum" sz="quarter" idx="12"/>
          </p:nvPr>
        </p:nvSpPr>
        <p:spPr/>
        <p:txBody>
          <a:bodyPr/>
          <a:lstStyle>
            <a:lvl1pPr>
              <a:defRPr/>
            </a:lvl1pPr>
          </a:lstStyle>
          <a:p>
            <a:fld id="{47CBC59D-C0D9-436D-857A-A726BA637B99}" type="slidenum">
              <a:rPr lang="en-GB" altLang="en-US"/>
              <a:pPr/>
              <a:t>‹#›</a:t>
            </a:fld>
            <a:endParaRPr lang="en-GB" altLang="en-US"/>
          </a:p>
        </p:txBody>
      </p:sp>
    </p:spTree>
    <p:extLst>
      <p:ext uri="{BB962C8B-B14F-4D97-AF65-F5344CB8AC3E}">
        <p14:creationId xmlns:p14="http://schemas.microsoft.com/office/powerpoint/2010/main" val="902406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661160" y="2633002"/>
            <a:ext cx="5760720" cy="1219200"/>
          </a:xfrm>
        </p:spPr>
        <p:txBody>
          <a:bodyPr lIns="91440" rIns="91440" anchor="ctr">
            <a:noAutofit/>
          </a:bodyPr>
          <a:lstStyle>
            <a:lvl1pPr algn="ctr">
              <a:defRPr sz="3500"/>
            </a:lvl1pPr>
          </a:lstStyle>
          <a:p>
            <a:r>
              <a:rPr lang="en-US"/>
              <a:t>Click to edit Master title style</a:t>
            </a:r>
            <a:endParaRPr lang="en-US" dirty="0"/>
          </a:p>
        </p:txBody>
      </p:sp>
      <p:sp>
        <p:nvSpPr>
          <p:cNvPr id="3" name="Rectangle 2"/>
          <p:cNvSpPr>
            <a:spLocks noGrp="1"/>
          </p:cNvSpPr>
          <p:nvPr>
            <p:ph type="body" idx="1"/>
          </p:nvPr>
        </p:nvSpPr>
        <p:spPr>
          <a:xfrm>
            <a:off x="2133600" y="547468"/>
            <a:ext cx="4511040" cy="639762"/>
          </a:xfrm>
          <a:prstGeom prst="roundRect">
            <a:avLst>
              <a:gd name="adj" fmla="val 6772"/>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Rectangle 3"/>
          <p:cNvSpPr>
            <a:spLocks noGrp="1"/>
          </p:cNvSpPr>
          <p:nvPr>
            <p:ph sz="half" idx="2"/>
          </p:nvPr>
        </p:nvSpPr>
        <p:spPr>
          <a:xfrm>
            <a:off x="2133600" y="1322362"/>
            <a:ext cx="451104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p:cNvSpPr>
          <p:nvPr>
            <p:ph type="body" sz="quarter" idx="3"/>
          </p:nvPr>
        </p:nvSpPr>
        <p:spPr>
          <a:xfrm>
            <a:off x="6838461" y="547468"/>
            <a:ext cx="4511040" cy="639762"/>
          </a:xfrm>
          <a:prstGeom prst="roundRect">
            <a:avLst>
              <a:gd name="adj" fmla="val 5673"/>
            </a:avLst>
          </a:prstGeom>
          <a:solidFill>
            <a:schemeClr val="bg1">
              <a:alpha val="55000"/>
            </a:schemeClr>
          </a:solidFill>
          <a:ln w="12700">
            <a:solidFill>
              <a:schemeClr val="bg1"/>
            </a:solidFill>
          </a:ln>
        </p:spPr>
        <p:txBody>
          <a:bodyPr lIns="91440" tIns="91440" rIns="91440" bIns="91440" anchor="ctr">
            <a:noAutofit/>
          </a:bodyPr>
          <a:lstStyle>
            <a:lvl1pPr marL="0" indent="0" algn="l">
              <a:buNone/>
              <a:defRPr sz="1600" b="1"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5"/>
          <p:cNvSpPr>
            <a:spLocks noGrp="1"/>
          </p:cNvSpPr>
          <p:nvPr>
            <p:ph sz="quarter" idx="4"/>
          </p:nvPr>
        </p:nvSpPr>
        <p:spPr>
          <a:xfrm>
            <a:off x="6838461" y="1322362"/>
            <a:ext cx="4511040" cy="4800600"/>
          </a:xfrm>
        </p:spPr>
        <p:txBody>
          <a:bodyPr/>
          <a:lstStyle>
            <a:lvl1pPr>
              <a:defRPr sz="20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2">
            <a:extLst>
              <a:ext uri="{FF2B5EF4-FFF2-40B4-BE49-F238E27FC236}">
                <a16:creationId xmlns:a16="http://schemas.microsoft.com/office/drawing/2014/main" id="{7838B5F4-7673-410F-A022-1B464468A172}"/>
              </a:ext>
            </a:extLst>
          </p:cNvPr>
          <p:cNvSpPr>
            <a:spLocks noGrp="1"/>
          </p:cNvSpPr>
          <p:nvPr>
            <p:ph type="dt" sz="half" idx="10"/>
          </p:nvPr>
        </p:nvSpPr>
        <p:spPr/>
        <p:txBody>
          <a:bodyPr/>
          <a:lstStyle>
            <a:lvl1pPr>
              <a:defRPr/>
            </a:lvl1pPr>
          </a:lstStyle>
          <a:p>
            <a:pPr>
              <a:defRPr/>
            </a:pPr>
            <a:fld id="{3BD64396-2BBD-4C3B-9534-B4AE89CDB894}" type="datetimeFigureOut">
              <a:rPr/>
              <a:pPr>
                <a:defRPr/>
              </a:pPr>
              <a:t>2/1/2021</a:t>
            </a:fld>
            <a:endParaRPr lang="en-GB"/>
          </a:p>
        </p:txBody>
      </p:sp>
      <p:sp>
        <p:nvSpPr>
          <p:cNvPr id="8" name="Rectangle 18">
            <a:extLst>
              <a:ext uri="{FF2B5EF4-FFF2-40B4-BE49-F238E27FC236}">
                <a16:creationId xmlns:a16="http://schemas.microsoft.com/office/drawing/2014/main" id="{51F4DF9B-B5FD-4092-86F2-B9C4255099D3}"/>
              </a:ext>
            </a:extLst>
          </p:cNvPr>
          <p:cNvSpPr>
            <a:spLocks noGrp="1"/>
          </p:cNvSpPr>
          <p:nvPr>
            <p:ph type="ftr" sz="quarter" idx="11"/>
          </p:nvPr>
        </p:nvSpPr>
        <p:spPr/>
        <p:txBody>
          <a:bodyPr/>
          <a:lstStyle>
            <a:lvl1pPr>
              <a:defRPr/>
            </a:lvl1pPr>
          </a:lstStyle>
          <a:p>
            <a:pPr>
              <a:defRPr/>
            </a:pPr>
            <a:endParaRPr lang="en-GB"/>
          </a:p>
        </p:txBody>
      </p:sp>
      <p:sp>
        <p:nvSpPr>
          <p:cNvPr id="9" name="Rectangle 15">
            <a:extLst>
              <a:ext uri="{FF2B5EF4-FFF2-40B4-BE49-F238E27FC236}">
                <a16:creationId xmlns:a16="http://schemas.microsoft.com/office/drawing/2014/main" id="{B8370E35-15D8-4906-9C1E-7919DD6A0974}"/>
              </a:ext>
            </a:extLst>
          </p:cNvPr>
          <p:cNvSpPr>
            <a:spLocks noGrp="1"/>
          </p:cNvSpPr>
          <p:nvPr>
            <p:ph type="sldNum" sz="quarter" idx="12"/>
          </p:nvPr>
        </p:nvSpPr>
        <p:spPr/>
        <p:txBody>
          <a:bodyPr/>
          <a:lstStyle>
            <a:lvl1pPr>
              <a:defRPr/>
            </a:lvl1pPr>
          </a:lstStyle>
          <a:p>
            <a:fld id="{22AD3CF5-A543-43E4-A3AE-D8485C04FE06}" type="slidenum">
              <a:rPr lang="en-GB" altLang="en-US"/>
              <a:pPr/>
              <a:t>‹#›</a:t>
            </a:fld>
            <a:endParaRPr lang="en-GB" altLang="en-US"/>
          </a:p>
        </p:txBody>
      </p:sp>
    </p:spTree>
    <p:extLst>
      <p:ext uri="{BB962C8B-B14F-4D97-AF65-F5344CB8AC3E}">
        <p14:creationId xmlns:p14="http://schemas.microsoft.com/office/powerpoint/2010/main" val="7446014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defRPr lang="en-US"/>
            </a:lvl1pPr>
          </a:lstStyle>
          <a:p>
            <a:r>
              <a:rPr lang="en-US"/>
              <a:t>Click to edit Master title style</a:t>
            </a:r>
          </a:p>
        </p:txBody>
      </p:sp>
      <p:sp>
        <p:nvSpPr>
          <p:cNvPr id="3" name="Rectangle 22">
            <a:extLst>
              <a:ext uri="{FF2B5EF4-FFF2-40B4-BE49-F238E27FC236}">
                <a16:creationId xmlns:a16="http://schemas.microsoft.com/office/drawing/2014/main" id="{6033A238-323C-4409-91DB-8536C84C14D4}"/>
              </a:ext>
            </a:extLst>
          </p:cNvPr>
          <p:cNvSpPr>
            <a:spLocks noGrp="1"/>
          </p:cNvSpPr>
          <p:nvPr>
            <p:ph type="dt" sz="half" idx="10"/>
          </p:nvPr>
        </p:nvSpPr>
        <p:spPr/>
        <p:txBody>
          <a:bodyPr/>
          <a:lstStyle>
            <a:lvl1pPr>
              <a:defRPr/>
            </a:lvl1pPr>
          </a:lstStyle>
          <a:p>
            <a:pPr>
              <a:defRPr/>
            </a:pPr>
            <a:fld id="{77F6F4C8-1C93-4FBD-A03A-E7EA30FAE6A3}" type="datetimeFigureOut">
              <a:rPr/>
              <a:pPr>
                <a:defRPr/>
              </a:pPr>
              <a:t>2/1/2021</a:t>
            </a:fld>
            <a:endParaRPr lang="en-GB"/>
          </a:p>
        </p:txBody>
      </p:sp>
      <p:sp>
        <p:nvSpPr>
          <p:cNvPr id="4" name="Rectangle 18">
            <a:extLst>
              <a:ext uri="{FF2B5EF4-FFF2-40B4-BE49-F238E27FC236}">
                <a16:creationId xmlns:a16="http://schemas.microsoft.com/office/drawing/2014/main" id="{B3D0F699-C6E5-4696-B953-884C5B98A9D3}"/>
              </a:ext>
            </a:extLst>
          </p:cNvPr>
          <p:cNvSpPr>
            <a:spLocks noGrp="1"/>
          </p:cNvSpPr>
          <p:nvPr>
            <p:ph type="ftr" sz="quarter" idx="11"/>
          </p:nvPr>
        </p:nvSpPr>
        <p:spPr/>
        <p:txBody>
          <a:bodyPr/>
          <a:lstStyle>
            <a:lvl1pPr>
              <a:defRPr/>
            </a:lvl1pPr>
          </a:lstStyle>
          <a:p>
            <a:pPr>
              <a:defRPr/>
            </a:pPr>
            <a:endParaRPr lang="en-GB"/>
          </a:p>
        </p:txBody>
      </p:sp>
      <p:sp>
        <p:nvSpPr>
          <p:cNvPr id="5" name="Rectangle 15">
            <a:extLst>
              <a:ext uri="{FF2B5EF4-FFF2-40B4-BE49-F238E27FC236}">
                <a16:creationId xmlns:a16="http://schemas.microsoft.com/office/drawing/2014/main" id="{F442E473-5672-47F9-9828-1333AD9029AB}"/>
              </a:ext>
            </a:extLst>
          </p:cNvPr>
          <p:cNvSpPr>
            <a:spLocks noGrp="1"/>
          </p:cNvSpPr>
          <p:nvPr>
            <p:ph type="sldNum" sz="quarter" idx="12"/>
          </p:nvPr>
        </p:nvSpPr>
        <p:spPr/>
        <p:txBody>
          <a:bodyPr/>
          <a:lstStyle>
            <a:lvl1pPr>
              <a:defRPr/>
            </a:lvl1pPr>
          </a:lstStyle>
          <a:p>
            <a:fld id="{486E184F-0321-4EE9-88A1-74DD7BF07820}" type="slidenum">
              <a:rPr lang="en-GB" altLang="en-US"/>
              <a:pPr/>
              <a:t>‹#›</a:t>
            </a:fld>
            <a:endParaRPr lang="en-GB" altLang="en-US"/>
          </a:p>
        </p:txBody>
      </p:sp>
    </p:spTree>
    <p:extLst>
      <p:ext uri="{BB962C8B-B14F-4D97-AF65-F5344CB8AC3E}">
        <p14:creationId xmlns:p14="http://schemas.microsoft.com/office/powerpoint/2010/main" val="1345681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2">
            <a:extLst>
              <a:ext uri="{FF2B5EF4-FFF2-40B4-BE49-F238E27FC236}">
                <a16:creationId xmlns:a16="http://schemas.microsoft.com/office/drawing/2014/main" id="{D6DE2045-5628-4624-A340-41BC4D715928}"/>
              </a:ext>
            </a:extLst>
          </p:cNvPr>
          <p:cNvSpPr>
            <a:spLocks noGrp="1"/>
          </p:cNvSpPr>
          <p:nvPr>
            <p:ph type="dt" sz="half" idx="10"/>
          </p:nvPr>
        </p:nvSpPr>
        <p:spPr/>
        <p:txBody>
          <a:bodyPr/>
          <a:lstStyle>
            <a:lvl1pPr>
              <a:defRPr/>
            </a:lvl1pPr>
          </a:lstStyle>
          <a:p>
            <a:pPr>
              <a:defRPr/>
            </a:pPr>
            <a:fld id="{895A3AB6-2156-415D-86D9-E2E1FB96D170}" type="datetimeFigureOut">
              <a:rPr/>
              <a:pPr>
                <a:defRPr/>
              </a:pPr>
              <a:t>2/1/2021</a:t>
            </a:fld>
            <a:endParaRPr lang="en-GB"/>
          </a:p>
        </p:txBody>
      </p:sp>
      <p:sp>
        <p:nvSpPr>
          <p:cNvPr id="3" name="Rectangle 18">
            <a:extLst>
              <a:ext uri="{FF2B5EF4-FFF2-40B4-BE49-F238E27FC236}">
                <a16:creationId xmlns:a16="http://schemas.microsoft.com/office/drawing/2014/main" id="{B4358005-E434-4AAD-BECC-B7B66D6E0E5B}"/>
              </a:ext>
            </a:extLst>
          </p:cNvPr>
          <p:cNvSpPr>
            <a:spLocks noGrp="1"/>
          </p:cNvSpPr>
          <p:nvPr>
            <p:ph type="ftr" sz="quarter" idx="11"/>
          </p:nvPr>
        </p:nvSpPr>
        <p:spPr/>
        <p:txBody>
          <a:bodyPr/>
          <a:lstStyle>
            <a:lvl1pPr>
              <a:defRPr/>
            </a:lvl1pPr>
          </a:lstStyle>
          <a:p>
            <a:pPr>
              <a:defRPr/>
            </a:pPr>
            <a:endParaRPr lang="en-GB"/>
          </a:p>
        </p:txBody>
      </p:sp>
      <p:sp>
        <p:nvSpPr>
          <p:cNvPr id="4" name="Rectangle 15">
            <a:extLst>
              <a:ext uri="{FF2B5EF4-FFF2-40B4-BE49-F238E27FC236}">
                <a16:creationId xmlns:a16="http://schemas.microsoft.com/office/drawing/2014/main" id="{4AABF51D-91A9-4D16-94D9-7A75259338B8}"/>
              </a:ext>
            </a:extLst>
          </p:cNvPr>
          <p:cNvSpPr>
            <a:spLocks noGrp="1"/>
          </p:cNvSpPr>
          <p:nvPr>
            <p:ph type="sldNum" sz="quarter" idx="12"/>
          </p:nvPr>
        </p:nvSpPr>
        <p:spPr/>
        <p:txBody>
          <a:bodyPr/>
          <a:lstStyle>
            <a:lvl1pPr>
              <a:defRPr/>
            </a:lvl1pPr>
          </a:lstStyle>
          <a:p>
            <a:fld id="{F9317AB3-7BA8-4C94-A09C-A766CD6C54DD}" type="slidenum">
              <a:rPr lang="en-GB" altLang="en-US"/>
              <a:pPr/>
              <a:t>‹#›</a:t>
            </a:fld>
            <a:endParaRPr lang="en-GB" altLang="en-US"/>
          </a:p>
        </p:txBody>
      </p:sp>
    </p:spTree>
    <p:extLst>
      <p:ext uri="{BB962C8B-B14F-4D97-AF65-F5344CB8AC3E}">
        <p14:creationId xmlns:p14="http://schemas.microsoft.com/office/powerpoint/2010/main" val="35281127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a:spLocks noGrp="1"/>
          </p:cNvSpPr>
          <p:nvPr>
            <p:ph type="title"/>
          </p:nvPr>
        </p:nvSpPr>
        <p:spPr>
          <a:xfrm rot="16200000">
            <a:off x="-1524001" y="2736165"/>
            <a:ext cx="5486400" cy="1219200"/>
          </a:xfrm>
        </p:spPr>
        <p:txBody>
          <a:bodyPr/>
          <a:lstStyle>
            <a:lvl1pPr algn="l">
              <a:defRPr sz="2800" b="1">
                <a:solidFill>
                  <a:schemeClr val="tx2"/>
                </a:solidFill>
                <a:effectLst/>
              </a:defRPr>
            </a:lvl1pPr>
          </a:lstStyle>
          <a:p>
            <a:r>
              <a:rPr lang="en-US"/>
              <a:t>Click to edit Master title style</a:t>
            </a:r>
            <a:endParaRPr lang="en-US" dirty="0"/>
          </a:p>
        </p:txBody>
      </p:sp>
      <p:sp>
        <p:nvSpPr>
          <p:cNvPr id="3" name="Rectangle 2"/>
          <p:cNvSpPr>
            <a:spLocks noGrp="1"/>
          </p:cNvSpPr>
          <p:nvPr>
            <p:ph idx="1"/>
          </p:nvPr>
        </p:nvSpPr>
        <p:spPr>
          <a:xfrm>
            <a:off x="3454400" y="602566"/>
            <a:ext cx="7924800" cy="5486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p:cNvSpPr>
            <a:spLocks noGrp="1"/>
          </p:cNvSpPr>
          <p:nvPr>
            <p:ph type="body" sz="half" idx="2"/>
          </p:nvPr>
        </p:nvSpPr>
        <p:spPr>
          <a:xfrm rot="16200000">
            <a:off x="-231337" y="2736166"/>
            <a:ext cx="5486400" cy="1219200"/>
          </a:xfrm>
        </p:spPr>
        <p:txBody>
          <a:bodyPr lIns="91440" rIns="91440"/>
          <a:lstStyle>
            <a:lvl1pPr marL="0" indent="0" algn="l">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2">
            <a:extLst>
              <a:ext uri="{FF2B5EF4-FFF2-40B4-BE49-F238E27FC236}">
                <a16:creationId xmlns:a16="http://schemas.microsoft.com/office/drawing/2014/main" id="{65707588-D44C-4DB8-BF74-F55386DA5451}"/>
              </a:ext>
            </a:extLst>
          </p:cNvPr>
          <p:cNvSpPr>
            <a:spLocks noGrp="1"/>
          </p:cNvSpPr>
          <p:nvPr>
            <p:ph type="dt" sz="half" idx="10"/>
          </p:nvPr>
        </p:nvSpPr>
        <p:spPr/>
        <p:txBody>
          <a:bodyPr/>
          <a:lstStyle>
            <a:lvl1pPr>
              <a:defRPr/>
            </a:lvl1pPr>
          </a:lstStyle>
          <a:p>
            <a:pPr>
              <a:defRPr/>
            </a:pPr>
            <a:fld id="{AB82E85F-F02E-420F-8E53-482E19E6BFD7}" type="datetimeFigureOut">
              <a:rPr/>
              <a:pPr>
                <a:defRPr/>
              </a:pPr>
              <a:t>2/1/2021</a:t>
            </a:fld>
            <a:endParaRPr lang="en-GB"/>
          </a:p>
        </p:txBody>
      </p:sp>
      <p:sp>
        <p:nvSpPr>
          <p:cNvPr id="6" name="Rectangle 18">
            <a:extLst>
              <a:ext uri="{FF2B5EF4-FFF2-40B4-BE49-F238E27FC236}">
                <a16:creationId xmlns:a16="http://schemas.microsoft.com/office/drawing/2014/main" id="{1B09CDC7-3951-46F6-B0DD-55858D815707}"/>
              </a:ext>
            </a:extLst>
          </p:cNvPr>
          <p:cNvSpPr>
            <a:spLocks noGrp="1"/>
          </p:cNvSpPr>
          <p:nvPr>
            <p:ph type="ftr" sz="quarter" idx="11"/>
          </p:nvPr>
        </p:nvSpPr>
        <p:spPr/>
        <p:txBody>
          <a:bodyPr/>
          <a:lstStyle>
            <a:lvl1pPr>
              <a:defRPr/>
            </a:lvl1pPr>
          </a:lstStyle>
          <a:p>
            <a:pPr>
              <a:defRPr/>
            </a:pPr>
            <a:endParaRPr lang="en-GB"/>
          </a:p>
        </p:txBody>
      </p:sp>
      <p:sp>
        <p:nvSpPr>
          <p:cNvPr id="7" name="Rectangle 15">
            <a:extLst>
              <a:ext uri="{FF2B5EF4-FFF2-40B4-BE49-F238E27FC236}">
                <a16:creationId xmlns:a16="http://schemas.microsoft.com/office/drawing/2014/main" id="{8E4A1673-8328-40ED-8A03-FBE1CAA92B10}"/>
              </a:ext>
            </a:extLst>
          </p:cNvPr>
          <p:cNvSpPr>
            <a:spLocks noGrp="1"/>
          </p:cNvSpPr>
          <p:nvPr>
            <p:ph type="sldNum" sz="quarter" idx="12"/>
          </p:nvPr>
        </p:nvSpPr>
        <p:spPr/>
        <p:txBody>
          <a:bodyPr/>
          <a:lstStyle>
            <a:lvl1pPr>
              <a:defRPr/>
            </a:lvl1pPr>
          </a:lstStyle>
          <a:p>
            <a:fld id="{E72A6628-7420-418E-8A62-528B5941AD10}" type="slidenum">
              <a:rPr lang="en-GB" altLang="en-US"/>
              <a:pPr/>
              <a:t>‹#›</a:t>
            </a:fld>
            <a:endParaRPr lang="en-GB" altLang="en-US"/>
          </a:p>
        </p:txBody>
      </p:sp>
    </p:spTree>
    <p:extLst>
      <p:ext uri="{BB962C8B-B14F-4D97-AF65-F5344CB8AC3E}">
        <p14:creationId xmlns:p14="http://schemas.microsoft.com/office/powerpoint/2010/main" val="5454881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7">
            <a:extLst>
              <a:ext uri="{FF2B5EF4-FFF2-40B4-BE49-F238E27FC236}">
                <a16:creationId xmlns:a16="http://schemas.microsoft.com/office/drawing/2014/main" id="{93A88589-69A3-4746-884E-1F7368D32F20}"/>
              </a:ext>
            </a:extLst>
          </p:cNvPr>
          <p:cNvSpPr/>
          <p:nvPr/>
        </p:nvSpPr>
        <p:spPr>
          <a:xfrm>
            <a:off x="6320367" y="795338"/>
            <a:ext cx="5281084" cy="5294312"/>
          </a:xfrm>
          <a:prstGeom prst="roundRect">
            <a:avLst>
              <a:gd name="adj" fmla="val 3541"/>
            </a:avLst>
          </a:prstGeom>
          <a:solidFill>
            <a:srgbClr val="FFFFFF">
              <a:alpha val="4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Rectangle 2"/>
          <p:cNvSpPr>
            <a:spLocks noGrp="1"/>
          </p:cNvSpPr>
          <p:nvPr>
            <p:ph type="title"/>
          </p:nvPr>
        </p:nvSpPr>
        <p:spPr>
          <a:xfrm>
            <a:off x="7036971" y="3501743"/>
            <a:ext cx="4267200" cy="1143000"/>
          </a:xfrm>
        </p:spPr>
        <p:txBody>
          <a:bodyPr anchor="t">
            <a:noAutofit/>
          </a:bodyPr>
          <a:lstStyle>
            <a:lvl1pPr algn="ctr">
              <a:buNone/>
              <a:defRPr sz="2600" b="1">
                <a:solidFill>
                  <a:schemeClr val="tx2"/>
                </a:solidFill>
                <a:effectLst/>
              </a:defRPr>
            </a:lvl1pPr>
          </a:lstStyle>
          <a:p>
            <a:r>
              <a:rPr lang="en-US"/>
              <a:t>Click to edit Master title style</a:t>
            </a:r>
            <a:endParaRPr lang="en-US" dirty="0"/>
          </a:p>
        </p:txBody>
      </p:sp>
      <p:sp>
        <p:nvSpPr>
          <p:cNvPr id="3" name="Rectangle 3"/>
          <p:cNvSpPr>
            <a:spLocks noGrp="1"/>
          </p:cNvSpPr>
          <p:nvPr>
            <p:ph type="pic" idx="1"/>
          </p:nvPr>
        </p:nvSpPr>
        <p:spPr>
          <a:xfrm>
            <a:off x="703384" y="821203"/>
            <a:ext cx="6067865" cy="5215597"/>
          </a:xfrm>
          <a:prstGeom prst="roundRect">
            <a:avLst>
              <a:gd name="adj" fmla="val 622"/>
            </a:avLst>
          </a:prstGeom>
          <a:solidFill>
            <a:schemeClr val="bg1">
              <a:lumMod val="85000"/>
            </a:schemeClr>
          </a:solidFill>
          <a:ln w="101600">
            <a:solidFill>
              <a:srgbClr val="FFFFFF"/>
            </a:solidFill>
            <a:miter lim="800000"/>
          </a:ln>
          <a:effectLst>
            <a:outerShdw blurRad="65000" dist="25000" dir="5400000" algn="t" rotWithShape="0">
              <a:schemeClr val="bg2">
                <a:shade val="30000"/>
                <a:satMod val="250000"/>
                <a:alpha val="85000"/>
              </a:schemeClr>
            </a:outerShdw>
          </a:effectLst>
          <a:scene3d>
            <a:camera prst="orthographicFront"/>
            <a:lightRig rig="soft" dir="t">
              <a:rot lat="0" lon="0" rev="20100000"/>
            </a:lightRig>
          </a:scene3d>
          <a:sp3d contourW="3810">
            <a:bevelT w="95250" h="25400"/>
            <a:contourClr>
              <a:schemeClr val="bg2">
                <a:shade val="45000"/>
                <a:satMod val="145000"/>
              </a:schemeClr>
            </a:contourClr>
          </a:sp3d>
        </p:spPr>
        <p:style>
          <a:lnRef idx="3">
            <a:schemeClr val="lt1"/>
          </a:lnRef>
          <a:fillRef idx="1">
            <a:schemeClr val="accent6"/>
          </a:fillRef>
          <a:effectRef idx="1">
            <a:schemeClr val="accent6"/>
          </a:effectRef>
          <a:fontRef idx="minor">
            <a:schemeClr val="lt1"/>
          </a:fontRef>
        </p:style>
        <p:txBody>
          <a:bodyPr>
            <a:normAutofit/>
          </a:bodyPr>
          <a:lstStyle>
            <a:lvl1pPr>
              <a:buNone/>
              <a:defRPr sz="3200">
                <a:solidFill>
                  <a:schemeClr val="tx1"/>
                </a:solidFill>
              </a:defRPr>
            </a:lvl1pPr>
          </a:lstStyle>
          <a:p>
            <a:pPr lvl="0"/>
            <a:r>
              <a:rPr lang="en-US" noProof="0"/>
              <a:t>Click icon to add picture</a:t>
            </a:r>
            <a:endParaRPr lang="en-US" noProof="0" dirty="0"/>
          </a:p>
        </p:txBody>
      </p:sp>
      <p:sp>
        <p:nvSpPr>
          <p:cNvPr id="4" name="Rectangle 4"/>
          <p:cNvSpPr>
            <a:spLocks noGrp="1"/>
          </p:cNvSpPr>
          <p:nvPr>
            <p:ph type="body" sz="half" idx="2"/>
          </p:nvPr>
        </p:nvSpPr>
        <p:spPr>
          <a:xfrm>
            <a:off x="7036971" y="1600201"/>
            <a:ext cx="4267200" cy="1825343"/>
          </a:xfrm>
        </p:spPr>
        <p:txBody>
          <a:bodyPr bIns="0" anchor="b">
            <a:normAutofit/>
          </a:bodyPr>
          <a:lstStyle>
            <a:lvl1pPr marL="0" marR="0" indent="0" algn="ctr">
              <a:buFontTx/>
              <a:buNone/>
              <a:defRPr sz="1300">
                <a:solidFill>
                  <a:schemeClr val="tx1">
                    <a:tint val="95000"/>
                  </a:schemeClr>
                </a:solidFill>
              </a:defRPr>
            </a:lvl1pPr>
            <a:lvl2pPr marL="460375" marR="0" indent="-112713">
              <a:buFontTx/>
              <a:buNone/>
              <a:defRPr sz="1200"/>
            </a:lvl2pPr>
            <a:lvl3pPr marL="914400" marR="0" indent="-117475">
              <a:buFontTx/>
              <a:buNone/>
              <a:defRPr sz="1000"/>
            </a:lvl3pPr>
            <a:lvl4pPr marL="1316038" marR="0" indent="-112713">
              <a:buFontTx/>
              <a:buNone/>
              <a:defRPr sz="900"/>
            </a:lvl4pPr>
            <a:lvl5pPr marL="1711325" marR="0" indent="-117475">
              <a:buFontTx/>
              <a:buNone/>
              <a:defRPr sz="900"/>
            </a:lvl5pPr>
          </a:lstStyle>
          <a:p>
            <a:pPr lvl="0"/>
            <a:r>
              <a:rPr lang="en-US"/>
              <a:t>Click to edit Master text styles</a:t>
            </a:r>
          </a:p>
        </p:txBody>
      </p:sp>
      <p:sp>
        <p:nvSpPr>
          <p:cNvPr id="6" name="Date Placeholder 5">
            <a:extLst>
              <a:ext uri="{FF2B5EF4-FFF2-40B4-BE49-F238E27FC236}">
                <a16:creationId xmlns:a16="http://schemas.microsoft.com/office/drawing/2014/main" id="{57B57D0C-56A0-4815-B806-E2E432A4B531}"/>
              </a:ext>
            </a:extLst>
          </p:cNvPr>
          <p:cNvSpPr>
            <a:spLocks noGrp="1"/>
          </p:cNvSpPr>
          <p:nvPr>
            <p:ph type="dt" sz="half" idx="10"/>
          </p:nvPr>
        </p:nvSpPr>
        <p:spPr/>
        <p:txBody>
          <a:bodyPr/>
          <a:lstStyle>
            <a:lvl1pPr>
              <a:defRPr/>
            </a:lvl1pPr>
          </a:lstStyle>
          <a:p>
            <a:pPr>
              <a:defRPr/>
            </a:pPr>
            <a:fld id="{E6DE1276-894F-4ADB-896B-390FD6A2197B}" type="datetimeFigureOut">
              <a:rPr/>
              <a:pPr>
                <a:defRPr/>
              </a:pPr>
              <a:t>2/1/2021</a:t>
            </a:fld>
            <a:endParaRPr lang="en-GB"/>
          </a:p>
        </p:txBody>
      </p:sp>
      <p:sp>
        <p:nvSpPr>
          <p:cNvPr id="7" name="Footer Placeholder 6">
            <a:extLst>
              <a:ext uri="{FF2B5EF4-FFF2-40B4-BE49-F238E27FC236}">
                <a16:creationId xmlns:a16="http://schemas.microsoft.com/office/drawing/2014/main" id="{DDCE5FDF-36B8-4DFF-ACC5-67B789E5380B}"/>
              </a:ext>
            </a:extLst>
          </p:cNvPr>
          <p:cNvSpPr>
            <a:spLocks noGrp="1"/>
          </p:cNvSpPr>
          <p:nvPr>
            <p:ph type="ftr" sz="quarter" idx="11"/>
          </p:nvPr>
        </p:nvSpPr>
        <p:spPr/>
        <p:txBody>
          <a:bodyPr/>
          <a:lstStyle>
            <a:lvl1pPr>
              <a:defRPr/>
            </a:lvl1pPr>
          </a:lstStyle>
          <a:p>
            <a:pPr>
              <a:defRPr/>
            </a:pPr>
            <a:endParaRPr lang="en-GB"/>
          </a:p>
        </p:txBody>
      </p:sp>
      <p:sp>
        <p:nvSpPr>
          <p:cNvPr id="8" name="Slide Number Placeholder 7">
            <a:extLst>
              <a:ext uri="{FF2B5EF4-FFF2-40B4-BE49-F238E27FC236}">
                <a16:creationId xmlns:a16="http://schemas.microsoft.com/office/drawing/2014/main" id="{6011A1C0-37C8-4EEB-A1D9-36FE46B58462}"/>
              </a:ext>
            </a:extLst>
          </p:cNvPr>
          <p:cNvSpPr>
            <a:spLocks noGrp="1"/>
          </p:cNvSpPr>
          <p:nvPr>
            <p:ph type="sldNum" sz="quarter" idx="12"/>
          </p:nvPr>
        </p:nvSpPr>
        <p:spPr/>
        <p:txBody>
          <a:bodyPr/>
          <a:lstStyle>
            <a:lvl1pPr>
              <a:defRPr/>
            </a:lvl1pPr>
          </a:lstStyle>
          <a:p>
            <a:fld id="{30FD8739-E05B-424D-8036-9361F0C0B8F4}" type="slidenum">
              <a:rPr lang="en-GB" altLang="en-US"/>
              <a:pPr/>
              <a:t>‹#›</a:t>
            </a:fld>
            <a:endParaRPr lang="en-GB" altLang="en-US"/>
          </a:p>
        </p:txBody>
      </p:sp>
    </p:spTree>
    <p:extLst>
      <p:ext uri="{BB962C8B-B14F-4D97-AF65-F5344CB8AC3E}">
        <p14:creationId xmlns:p14="http://schemas.microsoft.com/office/powerpoint/2010/main" val="907952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0E45DE8F-B3ED-4343-9E14-CB7F1CB0E352}"/>
              </a:ext>
            </a:extLst>
          </p:cNvPr>
          <p:cNvSpPr>
            <a:spLocks noGrp="1"/>
          </p:cNvSpPr>
          <p:nvPr>
            <p:ph type="dt" sz="half" idx="10"/>
          </p:nvPr>
        </p:nvSpPr>
        <p:spPr/>
        <p:txBody>
          <a:bodyPr/>
          <a:lstStyle>
            <a:lvl1pPr>
              <a:defRPr/>
            </a:lvl1pPr>
          </a:lstStyle>
          <a:p>
            <a:pPr>
              <a:defRPr/>
            </a:pPr>
            <a:fld id="{848B3110-D364-4C84-90D6-51DC7B021E10}" type="datetimeFigureOut">
              <a:rPr/>
              <a:pPr>
                <a:defRPr/>
              </a:pPr>
              <a:t>2/1/2021</a:t>
            </a:fld>
            <a:endParaRPr lang="en-GB"/>
          </a:p>
        </p:txBody>
      </p:sp>
      <p:sp>
        <p:nvSpPr>
          <p:cNvPr id="5" name="Rectangle 18">
            <a:extLst>
              <a:ext uri="{FF2B5EF4-FFF2-40B4-BE49-F238E27FC236}">
                <a16:creationId xmlns:a16="http://schemas.microsoft.com/office/drawing/2014/main" id="{E77B8013-4E2A-4C8E-9E87-66241B5CA18E}"/>
              </a:ext>
            </a:extLst>
          </p:cNvPr>
          <p:cNvSpPr>
            <a:spLocks noGrp="1"/>
          </p:cNvSpPr>
          <p:nvPr>
            <p:ph type="ftr" sz="quarter" idx="11"/>
          </p:nvPr>
        </p:nvSpPr>
        <p:spPr/>
        <p:txBody>
          <a:bodyPr/>
          <a:lstStyle>
            <a:lvl1pPr>
              <a:defRPr/>
            </a:lvl1pPr>
          </a:lstStyle>
          <a:p>
            <a:pPr>
              <a:defRPr/>
            </a:pPr>
            <a:endParaRPr lang="en-GB"/>
          </a:p>
        </p:txBody>
      </p:sp>
      <p:sp>
        <p:nvSpPr>
          <p:cNvPr id="6" name="Rectangle 15">
            <a:extLst>
              <a:ext uri="{FF2B5EF4-FFF2-40B4-BE49-F238E27FC236}">
                <a16:creationId xmlns:a16="http://schemas.microsoft.com/office/drawing/2014/main" id="{7217C208-2FF6-4DFF-A5B6-78938B3781D9}"/>
              </a:ext>
            </a:extLst>
          </p:cNvPr>
          <p:cNvSpPr>
            <a:spLocks noGrp="1"/>
          </p:cNvSpPr>
          <p:nvPr>
            <p:ph type="sldNum" sz="quarter" idx="12"/>
          </p:nvPr>
        </p:nvSpPr>
        <p:spPr/>
        <p:txBody>
          <a:bodyPr/>
          <a:lstStyle>
            <a:lvl1pPr>
              <a:defRPr/>
            </a:lvl1pPr>
          </a:lstStyle>
          <a:p>
            <a:fld id="{4AFFDC0A-6846-4489-B3E7-19B7F509355F}" type="slidenum">
              <a:rPr lang="en-GB" altLang="en-US"/>
              <a:pPr/>
              <a:t>‹#›</a:t>
            </a:fld>
            <a:endParaRPr lang="en-GB" altLang="en-US"/>
          </a:p>
        </p:txBody>
      </p:sp>
    </p:spTree>
    <p:extLst>
      <p:ext uri="{BB962C8B-B14F-4D97-AF65-F5344CB8AC3E}">
        <p14:creationId xmlns:p14="http://schemas.microsoft.com/office/powerpoint/2010/main" val="60804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C0F2-D739-4EDD-820A-23DA805127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5464BCC-34D6-4F9E-B70B-53402CF0F2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8FCFEC-847E-440F-87C9-774B148F9B94}"/>
              </a:ext>
            </a:extLst>
          </p:cNvPr>
          <p:cNvSpPr>
            <a:spLocks noGrp="1"/>
          </p:cNvSpPr>
          <p:nvPr>
            <p:ph type="dt" sz="half" idx="10"/>
          </p:nvPr>
        </p:nvSpPr>
        <p:spPr/>
        <p:txBody>
          <a:bodyPr/>
          <a:lstStyle/>
          <a:p>
            <a:fld id="{BA459579-D2DB-494B-9C15-236DB5486CBD}" type="datetimeFigureOut">
              <a:rPr lang="en-GB" smtClean="0"/>
              <a:t>01/02/2021</a:t>
            </a:fld>
            <a:endParaRPr lang="en-GB"/>
          </a:p>
        </p:txBody>
      </p:sp>
      <p:sp>
        <p:nvSpPr>
          <p:cNvPr id="5" name="Footer Placeholder 4">
            <a:extLst>
              <a:ext uri="{FF2B5EF4-FFF2-40B4-BE49-F238E27FC236}">
                <a16:creationId xmlns:a16="http://schemas.microsoft.com/office/drawing/2014/main" id="{97069822-07E1-4C55-AABC-71CCB86A5C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60401D-7C0C-44F2-9833-B4F48FC0C1A9}"/>
              </a:ext>
            </a:extLst>
          </p:cNvPr>
          <p:cNvSpPr>
            <a:spLocks noGrp="1"/>
          </p:cNvSpPr>
          <p:nvPr>
            <p:ph type="sldNum" sz="quarter" idx="12"/>
          </p:nvPr>
        </p:nvSpPr>
        <p:spPr/>
        <p:txBody>
          <a:bodyPr/>
          <a:lstStyle/>
          <a:p>
            <a:fld id="{A91F1D65-B5A4-4293-836D-87155118485C}" type="slidenum">
              <a:rPr lang="en-GB" smtClean="0"/>
              <a:t>‹#›</a:t>
            </a:fld>
            <a:endParaRPr lang="en-GB"/>
          </a:p>
        </p:txBody>
      </p:sp>
    </p:spTree>
    <p:extLst>
      <p:ext uri="{BB962C8B-B14F-4D97-AF65-F5344CB8AC3E}">
        <p14:creationId xmlns:p14="http://schemas.microsoft.com/office/powerpoint/2010/main" val="1350287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2">
            <a:extLst>
              <a:ext uri="{FF2B5EF4-FFF2-40B4-BE49-F238E27FC236}">
                <a16:creationId xmlns:a16="http://schemas.microsoft.com/office/drawing/2014/main" id="{2F21D04E-4A15-40F4-AFF3-C166D8C38A42}"/>
              </a:ext>
            </a:extLst>
          </p:cNvPr>
          <p:cNvSpPr>
            <a:spLocks noGrp="1"/>
          </p:cNvSpPr>
          <p:nvPr>
            <p:ph type="dt" sz="half" idx="10"/>
          </p:nvPr>
        </p:nvSpPr>
        <p:spPr/>
        <p:txBody>
          <a:bodyPr/>
          <a:lstStyle>
            <a:lvl1pPr>
              <a:defRPr/>
            </a:lvl1pPr>
          </a:lstStyle>
          <a:p>
            <a:pPr>
              <a:defRPr/>
            </a:pPr>
            <a:fld id="{075FFD78-9137-4E64-9BCC-15B62A87B2A3}" type="datetimeFigureOut">
              <a:rPr/>
              <a:pPr>
                <a:defRPr/>
              </a:pPr>
              <a:t>2/1/2021</a:t>
            </a:fld>
            <a:endParaRPr lang="en-GB"/>
          </a:p>
        </p:txBody>
      </p:sp>
      <p:sp>
        <p:nvSpPr>
          <p:cNvPr id="5" name="Rectangle 18">
            <a:extLst>
              <a:ext uri="{FF2B5EF4-FFF2-40B4-BE49-F238E27FC236}">
                <a16:creationId xmlns:a16="http://schemas.microsoft.com/office/drawing/2014/main" id="{C17A9473-6442-4A3C-808E-0B1832ADF5EF}"/>
              </a:ext>
            </a:extLst>
          </p:cNvPr>
          <p:cNvSpPr>
            <a:spLocks noGrp="1"/>
          </p:cNvSpPr>
          <p:nvPr>
            <p:ph type="ftr" sz="quarter" idx="11"/>
          </p:nvPr>
        </p:nvSpPr>
        <p:spPr/>
        <p:txBody>
          <a:bodyPr/>
          <a:lstStyle>
            <a:lvl1pPr>
              <a:defRPr/>
            </a:lvl1pPr>
          </a:lstStyle>
          <a:p>
            <a:pPr>
              <a:defRPr/>
            </a:pPr>
            <a:endParaRPr lang="en-GB"/>
          </a:p>
        </p:txBody>
      </p:sp>
      <p:sp>
        <p:nvSpPr>
          <p:cNvPr id="6" name="Rectangle 15">
            <a:extLst>
              <a:ext uri="{FF2B5EF4-FFF2-40B4-BE49-F238E27FC236}">
                <a16:creationId xmlns:a16="http://schemas.microsoft.com/office/drawing/2014/main" id="{AE0E62A4-55FF-4F98-BF06-B4B5F5FADDB5}"/>
              </a:ext>
            </a:extLst>
          </p:cNvPr>
          <p:cNvSpPr>
            <a:spLocks noGrp="1"/>
          </p:cNvSpPr>
          <p:nvPr>
            <p:ph type="sldNum" sz="quarter" idx="12"/>
          </p:nvPr>
        </p:nvSpPr>
        <p:spPr/>
        <p:txBody>
          <a:bodyPr/>
          <a:lstStyle>
            <a:lvl1pPr>
              <a:defRPr/>
            </a:lvl1pPr>
          </a:lstStyle>
          <a:p>
            <a:fld id="{9C1BFCD6-A925-43FC-A5FD-582DBEC59E41}" type="slidenum">
              <a:rPr lang="en-GB" altLang="en-US"/>
              <a:pPr/>
              <a:t>‹#›</a:t>
            </a:fld>
            <a:endParaRPr lang="en-GB" altLang="en-US"/>
          </a:p>
        </p:txBody>
      </p:sp>
    </p:spTree>
    <p:extLst>
      <p:ext uri="{BB962C8B-B14F-4D97-AF65-F5344CB8AC3E}">
        <p14:creationId xmlns:p14="http://schemas.microsoft.com/office/powerpoint/2010/main" val="18773892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512D9226-BBCA-479A-81FC-2D12669BE36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1983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6735C5B2-5A34-41C3-B227-157FBEFD680D}"/>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A888EFEF-7CB2-46E5-AB61-C3AF91E9C72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2992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0D9FCE12-F1A1-4B48-AC6E-E75C8F09204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4854377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6E0BAEF8-6E4D-4EE4-AB00-8CABA3762B39}"/>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2DF53A08-FDF2-48C7-B375-D063CFFCC683}"/>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E71314E4-7663-42CC-857D-A64484A3890B}"/>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4490AB5B-5554-4B6D-AA08-D73CE04A0DAB}"/>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088B8C5A-07BF-44AA-BCA6-399B718260E0}"/>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sz="1800" dirty="0">
                <a:latin typeface="Twinkl" pitchFamily="50" charset="0"/>
              </a:rPr>
              <a:t>Statement 1 Lorem ipsum </a:t>
            </a:r>
            <a:r>
              <a:rPr lang="en-GB" sz="1800" dirty="0" err="1">
                <a:latin typeface="Twinkl" pitchFamily="50" charset="0"/>
              </a:rPr>
              <a:t>dolor</a:t>
            </a:r>
            <a:r>
              <a:rPr lang="en-GB" sz="1800" dirty="0">
                <a:latin typeface="Twinkl" pitchFamily="50" charset="0"/>
              </a:rPr>
              <a:t> sit </a:t>
            </a:r>
            <a:r>
              <a:rPr lang="en-GB" sz="1800" dirty="0" err="1">
                <a:latin typeface="Twinkl" pitchFamily="50" charset="0"/>
              </a:rPr>
              <a:t>amet</a:t>
            </a:r>
            <a:r>
              <a:rPr lang="en-GB" sz="1800" dirty="0">
                <a:latin typeface="Twinkl" pitchFamily="50" charset="0"/>
              </a:rPr>
              <a:t>, </a:t>
            </a:r>
            <a:r>
              <a:rPr lang="en-GB" sz="1800" dirty="0" err="1">
                <a:latin typeface="Twinkl" pitchFamily="50" charset="0"/>
              </a:rPr>
              <a:t>consectetur</a:t>
            </a:r>
            <a:r>
              <a:rPr lang="en-GB" sz="1800" dirty="0">
                <a:latin typeface="Twinkl" pitchFamily="50" charset="0"/>
              </a:rPr>
              <a:t> </a:t>
            </a:r>
            <a:r>
              <a:rPr lang="en-GB" sz="1800" dirty="0" err="1">
                <a:latin typeface="Twinkl" pitchFamily="50" charset="0"/>
              </a:rPr>
              <a:t>adipiscing</a:t>
            </a:r>
            <a:r>
              <a:rPr lang="en-GB" sz="1800" dirty="0">
                <a:latin typeface="Twinkl" pitchFamily="50" charset="0"/>
              </a:rPr>
              <a:t> </a:t>
            </a:r>
            <a:r>
              <a:rPr lang="en-GB" sz="1800" dirty="0" err="1">
                <a:latin typeface="Twinkl" pitchFamily="50" charset="0"/>
              </a:rPr>
              <a:t>elit</a:t>
            </a:r>
            <a:r>
              <a:rPr lang="en-GB" sz="1800" dirty="0">
                <a:latin typeface="Twinkl" pitchFamily="50" charset="0"/>
              </a:rPr>
              <a:t>.</a:t>
            </a:r>
          </a:p>
          <a:p>
            <a:pPr fontAlgn="auto">
              <a:spcAft>
                <a:spcPts val="0"/>
              </a:spcAft>
              <a:defRPr/>
            </a:pPr>
            <a:r>
              <a:rPr lang="en-GB" sz="1800" dirty="0">
                <a:latin typeface="Twinkl" pitchFamily="50" charset="0"/>
              </a:rPr>
              <a:t>Statement 2</a:t>
            </a:r>
          </a:p>
          <a:p>
            <a:pPr lvl="1" fontAlgn="auto">
              <a:spcAft>
                <a:spcPts val="0"/>
              </a:spcAft>
              <a:defRPr/>
            </a:pPr>
            <a:r>
              <a:rPr lang="en-GB" sz="1600" dirty="0">
                <a:latin typeface="Twinkl" pitchFamily="50" charset="0"/>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51412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166D381-BE98-4244-9BDA-75088AC90EF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932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42BA9-C342-4FF6-AEF2-247A9E983F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A09B89-9CDF-4E4E-84B5-05F0EE187A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33AE8D-BDA6-4847-8E99-BD864AB97C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0A4D791-B354-4EA0-9A3D-19F9B1BDCA8B}"/>
              </a:ext>
            </a:extLst>
          </p:cNvPr>
          <p:cNvSpPr>
            <a:spLocks noGrp="1"/>
          </p:cNvSpPr>
          <p:nvPr>
            <p:ph type="dt" sz="half" idx="10"/>
          </p:nvPr>
        </p:nvSpPr>
        <p:spPr/>
        <p:txBody>
          <a:bodyPr/>
          <a:lstStyle/>
          <a:p>
            <a:fld id="{BA459579-D2DB-494B-9C15-236DB5486CBD}" type="datetimeFigureOut">
              <a:rPr lang="en-GB" smtClean="0"/>
              <a:t>01/02/2021</a:t>
            </a:fld>
            <a:endParaRPr lang="en-GB"/>
          </a:p>
        </p:txBody>
      </p:sp>
      <p:sp>
        <p:nvSpPr>
          <p:cNvPr id="6" name="Footer Placeholder 5">
            <a:extLst>
              <a:ext uri="{FF2B5EF4-FFF2-40B4-BE49-F238E27FC236}">
                <a16:creationId xmlns:a16="http://schemas.microsoft.com/office/drawing/2014/main" id="{4E87E23F-DC7C-49D8-9EA6-EF5F7592F0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2C3A77-0E98-43E9-9B2D-3B412ABF44C4}"/>
              </a:ext>
            </a:extLst>
          </p:cNvPr>
          <p:cNvSpPr>
            <a:spLocks noGrp="1"/>
          </p:cNvSpPr>
          <p:nvPr>
            <p:ph type="sldNum" sz="quarter" idx="12"/>
          </p:nvPr>
        </p:nvSpPr>
        <p:spPr/>
        <p:txBody>
          <a:bodyPr/>
          <a:lstStyle/>
          <a:p>
            <a:fld id="{A91F1D65-B5A4-4293-836D-87155118485C}" type="slidenum">
              <a:rPr lang="en-GB" smtClean="0"/>
              <a:t>‹#›</a:t>
            </a:fld>
            <a:endParaRPr lang="en-GB"/>
          </a:p>
        </p:txBody>
      </p:sp>
    </p:spTree>
    <p:extLst>
      <p:ext uri="{BB962C8B-B14F-4D97-AF65-F5344CB8AC3E}">
        <p14:creationId xmlns:p14="http://schemas.microsoft.com/office/powerpoint/2010/main" val="254959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7C15E-5D36-424E-88C2-F862A267DE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3864D6-171C-4B56-938C-D6E8D95DAD8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AD0D37-BB10-4504-AA61-9C13A44650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2E6B1CF-3240-48E8-A3C8-954EE113AD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57B353-9A73-463B-9A90-A754DD8C99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D68988-759E-4B36-B6A2-947E77EF2824}"/>
              </a:ext>
            </a:extLst>
          </p:cNvPr>
          <p:cNvSpPr>
            <a:spLocks noGrp="1"/>
          </p:cNvSpPr>
          <p:nvPr>
            <p:ph type="dt" sz="half" idx="10"/>
          </p:nvPr>
        </p:nvSpPr>
        <p:spPr/>
        <p:txBody>
          <a:bodyPr/>
          <a:lstStyle/>
          <a:p>
            <a:fld id="{BA459579-D2DB-494B-9C15-236DB5486CBD}" type="datetimeFigureOut">
              <a:rPr lang="en-GB" smtClean="0"/>
              <a:t>01/02/2021</a:t>
            </a:fld>
            <a:endParaRPr lang="en-GB"/>
          </a:p>
        </p:txBody>
      </p:sp>
      <p:sp>
        <p:nvSpPr>
          <p:cNvPr id="8" name="Footer Placeholder 7">
            <a:extLst>
              <a:ext uri="{FF2B5EF4-FFF2-40B4-BE49-F238E27FC236}">
                <a16:creationId xmlns:a16="http://schemas.microsoft.com/office/drawing/2014/main" id="{33776100-AED4-4B4B-8484-129CC63F18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B931FDE-017E-4885-A428-8659DBF91C30}"/>
              </a:ext>
            </a:extLst>
          </p:cNvPr>
          <p:cNvSpPr>
            <a:spLocks noGrp="1"/>
          </p:cNvSpPr>
          <p:nvPr>
            <p:ph type="sldNum" sz="quarter" idx="12"/>
          </p:nvPr>
        </p:nvSpPr>
        <p:spPr/>
        <p:txBody>
          <a:bodyPr/>
          <a:lstStyle/>
          <a:p>
            <a:fld id="{A91F1D65-B5A4-4293-836D-87155118485C}" type="slidenum">
              <a:rPr lang="en-GB" smtClean="0"/>
              <a:t>‹#›</a:t>
            </a:fld>
            <a:endParaRPr lang="en-GB"/>
          </a:p>
        </p:txBody>
      </p:sp>
    </p:spTree>
    <p:extLst>
      <p:ext uri="{BB962C8B-B14F-4D97-AF65-F5344CB8AC3E}">
        <p14:creationId xmlns:p14="http://schemas.microsoft.com/office/powerpoint/2010/main" val="4032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5108-D219-4A79-9CDF-014A4BCDB09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D59175-B962-4BF9-953C-BBB7406561A8}"/>
              </a:ext>
            </a:extLst>
          </p:cNvPr>
          <p:cNvSpPr>
            <a:spLocks noGrp="1"/>
          </p:cNvSpPr>
          <p:nvPr>
            <p:ph type="dt" sz="half" idx="10"/>
          </p:nvPr>
        </p:nvSpPr>
        <p:spPr/>
        <p:txBody>
          <a:bodyPr/>
          <a:lstStyle/>
          <a:p>
            <a:fld id="{BA459579-D2DB-494B-9C15-236DB5486CBD}" type="datetimeFigureOut">
              <a:rPr lang="en-GB" smtClean="0"/>
              <a:t>01/02/2021</a:t>
            </a:fld>
            <a:endParaRPr lang="en-GB"/>
          </a:p>
        </p:txBody>
      </p:sp>
      <p:sp>
        <p:nvSpPr>
          <p:cNvPr id="4" name="Footer Placeholder 3">
            <a:extLst>
              <a:ext uri="{FF2B5EF4-FFF2-40B4-BE49-F238E27FC236}">
                <a16:creationId xmlns:a16="http://schemas.microsoft.com/office/drawing/2014/main" id="{D239FCFC-39AD-49D8-9906-066C0A16E5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4EFCC81-9622-44C6-954E-A2C0F6585448}"/>
              </a:ext>
            </a:extLst>
          </p:cNvPr>
          <p:cNvSpPr>
            <a:spLocks noGrp="1"/>
          </p:cNvSpPr>
          <p:nvPr>
            <p:ph type="sldNum" sz="quarter" idx="12"/>
          </p:nvPr>
        </p:nvSpPr>
        <p:spPr/>
        <p:txBody>
          <a:bodyPr/>
          <a:lstStyle/>
          <a:p>
            <a:fld id="{A91F1D65-B5A4-4293-836D-87155118485C}" type="slidenum">
              <a:rPr lang="en-GB" smtClean="0"/>
              <a:t>‹#›</a:t>
            </a:fld>
            <a:endParaRPr lang="en-GB"/>
          </a:p>
        </p:txBody>
      </p:sp>
    </p:spTree>
    <p:extLst>
      <p:ext uri="{BB962C8B-B14F-4D97-AF65-F5344CB8AC3E}">
        <p14:creationId xmlns:p14="http://schemas.microsoft.com/office/powerpoint/2010/main" val="160197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30D561-4D50-48EE-B6DE-7D43819FFFC1}"/>
              </a:ext>
            </a:extLst>
          </p:cNvPr>
          <p:cNvSpPr>
            <a:spLocks noGrp="1"/>
          </p:cNvSpPr>
          <p:nvPr>
            <p:ph type="dt" sz="half" idx="10"/>
          </p:nvPr>
        </p:nvSpPr>
        <p:spPr/>
        <p:txBody>
          <a:bodyPr/>
          <a:lstStyle/>
          <a:p>
            <a:fld id="{BA459579-D2DB-494B-9C15-236DB5486CBD}" type="datetimeFigureOut">
              <a:rPr lang="en-GB" smtClean="0"/>
              <a:t>01/02/2021</a:t>
            </a:fld>
            <a:endParaRPr lang="en-GB"/>
          </a:p>
        </p:txBody>
      </p:sp>
      <p:sp>
        <p:nvSpPr>
          <p:cNvPr id="3" name="Footer Placeholder 2">
            <a:extLst>
              <a:ext uri="{FF2B5EF4-FFF2-40B4-BE49-F238E27FC236}">
                <a16:creationId xmlns:a16="http://schemas.microsoft.com/office/drawing/2014/main" id="{BE60E316-BCD6-436B-BECC-06A40CF875B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6CD9386-BD43-41E9-96B8-8E98DC3F46CE}"/>
              </a:ext>
            </a:extLst>
          </p:cNvPr>
          <p:cNvSpPr>
            <a:spLocks noGrp="1"/>
          </p:cNvSpPr>
          <p:nvPr>
            <p:ph type="sldNum" sz="quarter" idx="12"/>
          </p:nvPr>
        </p:nvSpPr>
        <p:spPr/>
        <p:txBody>
          <a:bodyPr/>
          <a:lstStyle/>
          <a:p>
            <a:fld id="{A91F1D65-B5A4-4293-836D-87155118485C}" type="slidenum">
              <a:rPr lang="en-GB" smtClean="0"/>
              <a:t>‹#›</a:t>
            </a:fld>
            <a:endParaRPr lang="en-GB"/>
          </a:p>
        </p:txBody>
      </p:sp>
    </p:spTree>
    <p:extLst>
      <p:ext uri="{BB962C8B-B14F-4D97-AF65-F5344CB8AC3E}">
        <p14:creationId xmlns:p14="http://schemas.microsoft.com/office/powerpoint/2010/main" val="778841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2C6E2-ECB6-4378-BF28-B20F840A6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4CF4421-C079-4526-82FD-2F0B30B1BA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F17559A-8464-4AB2-A77A-698B043308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869CE-1DAE-4166-9D3F-B3E6C8056E9C}"/>
              </a:ext>
            </a:extLst>
          </p:cNvPr>
          <p:cNvSpPr>
            <a:spLocks noGrp="1"/>
          </p:cNvSpPr>
          <p:nvPr>
            <p:ph type="dt" sz="half" idx="10"/>
          </p:nvPr>
        </p:nvSpPr>
        <p:spPr/>
        <p:txBody>
          <a:bodyPr/>
          <a:lstStyle/>
          <a:p>
            <a:fld id="{BA459579-D2DB-494B-9C15-236DB5486CBD}" type="datetimeFigureOut">
              <a:rPr lang="en-GB" smtClean="0"/>
              <a:t>01/02/2021</a:t>
            </a:fld>
            <a:endParaRPr lang="en-GB"/>
          </a:p>
        </p:txBody>
      </p:sp>
      <p:sp>
        <p:nvSpPr>
          <p:cNvPr id="6" name="Footer Placeholder 5">
            <a:extLst>
              <a:ext uri="{FF2B5EF4-FFF2-40B4-BE49-F238E27FC236}">
                <a16:creationId xmlns:a16="http://schemas.microsoft.com/office/drawing/2014/main" id="{B36605E6-6513-46FD-8D97-68F7D748E92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538665-0021-48DA-BBFC-B10FA844D12D}"/>
              </a:ext>
            </a:extLst>
          </p:cNvPr>
          <p:cNvSpPr>
            <a:spLocks noGrp="1"/>
          </p:cNvSpPr>
          <p:nvPr>
            <p:ph type="sldNum" sz="quarter" idx="12"/>
          </p:nvPr>
        </p:nvSpPr>
        <p:spPr/>
        <p:txBody>
          <a:bodyPr/>
          <a:lstStyle/>
          <a:p>
            <a:fld id="{A91F1D65-B5A4-4293-836D-87155118485C}" type="slidenum">
              <a:rPr lang="en-GB" smtClean="0"/>
              <a:t>‹#›</a:t>
            </a:fld>
            <a:endParaRPr lang="en-GB"/>
          </a:p>
        </p:txBody>
      </p:sp>
    </p:spTree>
    <p:extLst>
      <p:ext uri="{BB962C8B-B14F-4D97-AF65-F5344CB8AC3E}">
        <p14:creationId xmlns:p14="http://schemas.microsoft.com/office/powerpoint/2010/main" val="229951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39E2-6C26-4595-9DAF-1C61E9A5BB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1DAB50-2FA0-4007-87DF-B2476559C6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201F107-B4D1-4669-817D-BA8F23F93F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56BD0-DABE-4A6E-9C0F-6B3ED608734C}"/>
              </a:ext>
            </a:extLst>
          </p:cNvPr>
          <p:cNvSpPr>
            <a:spLocks noGrp="1"/>
          </p:cNvSpPr>
          <p:nvPr>
            <p:ph type="dt" sz="half" idx="10"/>
          </p:nvPr>
        </p:nvSpPr>
        <p:spPr/>
        <p:txBody>
          <a:bodyPr/>
          <a:lstStyle/>
          <a:p>
            <a:fld id="{BA459579-D2DB-494B-9C15-236DB5486CBD}" type="datetimeFigureOut">
              <a:rPr lang="en-GB" smtClean="0"/>
              <a:t>01/02/2021</a:t>
            </a:fld>
            <a:endParaRPr lang="en-GB"/>
          </a:p>
        </p:txBody>
      </p:sp>
      <p:sp>
        <p:nvSpPr>
          <p:cNvPr id="6" name="Footer Placeholder 5">
            <a:extLst>
              <a:ext uri="{FF2B5EF4-FFF2-40B4-BE49-F238E27FC236}">
                <a16:creationId xmlns:a16="http://schemas.microsoft.com/office/drawing/2014/main" id="{F4FDC191-6BE9-43E4-8FE3-23EEE7681F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1FB28C-014F-4211-B278-FCF69ABC102E}"/>
              </a:ext>
            </a:extLst>
          </p:cNvPr>
          <p:cNvSpPr>
            <a:spLocks noGrp="1"/>
          </p:cNvSpPr>
          <p:nvPr>
            <p:ph type="sldNum" sz="quarter" idx="12"/>
          </p:nvPr>
        </p:nvSpPr>
        <p:spPr/>
        <p:txBody>
          <a:bodyPr/>
          <a:lstStyle/>
          <a:p>
            <a:fld id="{A91F1D65-B5A4-4293-836D-87155118485C}" type="slidenum">
              <a:rPr lang="en-GB" smtClean="0"/>
              <a:t>‹#›</a:t>
            </a:fld>
            <a:endParaRPr lang="en-GB"/>
          </a:p>
        </p:txBody>
      </p:sp>
    </p:spTree>
    <p:extLst>
      <p:ext uri="{BB962C8B-B14F-4D97-AF65-F5344CB8AC3E}">
        <p14:creationId xmlns:p14="http://schemas.microsoft.com/office/powerpoint/2010/main" val="277050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6.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8.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8.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9.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EB26B-6256-43FE-8630-8F66171A19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7E2F6E-BE68-465B-9163-493016BA5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0D2271-5E92-4FBE-A8C9-0FA4E7681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459579-D2DB-494B-9C15-236DB5486CBD}" type="datetimeFigureOut">
              <a:rPr lang="en-GB" smtClean="0"/>
              <a:t>01/02/2021</a:t>
            </a:fld>
            <a:endParaRPr lang="en-GB"/>
          </a:p>
        </p:txBody>
      </p:sp>
      <p:sp>
        <p:nvSpPr>
          <p:cNvPr id="5" name="Footer Placeholder 4">
            <a:extLst>
              <a:ext uri="{FF2B5EF4-FFF2-40B4-BE49-F238E27FC236}">
                <a16:creationId xmlns:a16="http://schemas.microsoft.com/office/drawing/2014/main" id="{CADBCB19-B25C-4A82-B61C-1F060E01E4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8FC79FE-0DFE-43DF-9517-0F386DAD48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1F1D65-B5A4-4293-836D-87155118485C}" type="slidenum">
              <a:rPr lang="en-GB" smtClean="0"/>
              <a:t>‹#›</a:t>
            </a:fld>
            <a:endParaRPr lang="en-GB"/>
          </a:p>
        </p:txBody>
      </p:sp>
    </p:spTree>
    <p:extLst>
      <p:ext uri="{BB962C8B-B14F-4D97-AF65-F5344CB8AC3E}">
        <p14:creationId xmlns:p14="http://schemas.microsoft.com/office/powerpoint/2010/main" val="2249843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F14EDCB3-CC60-E94C-B25C-4D771CB64958}"/>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55991709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728869" y="606287"/>
            <a:ext cx="10031896"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sp>
        <p:nvSpPr>
          <p:cNvPr id="2" name="Rectangle 1"/>
          <p:cNvSpPr/>
          <p:nvPr userDrawn="1"/>
        </p:nvSpPr>
        <p:spPr>
          <a:xfrm>
            <a:off x="502025" y="6553201"/>
            <a:ext cx="196028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pic>
        <p:nvPicPr>
          <p:cNvPr id="5" name="Picture 4" descr="A close up of a logo&#10;&#10;Description automatically generated">
            <a:extLst>
              <a:ext uri="{FF2B5EF4-FFF2-40B4-BE49-F238E27FC236}">
                <a16:creationId xmlns:a16="http://schemas.microsoft.com/office/drawing/2014/main" id="{02C252DA-A0E8-6A49-900E-07188D62BBE5}"/>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08099693"/>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B02BD9-91A9-9F43-BF82-7E7C0E55B94B}"/>
              </a:ext>
            </a:extLst>
          </p:cNvPr>
          <p:cNvSpPr/>
          <p:nvPr userDrawn="1"/>
        </p:nvSpPr>
        <p:spPr>
          <a:xfrm>
            <a:off x="728869" y="606287"/>
            <a:ext cx="10031896" cy="5734878"/>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sp>
        <p:nvSpPr>
          <p:cNvPr id="6" name="Rectangle 5"/>
          <p:cNvSpPr/>
          <p:nvPr userDrawn="1"/>
        </p:nvSpPr>
        <p:spPr>
          <a:xfrm>
            <a:off x="502025" y="6553201"/>
            <a:ext cx="1960281" cy="2420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latin typeface="Comic Sans MS" panose="030F0702030302020204" pitchFamily="66" charset="0"/>
            </a:endParaRPr>
          </a:p>
        </p:txBody>
      </p:sp>
      <p:pic>
        <p:nvPicPr>
          <p:cNvPr id="5" name="Picture 4" descr="A picture containing table&#10;&#10;Description automatically generated">
            <a:extLst>
              <a:ext uri="{FF2B5EF4-FFF2-40B4-BE49-F238E27FC236}">
                <a16:creationId xmlns:a16="http://schemas.microsoft.com/office/drawing/2014/main" id="{D3D08606-BA4C-8046-935F-20760BC2766D}"/>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111800"/>
      </p:ext>
    </p:extLst>
  </p:cSld>
  <p:clrMap bg1="lt1" tx1="dk1" bg2="lt2" tx2="dk2" accent1="accent1" accent2="accent2" accent3="accent3" accent4="accent4" accent5="accent5" accent6="accent6" hlink="hlink" folHlink="folHlink"/>
  <p:sldLayoutIdLst>
    <p:sldLayoutId id="214748366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green sign with white text&#10;&#10;Description automatically generated">
            <a:extLst>
              <a:ext uri="{FF2B5EF4-FFF2-40B4-BE49-F238E27FC236}">
                <a16:creationId xmlns:a16="http://schemas.microsoft.com/office/drawing/2014/main" id="{E7898E14-59E6-7D4D-8006-F74307CCB985}"/>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05142792"/>
      </p:ext>
    </p:extLst>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F33BA71E-3CF0-1E4E-BEEE-6280AD06DDC9}"/>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42479064"/>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computer&#10;&#10;Description automatically generated">
            <a:extLst>
              <a:ext uri="{FF2B5EF4-FFF2-40B4-BE49-F238E27FC236}">
                <a16:creationId xmlns:a16="http://schemas.microsoft.com/office/drawing/2014/main" id="{3A3B0A72-DFF8-FC43-8B3B-B0D9C1468E83}"/>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829645020"/>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3F7A2292-A109-475B-866A-3EA11981681B}"/>
              </a:ext>
            </a:extLst>
          </p:cNvPr>
          <p:cNvSpPr/>
          <p:nvPr/>
        </p:nvSpPr>
        <p:spPr>
          <a:xfrm>
            <a:off x="457200" y="228600"/>
            <a:ext cx="11277600" cy="6400800"/>
          </a:xfrm>
          <a:prstGeom prst="roundRect">
            <a:avLst>
              <a:gd name="adj" fmla="val 2238"/>
            </a:avLst>
          </a:prstGeom>
          <a:gradFill rotWithShape="1">
            <a:gsLst>
              <a:gs pos="0">
                <a:schemeClr val="bg1">
                  <a:satMod val="300000"/>
                  <a:alpha val="50000"/>
                </a:schemeClr>
              </a:gs>
              <a:gs pos="35000">
                <a:schemeClr val="bg1">
                  <a:satMod val="300000"/>
                  <a:alpha val="87000"/>
                </a:schemeClr>
              </a:gs>
              <a:gs pos="50000">
                <a:schemeClr val="bg1">
                  <a:satMod val="300000"/>
                  <a:alpha val="92000"/>
                </a:schemeClr>
              </a:gs>
              <a:gs pos="60000">
                <a:schemeClr val="bg1">
                  <a:satMod val="300000"/>
                  <a:alpha val="89000"/>
                </a:schemeClr>
              </a:gs>
              <a:gs pos="100000">
                <a:schemeClr val="bg1">
                  <a:satMod val="300000"/>
                  <a:alpha val="55000"/>
                </a:schemeClr>
              </a:gs>
            </a:gsLst>
            <a:lin ang="5400000" scaled="1"/>
          </a:gradFill>
          <a:ln>
            <a:noFill/>
          </a:ln>
          <a:effectLst>
            <a:outerShdw blurRad="63500" dist="45720" dir="5400000" algn="t" rotWithShape="0">
              <a:schemeClr val="bg2">
                <a:shade val="30000"/>
                <a:satMod val="250000"/>
                <a:alpha val="90000"/>
              </a:schemeClr>
            </a:outerShdw>
          </a:effectLst>
          <a:scene3d>
            <a:camera prst="orthographicFront">
              <a:rot lat="0" lon="0" rev="0"/>
            </a:camera>
            <a:lightRig rig="contrasting" dir="t">
              <a:rot lat="0" lon="0" rev="7500000"/>
            </a:lightRig>
          </a:scene3d>
          <a:sp3d contourW="6350" prstMaterial="powder">
            <a:bevelT w="50800" h="63500"/>
            <a:contourClr>
              <a:schemeClr val="bg2">
                <a:shade val="90000"/>
                <a:lumMod val="55000"/>
              </a:schemeClr>
            </a:contourClr>
          </a:sp3d>
        </p:spPr>
        <p:txBody>
          <a:bodyPr anchor="ctr"/>
          <a:lstStyle/>
          <a:p>
            <a:pPr algn="ctr" fontAlgn="auto">
              <a:spcBef>
                <a:spcPts val="0"/>
              </a:spcBef>
              <a:spcAft>
                <a:spcPts val="0"/>
              </a:spcAft>
              <a:defRPr/>
            </a:pPr>
            <a:endParaRPr lang="en-US" sz="1800" kern="0">
              <a:solidFill>
                <a:sysClr val="window" lastClr="FFFFFF"/>
              </a:solidFill>
              <a:latin typeface="Corbel"/>
              <a:cs typeface="+mn-cs"/>
            </a:endParaRPr>
          </a:p>
        </p:txBody>
      </p:sp>
      <p:sp>
        <p:nvSpPr>
          <p:cNvPr id="2" name="Rectangle 10">
            <a:extLst>
              <a:ext uri="{FF2B5EF4-FFF2-40B4-BE49-F238E27FC236}">
                <a16:creationId xmlns:a16="http://schemas.microsoft.com/office/drawing/2014/main" id="{6FB44A3B-B4A4-4BF6-8D26-D430E27D5178}"/>
              </a:ext>
            </a:extLst>
          </p:cNvPr>
          <p:cNvSpPr>
            <a:spLocks noGrp="1"/>
          </p:cNvSpPr>
          <p:nvPr>
            <p:ph type="title"/>
          </p:nvPr>
        </p:nvSpPr>
        <p:spPr>
          <a:xfrm>
            <a:off x="609600" y="304800"/>
            <a:ext cx="10972800" cy="1143000"/>
          </a:xfrm>
          <a:prstGeom prst="rect">
            <a:avLst/>
          </a:prstGeom>
        </p:spPr>
        <p:txBody>
          <a:bodyPr anchor="b" anchorCtr="0">
            <a:normAutofit/>
            <a:scene3d>
              <a:camera prst="orthographicFront"/>
              <a:lightRig rig="soft" dir="t">
                <a:rot lat="0" lon="0" rev="2100000"/>
              </a:lightRig>
            </a:scene3d>
            <a:sp3d prstMaterial="matte"/>
          </a:bodyPr>
          <a:lstStyle/>
          <a:p>
            <a:r>
              <a:rPr lang="en-US"/>
              <a:t>Click to edit Master title style</a:t>
            </a:r>
            <a:endParaRPr lang="en-US" dirty="0"/>
          </a:p>
        </p:txBody>
      </p:sp>
      <p:sp>
        <p:nvSpPr>
          <p:cNvPr id="1030" name="Rectangle 11">
            <a:extLst>
              <a:ext uri="{FF2B5EF4-FFF2-40B4-BE49-F238E27FC236}">
                <a16:creationId xmlns:a16="http://schemas.microsoft.com/office/drawing/2014/main" id="{76354077-0733-47DE-95CB-3B77A126DB3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 name="Rectangle 22">
            <a:extLst>
              <a:ext uri="{FF2B5EF4-FFF2-40B4-BE49-F238E27FC236}">
                <a16:creationId xmlns:a16="http://schemas.microsoft.com/office/drawing/2014/main" id="{EEA0F034-6BCD-427A-BDB6-427F8C7E7385}"/>
              </a:ext>
            </a:extLst>
          </p:cNvPr>
          <p:cNvSpPr>
            <a:spLocks noGrp="1"/>
          </p:cNvSpPr>
          <p:nvPr>
            <p:ph type="dt" sz="half" idx="2"/>
          </p:nvPr>
        </p:nvSpPr>
        <p:spPr>
          <a:xfrm>
            <a:off x="609600" y="6215064"/>
            <a:ext cx="2844800" cy="365125"/>
          </a:xfrm>
          <a:prstGeom prst="rect">
            <a:avLst/>
          </a:prstGeom>
        </p:spPr>
        <p:txBody>
          <a:bodyPr anchor="b" anchorCtr="0"/>
          <a:lstStyle>
            <a:lvl1pPr fontAlgn="auto">
              <a:spcBef>
                <a:spcPts val="0"/>
              </a:spcBef>
              <a:spcAft>
                <a:spcPts val="0"/>
              </a:spcAft>
              <a:defRPr lang="en-US" sz="1000" b="0">
                <a:solidFill>
                  <a:schemeClr val="tx2">
                    <a:tint val="75000"/>
                    <a:satMod val="150000"/>
                  </a:schemeClr>
                </a:solidFill>
                <a:latin typeface="+mn-lt"/>
                <a:ea typeface="+mn-lt"/>
                <a:cs typeface="+mn-lt"/>
              </a:defRPr>
            </a:lvl1pPr>
          </a:lstStyle>
          <a:p>
            <a:pPr>
              <a:defRPr/>
            </a:pPr>
            <a:fld id="{9A610BCE-5725-49EC-8D25-E36F9D161C90}" type="datetimeFigureOut">
              <a:rPr/>
              <a:pPr>
                <a:defRPr/>
              </a:pPr>
              <a:t>2/1/2021</a:t>
            </a:fld>
            <a:endParaRPr lang="en-GB"/>
          </a:p>
        </p:txBody>
      </p:sp>
      <p:sp>
        <p:nvSpPr>
          <p:cNvPr id="18" name="Rectangle 18">
            <a:extLst>
              <a:ext uri="{FF2B5EF4-FFF2-40B4-BE49-F238E27FC236}">
                <a16:creationId xmlns:a16="http://schemas.microsoft.com/office/drawing/2014/main" id="{D6B5F294-3F00-4631-A683-82A33899626F}"/>
              </a:ext>
            </a:extLst>
          </p:cNvPr>
          <p:cNvSpPr>
            <a:spLocks noGrp="1"/>
          </p:cNvSpPr>
          <p:nvPr>
            <p:ph type="ftr" sz="quarter" idx="3"/>
          </p:nvPr>
        </p:nvSpPr>
        <p:spPr>
          <a:xfrm>
            <a:off x="4165600" y="6215064"/>
            <a:ext cx="3860800" cy="365125"/>
          </a:xfrm>
          <a:prstGeom prst="rect">
            <a:avLst/>
          </a:prstGeom>
        </p:spPr>
        <p:txBody>
          <a:bodyPr anchor="b" anchorCtr="0"/>
          <a:lstStyle>
            <a:lvl1pPr algn="ctr" fontAlgn="auto">
              <a:spcBef>
                <a:spcPts val="0"/>
              </a:spcBef>
              <a:spcAft>
                <a:spcPts val="0"/>
              </a:spcAft>
              <a:defRPr lang="en-US" sz="1000" b="0">
                <a:solidFill>
                  <a:schemeClr val="tx2">
                    <a:tint val="75000"/>
                    <a:satMod val="150000"/>
                  </a:schemeClr>
                </a:solidFill>
                <a:latin typeface="+mn-lt"/>
                <a:ea typeface="+mn-lt"/>
                <a:cs typeface="+mn-lt"/>
              </a:defRPr>
            </a:lvl1pPr>
          </a:lstStyle>
          <a:p>
            <a:pPr>
              <a:defRPr/>
            </a:pPr>
            <a:endParaRPr lang="en-GB"/>
          </a:p>
        </p:txBody>
      </p:sp>
      <p:sp>
        <p:nvSpPr>
          <p:cNvPr id="13" name="Rectangle 15">
            <a:extLst>
              <a:ext uri="{FF2B5EF4-FFF2-40B4-BE49-F238E27FC236}">
                <a16:creationId xmlns:a16="http://schemas.microsoft.com/office/drawing/2014/main" id="{7E57DDDC-93D2-40C9-83D0-AAC5D75436CB}"/>
              </a:ext>
            </a:extLst>
          </p:cNvPr>
          <p:cNvSpPr>
            <a:spLocks noGrp="1"/>
          </p:cNvSpPr>
          <p:nvPr>
            <p:ph type="sldNum" sz="quarter" idx="4"/>
          </p:nvPr>
        </p:nvSpPr>
        <p:spPr>
          <a:xfrm>
            <a:off x="8737600" y="6215064"/>
            <a:ext cx="28448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8889A7"/>
                </a:solidFill>
                <a:latin typeface="Verdana" panose="020B0604030504040204" pitchFamily="34" charset="0"/>
              </a:defRPr>
            </a:lvl1pPr>
          </a:lstStyle>
          <a:p>
            <a:fld id="{1D129B8B-BE44-46AB-AA50-E2B188E7CBEB}" type="slidenum">
              <a:rPr lang="en-GB" altLang="en-US"/>
              <a:pPr/>
              <a:t>‹#›</a:t>
            </a:fld>
            <a:endParaRPr lang="en-GB" altLang="en-US"/>
          </a:p>
        </p:txBody>
      </p:sp>
    </p:spTree>
    <p:extLst>
      <p:ext uri="{BB962C8B-B14F-4D97-AF65-F5344CB8AC3E}">
        <p14:creationId xmlns:p14="http://schemas.microsoft.com/office/powerpoint/2010/main" val="4279520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defPPr>
        <a:defRPr sz="4400">
          <a:solidFill>
            <a:schemeClr val="tx2">
              <a:shade val="80000"/>
              <a:satMod val="150000"/>
            </a:schemeClr>
          </a:solidFill>
          <a:latin typeface="+mj-lt"/>
          <a:ea typeface="+mj-ea"/>
          <a:cs typeface="+mj-cs"/>
        </a:defRPr>
      </a:defPPr>
      <a:lvl1pPr algn="ctr" rtl="0" eaLnBrk="0" fontAlgn="base" hangingPunct="0">
        <a:spcBef>
          <a:spcPct val="0"/>
        </a:spcBef>
        <a:spcAft>
          <a:spcPct val="0"/>
        </a:spcAft>
        <a:defRPr lang="en-US" sz="5300" b="1" kern="1200" dirty="0">
          <a:solidFill>
            <a:srgbClr val="171B73"/>
          </a:solidFill>
          <a:latin typeface="+mj-lt"/>
          <a:ea typeface="+mj-lt"/>
          <a:cs typeface="+mj-lt"/>
        </a:defRPr>
      </a:lvl1pPr>
      <a:lvl2pPr algn="ctr" rtl="0" eaLnBrk="0" fontAlgn="base" hangingPunct="0">
        <a:spcBef>
          <a:spcPct val="0"/>
        </a:spcBef>
        <a:spcAft>
          <a:spcPct val="0"/>
        </a:spcAft>
        <a:defRPr sz="5300" b="1">
          <a:solidFill>
            <a:srgbClr val="171B73"/>
          </a:solidFill>
          <a:latin typeface="Bodoni MT" pitchFamily="18" charset="0"/>
          <a:ea typeface="Bodoni MT" pitchFamily="18" charset="0"/>
          <a:cs typeface="Bodoni MT" pitchFamily="18" charset="0"/>
        </a:defRPr>
      </a:lvl2pPr>
      <a:lvl3pPr algn="ctr" rtl="0" eaLnBrk="0" fontAlgn="base" hangingPunct="0">
        <a:spcBef>
          <a:spcPct val="0"/>
        </a:spcBef>
        <a:spcAft>
          <a:spcPct val="0"/>
        </a:spcAft>
        <a:defRPr sz="5300" b="1">
          <a:solidFill>
            <a:srgbClr val="171B73"/>
          </a:solidFill>
          <a:latin typeface="Bodoni MT" pitchFamily="18" charset="0"/>
          <a:ea typeface="Bodoni MT" pitchFamily="18" charset="0"/>
          <a:cs typeface="Bodoni MT" pitchFamily="18" charset="0"/>
        </a:defRPr>
      </a:lvl3pPr>
      <a:lvl4pPr algn="ctr" rtl="0" eaLnBrk="0" fontAlgn="base" hangingPunct="0">
        <a:spcBef>
          <a:spcPct val="0"/>
        </a:spcBef>
        <a:spcAft>
          <a:spcPct val="0"/>
        </a:spcAft>
        <a:defRPr sz="5300" b="1">
          <a:solidFill>
            <a:srgbClr val="171B73"/>
          </a:solidFill>
          <a:latin typeface="Bodoni MT" pitchFamily="18" charset="0"/>
          <a:ea typeface="Bodoni MT" pitchFamily="18" charset="0"/>
          <a:cs typeface="Bodoni MT" pitchFamily="18" charset="0"/>
        </a:defRPr>
      </a:lvl4pPr>
      <a:lvl5pPr algn="ctr" rtl="0" eaLnBrk="0" fontAlgn="base" hangingPunct="0">
        <a:spcBef>
          <a:spcPct val="0"/>
        </a:spcBef>
        <a:spcAft>
          <a:spcPct val="0"/>
        </a:spcAft>
        <a:defRPr sz="5300" b="1">
          <a:solidFill>
            <a:srgbClr val="171B73"/>
          </a:solidFill>
          <a:latin typeface="Bodoni MT" pitchFamily="18" charset="0"/>
          <a:ea typeface="Bodoni MT" pitchFamily="18" charset="0"/>
          <a:cs typeface="Bodoni MT" pitchFamily="18" charset="0"/>
        </a:defRPr>
      </a:lvl5pPr>
      <a:lvl6pPr marL="457200" algn="ctr" rtl="0" fontAlgn="base">
        <a:spcBef>
          <a:spcPct val="0"/>
        </a:spcBef>
        <a:spcAft>
          <a:spcPct val="0"/>
        </a:spcAft>
        <a:defRPr sz="5300" b="1">
          <a:solidFill>
            <a:srgbClr val="171B73"/>
          </a:solidFill>
          <a:latin typeface="Bodoni MT" pitchFamily="18" charset="0"/>
          <a:ea typeface="Bodoni MT" pitchFamily="18" charset="0"/>
          <a:cs typeface="Bodoni MT" pitchFamily="18" charset="0"/>
        </a:defRPr>
      </a:lvl6pPr>
      <a:lvl7pPr marL="914400" algn="ctr" rtl="0" fontAlgn="base">
        <a:spcBef>
          <a:spcPct val="0"/>
        </a:spcBef>
        <a:spcAft>
          <a:spcPct val="0"/>
        </a:spcAft>
        <a:defRPr sz="5300" b="1">
          <a:solidFill>
            <a:srgbClr val="171B73"/>
          </a:solidFill>
          <a:latin typeface="Bodoni MT" pitchFamily="18" charset="0"/>
          <a:ea typeface="Bodoni MT" pitchFamily="18" charset="0"/>
          <a:cs typeface="Bodoni MT" pitchFamily="18" charset="0"/>
        </a:defRPr>
      </a:lvl7pPr>
      <a:lvl8pPr marL="1371600" algn="ctr" rtl="0" fontAlgn="base">
        <a:spcBef>
          <a:spcPct val="0"/>
        </a:spcBef>
        <a:spcAft>
          <a:spcPct val="0"/>
        </a:spcAft>
        <a:defRPr sz="5300" b="1">
          <a:solidFill>
            <a:srgbClr val="171B73"/>
          </a:solidFill>
          <a:latin typeface="Bodoni MT" pitchFamily="18" charset="0"/>
          <a:ea typeface="Bodoni MT" pitchFamily="18" charset="0"/>
          <a:cs typeface="Bodoni MT" pitchFamily="18" charset="0"/>
        </a:defRPr>
      </a:lvl8pPr>
      <a:lvl9pPr marL="1828800" algn="ctr" rtl="0" fontAlgn="base">
        <a:spcBef>
          <a:spcPct val="0"/>
        </a:spcBef>
        <a:spcAft>
          <a:spcPct val="0"/>
        </a:spcAft>
        <a:defRPr sz="5300" b="1">
          <a:solidFill>
            <a:srgbClr val="171B73"/>
          </a:solidFill>
          <a:latin typeface="Bodoni MT" pitchFamily="18" charset="0"/>
          <a:ea typeface="Bodoni MT" pitchFamily="18" charset="0"/>
          <a:cs typeface="Bodoni MT" pitchFamily="18" charset="0"/>
        </a:defRPr>
      </a:lvl9pPr>
    </p:titleStyle>
    <p:bodyStyle>
      <a:defPPr>
        <a:defRPr>
          <a:solidFill>
            <a:schemeClr val="tx1"/>
          </a:solidFill>
          <a:latin typeface="+mn-lt"/>
          <a:ea typeface="+mn-ea"/>
          <a:cs typeface="+mn-cs"/>
        </a:defRPr>
      </a:defPPr>
      <a:lvl1pPr marL="457200" indent="-273050" algn="l" rtl="0" eaLnBrk="0" fontAlgn="base" hangingPunct="0">
        <a:spcBef>
          <a:spcPct val="20000"/>
        </a:spcBef>
        <a:spcAft>
          <a:spcPct val="0"/>
        </a:spcAft>
        <a:buClr>
          <a:schemeClr val="accent1"/>
        </a:buClr>
        <a:buSzPct val="80000"/>
        <a:buFont typeface="Wingdings 2" panose="05020102010507070707" pitchFamily="18" charset="2"/>
        <a:buChar char=""/>
        <a:defRPr sz="2800">
          <a:solidFill>
            <a:schemeClr val="tx1"/>
          </a:solidFill>
          <a:latin typeface="+mn-lt"/>
          <a:ea typeface="+mn-lt"/>
          <a:cs typeface="+mn-lt"/>
        </a:defRPr>
      </a:lvl1pPr>
      <a:lvl2pPr marL="758825" indent="-228600" algn="l" rtl="0" eaLnBrk="0" fontAlgn="base" hangingPunct="0">
        <a:spcBef>
          <a:spcPct val="20000"/>
        </a:spcBef>
        <a:spcAft>
          <a:spcPct val="0"/>
        </a:spcAft>
        <a:buClr>
          <a:schemeClr val="accent2"/>
        </a:buClr>
        <a:buFont typeface="Wingdings 2" panose="05020102010507070707" pitchFamily="18" charset="2"/>
        <a:buChar char=""/>
        <a:defRPr sz="2200">
          <a:solidFill>
            <a:schemeClr val="tx1"/>
          </a:solidFill>
          <a:latin typeface="+mn-lt"/>
          <a:ea typeface="+mn-lt"/>
          <a:cs typeface="+mn-lt"/>
        </a:defRPr>
      </a:lvl2pPr>
      <a:lvl3pPr marL="1031875" indent="-228600" algn="l" rtl="0" eaLnBrk="0" fontAlgn="base" hangingPunct="0">
        <a:spcBef>
          <a:spcPct val="20000"/>
        </a:spcBef>
        <a:spcAft>
          <a:spcPct val="0"/>
        </a:spcAft>
        <a:buClr>
          <a:srgbClr val="C43D1F"/>
        </a:buClr>
        <a:buFont typeface="Wingdings 2" panose="05020102010507070707" pitchFamily="18" charset="2"/>
        <a:buChar char=""/>
        <a:defRPr sz="2000">
          <a:solidFill>
            <a:schemeClr val="tx1"/>
          </a:solidFill>
          <a:latin typeface="+mn-lt"/>
          <a:ea typeface="+mn-lt"/>
          <a:cs typeface="+mn-lt"/>
        </a:defRPr>
      </a:lvl3pPr>
      <a:lvl4pPr marL="1296988" indent="-228600" algn="l" rtl="0" eaLnBrk="0" fontAlgn="base" hangingPunct="0">
        <a:spcBef>
          <a:spcPct val="20000"/>
        </a:spcBef>
        <a:spcAft>
          <a:spcPct val="0"/>
        </a:spcAft>
        <a:buClr>
          <a:srgbClr val="B42469"/>
        </a:buClr>
        <a:buFont typeface="Wingdings 2" panose="05020102010507070707" pitchFamily="18" charset="2"/>
        <a:buChar char=""/>
        <a:defRPr>
          <a:solidFill>
            <a:schemeClr val="tx1"/>
          </a:solidFill>
          <a:latin typeface="+mn-lt"/>
          <a:ea typeface="+mn-lt"/>
          <a:cs typeface="+mn-lt"/>
        </a:defRPr>
      </a:lvl4pPr>
      <a:lvl5pPr marL="1554163" indent="-228600" algn="l" rtl="0" eaLnBrk="0" fontAlgn="base" hangingPunct="0">
        <a:spcBef>
          <a:spcPct val="20000"/>
        </a:spcBef>
        <a:spcAft>
          <a:spcPct val="0"/>
        </a:spcAft>
        <a:buClr>
          <a:srgbClr val="7B309B"/>
        </a:buClr>
        <a:buFont typeface="Wingdings 2" panose="05020102010507070707" pitchFamily="18" charset="2"/>
        <a:buChar char=""/>
        <a:defRPr>
          <a:solidFill>
            <a:schemeClr val="tx1"/>
          </a:solidFill>
          <a:latin typeface="+mn-lt"/>
          <a:ea typeface="+mn-lt"/>
          <a:cs typeface="+mn-lt"/>
        </a:defRPr>
      </a:lvl5pPr>
      <a:lvl6pPr marL="1810512" indent="-228600" algn="l" eaLnBrk="1" hangingPunct="1">
        <a:buClr>
          <a:schemeClr val="accent6"/>
        </a:buClr>
        <a:buFont typeface="Wingdings 2" pitchFamily="18" charset="2"/>
        <a:buChar char=""/>
        <a:defRPr lang="en-US" sz="1600" baseline="0" smtClean="0">
          <a:latin typeface="+mn-lt"/>
        </a:defRPr>
      </a:lvl6pPr>
      <a:lvl7pPr marL="2075688" indent="-228600" algn="l" eaLnBrk="1" hangingPunct="1">
        <a:buClr>
          <a:schemeClr val="tx2"/>
        </a:buClr>
        <a:buFont typeface="Wingdings 2" pitchFamily="18" charset="2"/>
        <a:buChar char=""/>
        <a:defRPr lang="en-US" sz="1600" baseline="0" smtClean="0">
          <a:latin typeface="+mn-lt"/>
        </a:defRPr>
      </a:lvl7pPr>
      <a:lvl8pPr marL="2340864" indent="-228600" algn="l" eaLnBrk="1" hangingPunct="1">
        <a:buClr>
          <a:schemeClr val="accent2"/>
        </a:buClr>
        <a:buFont typeface="Wingdings 2" pitchFamily="18" charset="2"/>
        <a:buChar char=""/>
        <a:defRPr sz="1600" baseline="0">
          <a:latin typeface="+mn-lt"/>
        </a:defRPr>
      </a:lvl8pPr>
      <a:lvl9pPr marL="2596896" indent="-228600" algn="l" eaLnBrk="1" hangingPunct="1">
        <a:buClr>
          <a:schemeClr val="accent1"/>
        </a:buClr>
        <a:buFont typeface="Wingdings 2" pitchFamily="18" charset="2"/>
        <a:buChar char=""/>
        <a:defRPr sz="1400" baseline="0">
          <a:latin typeface="+mn-lt"/>
        </a:defRPr>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01A88AA-5DE1-43BC-9AE2-CEDAD845F401}"/>
              </a:ext>
            </a:extLst>
          </p:cNvPr>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BF899C67-A196-4FA6-9B68-E7AC418ACE85}"/>
              </a:ext>
            </a:extLst>
          </p:cNvPr>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12122106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7.xml"/><Relationship Id="rId1" Type="http://schemas.openxmlformats.org/officeDocument/2006/relationships/tags" Target="../tags/tag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7.png"/><Relationship Id="rId2" Type="http://schemas.openxmlformats.org/officeDocument/2006/relationships/slideLayout" Target="../slideLayouts/slideLayout17.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4.png"/><Relationship Id="rId2" Type="http://schemas.openxmlformats.org/officeDocument/2006/relationships/slideLayout" Target="../slideLayouts/slideLayout17.xml"/><Relationship Id="rId1" Type="http://schemas.openxmlformats.org/officeDocument/2006/relationships/tags" Target="../tags/tag5.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30.png"/><Relationship Id="rId2" Type="http://schemas.openxmlformats.org/officeDocument/2006/relationships/slideLayout" Target="../slideLayouts/slideLayout17.xml"/><Relationship Id="rId1" Type="http://schemas.openxmlformats.org/officeDocument/2006/relationships/tags" Target="../tags/tag6.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17.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6.xml"/></Relationships>
</file>

<file path=ppt/slides/_rels/slide4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6.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492054136"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6.xml"/></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6.xml"/></Relationships>
</file>

<file path=ppt/slides/_rels/slide5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5.xml"/><Relationship Id="rId1" Type="http://schemas.openxmlformats.org/officeDocument/2006/relationships/tags" Target="../tags/tag1.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35E3-4B2E-492F-961A-043910697622}"/>
              </a:ext>
            </a:extLst>
          </p:cNvPr>
          <p:cNvSpPr>
            <a:spLocks noGrp="1"/>
          </p:cNvSpPr>
          <p:nvPr>
            <p:ph type="ctrTitle"/>
          </p:nvPr>
        </p:nvSpPr>
        <p:spPr/>
        <p:txBody>
          <a:bodyPr/>
          <a:lstStyle/>
          <a:p>
            <a:r>
              <a:rPr lang="en-GB" dirty="0"/>
              <a:t>Wednesday 3</a:t>
            </a:r>
            <a:r>
              <a:rPr lang="en-GB" baseline="30000" dirty="0"/>
              <a:t>rd</a:t>
            </a:r>
            <a:r>
              <a:rPr lang="en-GB" dirty="0"/>
              <a:t> February 2021</a:t>
            </a:r>
          </a:p>
        </p:txBody>
      </p:sp>
      <p:sp>
        <p:nvSpPr>
          <p:cNvPr id="3" name="Subtitle 2">
            <a:extLst>
              <a:ext uri="{FF2B5EF4-FFF2-40B4-BE49-F238E27FC236}">
                <a16:creationId xmlns:a16="http://schemas.microsoft.com/office/drawing/2014/main" id="{A06D0E7B-C1F8-40F2-A2F1-59426C960CFE}"/>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419556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466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91512" y="458820"/>
            <a:ext cx="7291192" cy="1384995"/>
          </a:xfrm>
          <a:prstGeom prst="rect">
            <a:avLst/>
          </a:prstGeom>
          <a:noFill/>
        </p:spPr>
        <p:txBody>
          <a:bodyPr wrap="square" rtlCol="0">
            <a:spAutoFit/>
          </a:bodyPr>
          <a:lstStyle/>
          <a:p>
            <a:pPr algn="ctr" defTabSz="457200"/>
            <a:r>
              <a:rPr lang="en-GB" sz="2800" dirty="0">
                <a:solidFill>
                  <a:prstClr val="black"/>
                </a:solidFill>
                <a:latin typeface="Calibri" panose="020F0502020204030204"/>
              </a:rPr>
              <a:t>There are 4,884 crayons and they come </a:t>
            </a:r>
          </a:p>
          <a:p>
            <a:pPr algn="ctr" defTabSz="457200"/>
            <a:r>
              <a:rPr lang="en-GB" sz="2800" dirty="0">
                <a:solidFill>
                  <a:prstClr val="black"/>
                </a:solidFill>
                <a:latin typeface="Calibri" panose="020F0502020204030204"/>
              </a:rPr>
              <a:t>in packs of 4 </a:t>
            </a:r>
          </a:p>
          <a:p>
            <a:pPr algn="ctr" defTabSz="457200"/>
            <a:r>
              <a:rPr lang="en-GB" sz="2800" dirty="0">
                <a:solidFill>
                  <a:prstClr val="black"/>
                </a:solidFill>
                <a:latin typeface="Calibri" panose="020F0502020204030204"/>
              </a:rPr>
              <a:t>How many packs are there?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8644" y="1956750"/>
            <a:ext cx="1140722" cy="1301387"/>
          </a:xfrm>
          <a:prstGeom prst="rect">
            <a:avLst/>
          </a:prstGeom>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0734" y="1956749"/>
            <a:ext cx="1140722" cy="1301387"/>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824" y="1956750"/>
            <a:ext cx="1140722" cy="1301387"/>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4914" y="1956750"/>
            <a:ext cx="1140722" cy="1301387"/>
          </a:xfrm>
          <a:prstGeom prst="rect">
            <a:avLst/>
          </a:prstGeom>
        </p:spPr>
      </p:pic>
      <p:sp>
        <p:nvSpPr>
          <p:cNvPr id="22" name="Cross 21">
            <a:extLst>
              <a:ext uri="{FF2B5EF4-FFF2-40B4-BE49-F238E27FC236}">
                <a16:creationId xmlns:a16="http://schemas.microsoft.com/office/drawing/2014/main" id="{E7371F2E-6A80-7640-8F2A-5A9E3EE7416E}"/>
              </a:ext>
            </a:extLst>
          </p:cNvPr>
          <p:cNvSpPr/>
          <p:nvPr/>
        </p:nvSpPr>
        <p:spPr>
          <a:xfrm rot="2689915">
            <a:off x="3876888" y="1914726"/>
            <a:ext cx="1550340" cy="1526178"/>
          </a:xfrm>
          <a:prstGeom prst="plus">
            <a:avLst>
              <a:gd name="adj" fmla="val 4117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23" name="Oval 22"/>
          <p:cNvSpPr/>
          <p:nvPr/>
        </p:nvSpPr>
        <p:spPr>
          <a:xfrm>
            <a:off x="6004932" y="2432155"/>
            <a:ext cx="491319" cy="491319"/>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4" name="Oval 23"/>
          <p:cNvSpPr/>
          <p:nvPr/>
        </p:nvSpPr>
        <p:spPr>
          <a:xfrm>
            <a:off x="6616341" y="2440177"/>
            <a:ext cx="491319" cy="491319"/>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25" name="Oval 24"/>
          <p:cNvSpPr/>
          <p:nvPr/>
        </p:nvSpPr>
        <p:spPr>
          <a:xfrm>
            <a:off x="7227750" y="2432155"/>
            <a:ext cx="491319" cy="491319"/>
          </a:xfrm>
          <a:prstGeom prst="ellipse">
            <a:avLst/>
          </a:prstGeom>
          <a:gradFill flip="none" rotWithShape="1">
            <a:gsLst>
              <a:gs pos="0">
                <a:srgbClr val="FF5050">
                  <a:shade val="30000"/>
                  <a:satMod val="115000"/>
                </a:srgbClr>
              </a:gs>
              <a:gs pos="50000">
                <a:srgbClr val="FF5050">
                  <a:shade val="67500"/>
                  <a:satMod val="115000"/>
                </a:srgbClr>
              </a:gs>
              <a:gs pos="100000">
                <a:srgbClr val="FF5050">
                  <a:shade val="100000"/>
                  <a:satMod val="115000"/>
                </a:srgbClr>
              </a:gs>
            </a:gsLst>
            <a:path path="circle">
              <a:fillToRect l="100000" t="100000"/>
            </a:path>
            <a:tileRect r="-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a:solidFill>
                <a:prstClr val="white"/>
              </a:solidFill>
              <a:latin typeface="Calibri" panose="020F0502020204030204"/>
            </a:endParaRPr>
          </a:p>
        </p:txBody>
      </p:sp>
      <p:sp>
        <p:nvSpPr>
          <p:cNvPr id="39" name="Cross 38">
            <a:extLst>
              <a:ext uri="{FF2B5EF4-FFF2-40B4-BE49-F238E27FC236}">
                <a16:creationId xmlns:a16="http://schemas.microsoft.com/office/drawing/2014/main" id="{E7371F2E-6A80-7640-8F2A-5A9E3EE7416E}"/>
              </a:ext>
            </a:extLst>
          </p:cNvPr>
          <p:cNvSpPr/>
          <p:nvPr/>
        </p:nvSpPr>
        <p:spPr>
          <a:xfrm rot="2689915">
            <a:off x="6036151" y="1914723"/>
            <a:ext cx="1550340" cy="1526178"/>
          </a:xfrm>
          <a:prstGeom prst="plus">
            <a:avLst>
              <a:gd name="adj" fmla="val 4039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393962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2"/>
                                        </p:tgtEl>
                                        <p:attrNameLst>
                                          <p:attrName>ppt_x</p:attrName>
                                        </p:attrNameLst>
                                      </p:cBhvr>
                                      <p:tavLst>
                                        <p:tav tm="0">
                                          <p:val>
                                            <p:strVal val="ppt_x"/>
                                          </p:val>
                                        </p:tav>
                                        <p:tav tm="100000">
                                          <p:val>
                                            <p:strVal val="ppt_x"/>
                                          </p:val>
                                        </p:tav>
                                      </p:tavLst>
                                    </p:anim>
                                    <p:anim calcmode="lin" valueType="num">
                                      <p:cBhvr additive="base">
                                        <p:cTn id="32" dur="500"/>
                                        <p:tgtEl>
                                          <p:spTgt spid="2"/>
                                        </p:tgtEl>
                                        <p:attrNameLst>
                                          <p:attrName>ppt_y</p:attrName>
                                        </p:attrNameLst>
                                      </p:cBhvr>
                                      <p:tavLst>
                                        <p:tav tm="0">
                                          <p:val>
                                            <p:strVal val="ppt_y"/>
                                          </p:val>
                                        </p:tav>
                                        <p:tav tm="100000">
                                          <p:val>
                                            <p:strVal val="1+ppt_h/2"/>
                                          </p:val>
                                        </p:tav>
                                      </p:tavLst>
                                    </p:anim>
                                    <p:set>
                                      <p:cBhvr>
                                        <p:cTn id="33" dur="1" fill="hold">
                                          <p:stCondLst>
                                            <p:cond delay="499"/>
                                          </p:stCondLst>
                                        </p:cTn>
                                        <p:tgtEl>
                                          <p:spTgt spid="2"/>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19"/>
                                        </p:tgtEl>
                                        <p:attrNameLst>
                                          <p:attrName>ppt_x</p:attrName>
                                        </p:attrNameLst>
                                      </p:cBhvr>
                                      <p:tavLst>
                                        <p:tav tm="0">
                                          <p:val>
                                            <p:strVal val="ppt_x"/>
                                          </p:val>
                                        </p:tav>
                                        <p:tav tm="100000">
                                          <p:val>
                                            <p:strVal val="ppt_x"/>
                                          </p:val>
                                        </p:tav>
                                      </p:tavLst>
                                    </p:anim>
                                    <p:anim calcmode="lin" valueType="num">
                                      <p:cBhvr additive="base">
                                        <p:cTn id="36" dur="500"/>
                                        <p:tgtEl>
                                          <p:spTgt spid="19"/>
                                        </p:tgtEl>
                                        <p:attrNameLst>
                                          <p:attrName>ppt_y</p:attrName>
                                        </p:attrNameLst>
                                      </p:cBhvr>
                                      <p:tavLst>
                                        <p:tav tm="0">
                                          <p:val>
                                            <p:strVal val="ppt_y"/>
                                          </p:val>
                                        </p:tav>
                                        <p:tav tm="100000">
                                          <p:val>
                                            <p:strVal val="1+ppt_h/2"/>
                                          </p:val>
                                        </p:tav>
                                      </p:tavLst>
                                    </p:anim>
                                    <p:set>
                                      <p:cBhvr>
                                        <p:cTn id="37" dur="1" fill="hold">
                                          <p:stCondLst>
                                            <p:cond delay="499"/>
                                          </p:stCondLst>
                                        </p:cTn>
                                        <p:tgtEl>
                                          <p:spTgt spid="19"/>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500"/>
                                        <p:tgtEl>
                                          <p:spTgt spid="20"/>
                                        </p:tgtEl>
                                        <p:attrNameLst>
                                          <p:attrName>ppt_x</p:attrName>
                                        </p:attrNameLst>
                                      </p:cBhvr>
                                      <p:tavLst>
                                        <p:tav tm="0">
                                          <p:val>
                                            <p:strVal val="ppt_x"/>
                                          </p:val>
                                        </p:tav>
                                        <p:tav tm="100000">
                                          <p:val>
                                            <p:strVal val="ppt_x"/>
                                          </p:val>
                                        </p:tav>
                                      </p:tavLst>
                                    </p:anim>
                                    <p:anim calcmode="lin" valueType="num">
                                      <p:cBhvr additive="base">
                                        <p:cTn id="40" dur="500"/>
                                        <p:tgtEl>
                                          <p:spTgt spid="20"/>
                                        </p:tgtEl>
                                        <p:attrNameLst>
                                          <p:attrName>ppt_y</p:attrName>
                                        </p:attrNameLst>
                                      </p:cBhvr>
                                      <p:tavLst>
                                        <p:tav tm="0">
                                          <p:val>
                                            <p:strVal val="ppt_y"/>
                                          </p:val>
                                        </p:tav>
                                        <p:tav tm="100000">
                                          <p:val>
                                            <p:strVal val="1+ppt_h/2"/>
                                          </p:val>
                                        </p:tav>
                                      </p:tavLst>
                                    </p:anim>
                                    <p:set>
                                      <p:cBhvr>
                                        <p:cTn id="41" dur="1" fill="hold">
                                          <p:stCondLst>
                                            <p:cond delay="499"/>
                                          </p:stCondLst>
                                        </p:cTn>
                                        <p:tgtEl>
                                          <p:spTgt spid="20"/>
                                        </p:tgtEl>
                                        <p:attrNameLst>
                                          <p:attrName>style.visibility</p:attrName>
                                        </p:attrNameLst>
                                      </p:cBhvr>
                                      <p:to>
                                        <p:strVal val="hidden"/>
                                      </p:to>
                                    </p:set>
                                  </p:childTnLst>
                                </p:cTn>
                              </p:par>
                              <p:par>
                                <p:cTn id="42" presetID="2" presetClass="exit" presetSubtype="4" fill="hold" nodeType="withEffect">
                                  <p:stCondLst>
                                    <p:cond delay="0"/>
                                  </p:stCondLst>
                                  <p:childTnLst>
                                    <p:anim calcmode="lin" valueType="num">
                                      <p:cBhvr additive="base">
                                        <p:cTn id="43" dur="500"/>
                                        <p:tgtEl>
                                          <p:spTgt spid="21"/>
                                        </p:tgtEl>
                                        <p:attrNameLst>
                                          <p:attrName>ppt_x</p:attrName>
                                        </p:attrNameLst>
                                      </p:cBhvr>
                                      <p:tavLst>
                                        <p:tav tm="0">
                                          <p:val>
                                            <p:strVal val="ppt_x"/>
                                          </p:val>
                                        </p:tav>
                                        <p:tav tm="100000">
                                          <p:val>
                                            <p:strVal val="ppt_x"/>
                                          </p:val>
                                        </p:tav>
                                      </p:tavLst>
                                    </p:anim>
                                    <p:anim calcmode="lin" valueType="num">
                                      <p:cBhvr additive="base">
                                        <p:cTn id="44" dur="500"/>
                                        <p:tgtEl>
                                          <p:spTgt spid="21"/>
                                        </p:tgtEl>
                                        <p:attrNameLst>
                                          <p:attrName>ppt_y</p:attrName>
                                        </p:attrNameLst>
                                      </p:cBhvr>
                                      <p:tavLst>
                                        <p:tav tm="0">
                                          <p:val>
                                            <p:strVal val="ppt_y"/>
                                          </p:val>
                                        </p:tav>
                                        <p:tav tm="100000">
                                          <p:val>
                                            <p:strVal val="1+ppt_h/2"/>
                                          </p:val>
                                        </p:tav>
                                      </p:tavLst>
                                    </p:anim>
                                    <p:set>
                                      <p:cBhvr>
                                        <p:cTn id="45" dur="1" fill="hold">
                                          <p:stCondLst>
                                            <p:cond delay="499"/>
                                          </p:stCondLst>
                                        </p:cTn>
                                        <p:tgtEl>
                                          <p:spTgt spid="21"/>
                                        </p:tgtEl>
                                        <p:attrNameLst>
                                          <p:attrName>style.visibility</p:attrName>
                                        </p:attrNameLst>
                                      </p:cBhvr>
                                      <p:to>
                                        <p:strVal val="hidden"/>
                                      </p:to>
                                    </p:set>
                                  </p:childTnLst>
                                </p:cTn>
                              </p:par>
                              <p:par>
                                <p:cTn id="46" presetID="2" presetClass="exit" presetSubtype="4" fill="hold" grpId="1" nodeType="withEffect">
                                  <p:stCondLst>
                                    <p:cond delay="0"/>
                                  </p:stCondLst>
                                  <p:childTnLst>
                                    <p:anim calcmode="lin" valueType="num">
                                      <p:cBhvr additive="base">
                                        <p:cTn id="47" dur="500"/>
                                        <p:tgtEl>
                                          <p:spTgt spid="22"/>
                                        </p:tgtEl>
                                        <p:attrNameLst>
                                          <p:attrName>ppt_x</p:attrName>
                                        </p:attrNameLst>
                                      </p:cBhvr>
                                      <p:tavLst>
                                        <p:tav tm="0">
                                          <p:val>
                                            <p:strVal val="ppt_x"/>
                                          </p:val>
                                        </p:tav>
                                        <p:tav tm="100000">
                                          <p:val>
                                            <p:strVal val="ppt_x"/>
                                          </p:val>
                                        </p:tav>
                                      </p:tavLst>
                                    </p:anim>
                                    <p:anim calcmode="lin" valueType="num">
                                      <p:cBhvr additive="base">
                                        <p:cTn id="48" dur="500"/>
                                        <p:tgtEl>
                                          <p:spTgt spid="22"/>
                                        </p:tgtEl>
                                        <p:attrNameLst>
                                          <p:attrName>ppt_y</p:attrName>
                                        </p:attrNameLst>
                                      </p:cBhvr>
                                      <p:tavLst>
                                        <p:tav tm="0">
                                          <p:val>
                                            <p:strVal val="ppt_y"/>
                                          </p:val>
                                        </p:tav>
                                        <p:tav tm="100000">
                                          <p:val>
                                            <p:strVal val="1+ppt_h/2"/>
                                          </p:val>
                                        </p:tav>
                                      </p:tavLst>
                                    </p:anim>
                                    <p:set>
                                      <p:cBhvr>
                                        <p:cTn id="49" dur="1" fill="hold">
                                          <p:stCondLst>
                                            <p:cond delay="499"/>
                                          </p:stCondLst>
                                        </p:cTn>
                                        <p:tgtEl>
                                          <p:spTgt spid="22"/>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500"/>
                                        <p:tgtEl>
                                          <p:spTgt spid="39"/>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23"/>
                                        </p:tgtEl>
                                        <p:attrNameLst>
                                          <p:attrName>ppt_x</p:attrName>
                                        </p:attrNameLst>
                                      </p:cBhvr>
                                      <p:tavLst>
                                        <p:tav tm="0">
                                          <p:val>
                                            <p:strVal val="ppt_x"/>
                                          </p:val>
                                        </p:tav>
                                        <p:tav tm="100000">
                                          <p:val>
                                            <p:strVal val="ppt_x"/>
                                          </p:val>
                                        </p:tav>
                                      </p:tavLst>
                                    </p:anim>
                                    <p:anim calcmode="lin" valueType="num">
                                      <p:cBhvr additive="base">
                                        <p:cTn id="74" dur="500"/>
                                        <p:tgtEl>
                                          <p:spTgt spid="23"/>
                                        </p:tgtEl>
                                        <p:attrNameLst>
                                          <p:attrName>ppt_y</p:attrName>
                                        </p:attrNameLst>
                                      </p:cBhvr>
                                      <p:tavLst>
                                        <p:tav tm="0">
                                          <p:val>
                                            <p:strVal val="ppt_y"/>
                                          </p:val>
                                        </p:tav>
                                        <p:tav tm="100000">
                                          <p:val>
                                            <p:strVal val="1+ppt_h/2"/>
                                          </p:val>
                                        </p:tav>
                                      </p:tavLst>
                                    </p:anim>
                                    <p:set>
                                      <p:cBhvr>
                                        <p:cTn id="75" dur="1" fill="hold">
                                          <p:stCondLst>
                                            <p:cond delay="499"/>
                                          </p:stCondLst>
                                        </p:cTn>
                                        <p:tgtEl>
                                          <p:spTgt spid="23"/>
                                        </p:tgtEl>
                                        <p:attrNameLst>
                                          <p:attrName>style.visibility</p:attrName>
                                        </p:attrNameLst>
                                      </p:cBhvr>
                                      <p:to>
                                        <p:strVal val="hidden"/>
                                      </p:to>
                                    </p:set>
                                  </p:childTnLst>
                                </p:cTn>
                              </p:par>
                              <p:par>
                                <p:cTn id="76" presetID="2" presetClass="exit" presetSubtype="4" fill="hold" grpId="1" nodeType="withEffect">
                                  <p:stCondLst>
                                    <p:cond delay="0"/>
                                  </p:stCondLst>
                                  <p:childTnLst>
                                    <p:anim calcmode="lin" valueType="num">
                                      <p:cBhvr additive="base">
                                        <p:cTn id="77" dur="500"/>
                                        <p:tgtEl>
                                          <p:spTgt spid="24"/>
                                        </p:tgtEl>
                                        <p:attrNameLst>
                                          <p:attrName>ppt_x</p:attrName>
                                        </p:attrNameLst>
                                      </p:cBhvr>
                                      <p:tavLst>
                                        <p:tav tm="0">
                                          <p:val>
                                            <p:strVal val="ppt_x"/>
                                          </p:val>
                                        </p:tav>
                                        <p:tav tm="100000">
                                          <p:val>
                                            <p:strVal val="ppt_x"/>
                                          </p:val>
                                        </p:tav>
                                      </p:tavLst>
                                    </p:anim>
                                    <p:anim calcmode="lin" valueType="num">
                                      <p:cBhvr additive="base">
                                        <p:cTn id="78" dur="500"/>
                                        <p:tgtEl>
                                          <p:spTgt spid="24"/>
                                        </p:tgtEl>
                                        <p:attrNameLst>
                                          <p:attrName>ppt_y</p:attrName>
                                        </p:attrNameLst>
                                      </p:cBhvr>
                                      <p:tavLst>
                                        <p:tav tm="0">
                                          <p:val>
                                            <p:strVal val="ppt_y"/>
                                          </p:val>
                                        </p:tav>
                                        <p:tav tm="100000">
                                          <p:val>
                                            <p:strVal val="1+ppt_h/2"/>
                                          </p:val>
                                        </p:tav>
                                      </p:tavLst>
                                    </p:anim>
                                    <p:set>
                                      <p:cBhvr>
                                        <p:cTn id="79" dur="1" fill="hold">
                                          <p:stCondLst>
                                            <p:cond delay="499"/>
                                          </p:stCondLst>
                                        </p:cTn>
                                        <p:tgtEl>
                                          <p:spTgt spid="24"/>
                                        </p:tgtEl>
                                        <p:attrNameLst>
                                          <p:attrName>style.visibility</p:attrName>
                                        </p:attrNameLst>
                                      </p:cBhvr>
                                      <p:to>
                                        <p:strVal val="hidden"/>
                                      </p:to>
                                    </p:set>
                                  </p:childTnLst>
                                </p:cTn>
                              </p:par>
                              <p:par>
                                <p:cTn id="80" presetID="2" presetClass="exit" presetSubtype="4" fill="hold" grpId="1" nodeType="withEffect">
                                  <p:stCondLst>
                                    <p:cond delay="0"/>
                                  </p:stCondLst>
                                  <p:childTnLst>
                                    <p:anim calcmode="lin" valueType="num">
                                      <p:cBhvr additive="base">
                                        <p:cTn id="81" dur="500"/>
                                        <p:tgtEl>
                                          <p:spTgt spid="25"/>
                                        </p:tgtEl>
                                        <p:attrNameLst>
                                          <p:attrName>ppt_x</p:attrName>
                                        </p:attrNameLst>
                                      </p:cBhvr>
                                      <p:tavLst>
                                        <p:tav tm="0">
                                          <p:val>
                                            <p:strVal val="ppt_x"/>
                                          </p:val>
                                        </p:tav>
                                        <p:tav tm="100000">
                                          <p:val>
                                            <p:strVal val="ppt_x"/>
                                          </p:val>
                                        </p:tav>
                                      </p:tavLst>
                                    </p:anim>
                                    <p:anim calcmode="lin" valueType="num">
                                      <p:cBhvr additive="base">
                                        <p:cTn id="82" dur="500"/>
                                        <p:tgtEl>
                                          <p:spTgt spid="25"/>
                                        </p:tgtEl>
                                        <p:attrNameLst>
                                          <p:attrName>ppt_y</p:attrName>
                                        </p:attrNameLst>
                                      </p:cBhvr>
                                      <p:tavLst>
                                        <p:tav tm="0">
                                          <p:val>
                                            <p:strVal val="ppt_y"/>
                                          </p:val>
                                        </p:tav>
                                        <p:tav tm="100000">
                                          <p:val>
                                            <p:strVal val="1+ppt_h/2"/>
                                          </p:val>
                                        </p:tav>
                                      </p:tavLst>
                                    </p:anim>
                                    <p:set>
                                      <p:cBhvr>
                                        <p:cTn id="83" dur="1" fill="hold">
                                          <p:stCondLst>
                                            <p:cond delay="499"/>
                                          </p:stCondLst>
                                        </p:cTn>
                                        <p:tgtEl>
                                          <p:spTgt spid="25"/>
                                        </p:tgtEl>
                                        <p:attrNameLst>
                                          <p:attrName>style.visibility</p:attrName>
                                        </p:attrNameLst>
                                      </p:cBhvr>
                                      <p:to>
                                        <p:strVal val="hidden"/>
                                      </p:to>
                                    </p:set>
                                  </p:childTnLst>
                                </p:cTn>
                              </p:par>
                              <p:par>
                                <p:cTn id="84" presetID="2" presetClass="exit" presetSubtype="4" fill="hold" grpId="1" nodeType="withEffect">
                                  <p:stCondLst>
                                    <p:cond delay="0"/>
                                  </p:stCondLst>
                                  <p:childTnLst>
                                    <p:anim calcmode="lin" valueType="num">
                                      <p:cBhvr additive="base">
                                        <p:cTn id="85" dur="500"/>
                                        <p:tgtEl>
                                          <p:spTgt spid="39"/>
                                        </p:tgtEl>
                                        <p:attrNameLst>
                                          <p:attrName>ppt_x</p:attrName>
                                        </p:attrNameLst>
                                      </p:cBhvr>
                                      <p:tavLst>
                                        <p:tav tm="0">
                                          <p:val>
                                            <p:strVal val="ppt_x"/>
                                          </p:val>
                                        </p:tav>
                                        <p:tav tm="100000">
                                          <p:val>
                                            <p:strVal val="ppt_x"/>
                                          </p:val>
                                        </p:tav>
                                      </p:tavLst>
                                    </p:anim>
                                    <p:anim calcmode="lin" valueType="num">
                                      <p:cBhvr additive="base">
                                        <p:cTn id="86" dur="500"/>
                                        <p:tgtEl>
                                          <p:spTgt spid="39"/>
                                        </p:tgtEl>
                                        <p:attrNameLst>
                                          <p:attrName>ppt_y</p:attrName>
                                        </p:attrNameLst>
                                      </p:cBhvr>
                                      <p:tavLst>
                                        <p:tav tm="0">
                                          <p:val>
                                            <p:strVal val="ppt_y"/>
                                          </p:val>
                                        </p:tav>
                                        <p:tav tm="100000">
                                          <p:val>
                                            <p:strVal val="1+ppt_h/2"/>
                                          </p:val>
                                        </p:tav>
                                      </p:tavLst>
                                    </p:anim>
                                    <p:set>
                                      <p:cBhvr>
                                        <p:cTn id="87"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39" grpId="0" animBg="1"/>
      <p:bldP spid="3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221054" y="2024358"/>
          <a:ext cx="5214964" cy="3576960"/>
        </p:xfrm>
        <a:graphic>
          <a:graphicData uri="http://schemas.openxmlformats.org/drawingml/2006/table">
            <a:tbl>
              <a:tblPr firstRow="1" bandRow="1">
                <a:tableStyleId>{5940675A-B579-460E-94D1-54222C63F5DA}</a:tableStyleId>
              </a:tblPr>
              <a:tblGrid>
                <a:gridCol w="1303741">
                  <a:extLst>
                    <a:ext uri="{9D8B030D-6E8A-4147-A177-3AD203B41FA5}">
                      <a16:colId xmlns:a16="http://schemas.microsoft.com/office/drawing/2014/main" val="1589910220"/>
                    </a:ext>
                  </a:extLst>
                </a:gridCol>
                <a:gridCol w="1303741">
                  <a:extLst>
                    <a:ext uri="{9D8B030D-6E8A-4147-A177-3AD203B41FA5}">
                      <a16:colId xmlns:a16="http://schemas.microsoft.com/office/drawing/2014/main" val="2069221138"/>
                    </a:ext>
                  </a:extLst>
                </a:gridCol>
                <a:gridCol w="1303741">
                  <a:extLst>
                    <a:ext uri="{9D8B030D-6E8A-4147-A177-3AD203B41FA5}">
                      <a16:colId xmlns:a16="http://schemas.microsoft.com/office/drawing/2014/main" val="2550450566"/>
                    </a:ext>
                  </a:extLst>
                </a:gridCol>
                <a:gridCol w="1303741">
                  <a:extLst>
                    <a:ext uri="{9D8B030D-6E8A-4147-A177-3AD203B41FA5}">
                      <a16:colId xmlns:a16="http://schemas.microsoft.com/office/drawing/2014/main" val="544942445"/>
                    </a:ext>
                  </a:extLst>
                </a:gridCol>
              </a:tblGrid>
              <a:tr h="468000">
                <a:tc>
                  <a:txBody>
                    <a:bodyPr/>
                    <a:lstStyle/>
                    <a:p>
                      <a:pPr algn="ctr"/>
                      <a:r>
                        <a:rPr lang="en-GB" sz="2000" dirty="0">
                          <a:latin typeface="+mn-lt"/>
                        </a:rPr>
                        <a:t>Thousands</a:t>
                      </a:r>
                    </a:p>
                  </a:txBody>
                  <a:tcPr anchor="ctr">
                    <a:solidFill>
                      <a:schemeClr val="accent1">
                        <a:lumMod val="40000"/>
                        <a:lumOff val="60000"/>
                      </a:schemeClr>
                    </a:solidFill>
                  </a:tcPr>
                </a:tc>
                <a:tc>
                  <a:txBody>
                    <a:bodyPr/>
                    <a:lstStyle/>
                    <a:p>
                      <a:pPr algn="ctr"/>
                      <a:r>
                        <a:rPr lang="en-GB" sz="2000" dirty="0">
                          <a:latin typeface="+mn-lt"/>
                        </a:rPr>
                        <a:t>Hundreds</a:t>
                      </a:r>
                    </a:p>
                  </a:txBody>
                  <a:tcPr anchor="ctr">
                    <a:solidFill>
                      <a:schemeClr val="accent6">
                        <a:lumMod val="40000"/>
                        <a:lumOff val="60000"/>
                      </a:schemeClr>
                    </a:solidFill>
                  </a:tcPr>
                </a:tc>
                <a:tc>
                  <a:txBody>
                    <a:bodyPr/>
                    <a:lstStyle/>
                    <a:p>
                      <a:pPr algn="ctr"/>
                      <a:r>
                        <a:rPr lang="en-GB" sz="2000" dirty="0">
                          <a:latin typeface="+mn-lt"/>
                        </a:rPr>
                        <a:t>Tens</a:t>
                      </a:r>
                    </a:p>
                  </a:txBody>
                  <a:tcPr anchor="ctr">
                    <a:solidFill>
                      <a:schemeClr val="accent4">
                        <a:lumMod val="60000"/>
                        <a:lumOff val="40000"/>
                      </a:schemeClr>
                    </a:solidFill>
                  </a:tcPr>
                </a:tc>
                <a:tc>
                  <a:txBody>
                    <a:bodyPr/>
                    <a:lstStyle/>
                    <a:p>
                      <a:pPr algn="ctr"/>
                      <a:r>
                        <a:rPr lang="en-GB" sz="2000" dirty="0">
                          <a:latin typeface="+mn-lt"/>
                        </a:rPr>
                        <a:t>Ones</a:t>
                      </a:r>
                    </a:p>
                  </a:txBody>
                  <a:tcPr anchor="ctr">
                    <a:solidFill>
                      <a:srgbClr val="FF5050"/>
                    </a:solidFill>
                  </a:tcPr>
                </a:tc>
                <a:extLst>
                  <a:ext uri="{0D108BD9-81ED-4DB2-BD59-A6C34878D82A}">
                    <a16:rowId xmlns:a16="http://schemas.microsoft.com/office/drawing/2014/main" val="1967756721"/>
                  </a:ext>
                </a:extLst>
              </a:tr>
              <a:tr h="140400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bl>
          </a:graphicData>
        </a:graphic>
      </p:graphicFrame>
      <p:sp>
        <p:nvSpPr>
          <p:cNvPr id="6" name="TextBox 5"/>
          <p:cNvSpPr txBox="1"/>
          <p:nvPr/>
        </p:nvSpPr>
        <p:spPr>
          <a:xfrm>
            <a:off x="2191512" y="458820"/>
            <a:ext cx="7291192" cy="1384995"/>
          </a:xfrm>
          <a:prstGeom prst="rect">
            <a:avLst/>
          </a:prstGeom>
          <a:noFill/>
        </p:spPr>
        <p:txBody>
          <a:bodyPr wrap="square" rtlCol="0">
            <a:spAutoFit/>
          </a:bodyPr>
          <a:lstStyle/>
          <a:p>
            <a:pPr algn="ctr" defTabSz="457200"/>
            <a:r>
              <a:rPr lang="en-GB" sz="2800" dirty="0">
                <a:solidFill>
                  <a:prstClr val="black"/>
                </a:solidFill>
                <a:latin typeface="Calibri" panose="020F0502020204030204"/>
              </a:rPr>
              <a:t>There are 4,884 crayons and they come </a:t>
            </a:r>
          </a:p>
          <a:p>
            <a:pPr algn="ctr" defTabSz="457200"/>
            <a:r>
              <a:rPr lang="en-GB" sz="2800" dirty="0">
                <a:solidFill>
                  <a:prstClr val="black"/>
                </a:solidFill>
                <a:latin typeface="Calibri" panose="020F0502020204030204"/>
              </a:rPr>
              <a:t>in packs of 4 </a:t>
            </a:r>
          </a:p>
          <a:p>
            <a:pPr algn="ctr" defTabSz="457200"/>
            <a:r>
              <a:rPr lang="en-GB" sz="2800" dirty="0">
                <a:solidFill>
                  <a:prstClr val="black"/>
                </a:solidFill>
                <a:latin typeface="Calibri" panose="020F0502020204030204"/>
              </a:rPr>
              <a:t>How many packs are there?</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303" y="2454558"/>
            <a:ext cx="655069" cy="63893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1664" y="2454558"/>
            <a:ext cx="655069" cy="63893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303" y="2998014"/>
            <a:ext cx="655069" cy="63893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1664" y="2998014"/>
            <a:ext cx="655069" cy="638935"/>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749" y="2454558"/>
            <a:ext cx="655070" cy="638935"/>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788" y="2454558"/>
            <a:ext cx="655070" cy="638935"/>
          </a:xfrm>
          <a:prstGeom prst="rect">
            <a:avLst/>
          </a:prstGeom>
        </p:spPr>
      </p:pic>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749" y="2998014"/>
            <a:ext cx="655070" cy="638935"/>
          </a:xfrm>
          <a:prstGeom prst="rect">
            <a:avLst/>
          </a:prstGeom>
        </p:spPr>
      </p:pic>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788" y="2998014"/>
            <a:ext cx="655070" cy="638935"/>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749" y="3567795"/>
            <a:ext cx="655070" cy="638935"/>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788" y="3567795"/>
            <a:ext cx="655070" cy="638935"/>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1749" y="4111251"/>
            <a:ext cx="655070" cy="638935"/>
          </a:xfrm>
          <a:prstGeom prst="rect">
            <a:avLst/>
          </a:prstGeom>
        </p:spPr>
      </p:pic>
      <p:pic>
        <p:nvPicPr>
          <p:cNvPr id="33"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3788" y="4111251"/>
            <a:ext cx="655070" cy="638935"/>
          </a:xfrm>
          <a:prstGeom prst="rect">
            <a:avLst/>
          </a:prstGeom>
        </p:spPr>
      </p:pic>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603" y="2454558"/>
            <a:ext cx="664719" cy="648347"/>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434" y="2454558"/>
            <a:ext cx="664719" cy="648347"/>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603" y="2998014"/>
            <a:ext cx="664719" cy="648347"/>
          </a:xfrm>
          <a:prstGeom prst="rect">
            <a:avLst/>
          </a:prstGeom>
        </p:spPr>
      </p:pic>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434" y="2998014"/>
            <a:ext cx="664719" cy="648347"/>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603" y="3567795"/>
            <a:ext cx="664719" cy="648347"/>
          </a:xfrm>
          <a:prstGeom prst="rect">
            <a:avLst/>
          </a:prstGeom>
        </p:spPr>
      </p:pic>
      <p:pic>
        <p:nvPicPr>
          <p:cNvPr id="40" name="Picture 3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434" y="3567795"/>
            <a:ext cx="664719" cy="648347"/>
          </a:xfrm>
          <a:prstGeom prst="rect">
            <a:avLst/>
          </a:prstGeom>
        </p:spPr>
      </p:pic>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603" y="4111251"/>
            <a:ext cx="664719" cy="648347"/>
          </a:xfrm>
          <a:prstGeom prst="rect">
            <a:avLst/>
          </a:prstGeom>
        </p:spPr>
      </p:pic>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8434" y="4111251"/>
            <a:ext cx="664719" cy="648347"/>
          </a:xfrm>
          <a:prstGeom prst="rect">
            <a:avLst/>
          </a:prstGeom>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646" y="2454557"/>
            <a:ext cx="669379" cy="652892"/>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652" y="2454557"/>
            <a:ext cx="669379" cy="652892"/>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646" y="2998013"/>
            <a:ext cx="669379" cy="652892"/>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652" y="2998013"/>
            <a:ext cx="669379" cy="652892"/>
          </a:xfrm>
          <a:prstGeom prst="rect">
            <a:avLst/>
          </a:prstGeom>
        </p:spPr>
      </p:pic>
      <p:graphicFrame>
        <p:nvGraphicFramePr>
          <p:cNvPr id="47" name="Table 46"/>
          <p:cNvGraphicFramePr>
            <a:graphicFrameLocks noGrp="1"/>
          </p:cNvGraphicFramePr>
          <p:nvPr/>
        </p:nvGraphicFramePr>
        <p:xfrm>
          <a:off x="7218974" y="2454558"/>
          <a:ext cx="2513840" cy="1326951"/>
        </p:xfrm>
        <a:graphic>
          <a:graphicData uri="http://schemas.openxmlformats.org/drawingml/2006/table">
            <a:tbl>
              <a:tblPr firstRow="1" bandRow="1">
                <a:tableStyleId>{5C22544A-7EE6-4342-B048-85BDC9FD1C3A}</a:tableStyleId>
              </a:tblPr>
              <a:tblGrid>
                <a:gridCol w="502768">
                  <a:extLst>
                    <a:ext uri="{9D8B030D-6E8A-4147-A177-3AD203B41FA5}">
                      <a16:colId xmlns:a16="http://schemas.microsoft.com/office/drawing/2014/main" val="327863339"/>
                    </a:ext>
                  </a:extLst>
                </a:gridCol>
                <a:gridCol w="502768">
                  <a:extLst>
                    <a:ext uri="{9D8B030D-6E8A-4147-A177-3AD203B41FA5}">
                      <a16:colId xmlns:a16="http://schemas.microsoft.com/office/drawing/2014/main" val="1170053587"/>
                    </a:ext>
                  </a:extLst>
                </a:gridCol>
                <a:gridCol w="502768">
                  <a:extLst>
                    <a:ext uri="{9D8B030D-6E8A-4147-A177-3AD203B41FA5}">
                      <a16:colId xmlns:a16="http://schemas.microsoft.com/office/drawing/2014/main" val="3538878627"/>
                    </a:ext>
                  </a:extLst>
                </a:gridCol>
                <a:gridCol w="502768">
                  <a:extLst>
                    <a:ext uri="{9D8B030D-6E8A-4147-A177-3AD203B41FA5}">
                      <a16:colId xmlns:a16="http://schemas.microsoft.com/office/drawing/2014/main" val="3638533213"/>
                    </a:ext>
                  </a:extLst>
                </a:gridCol>
                <a:gridCol w="502768">
                  <a:extLst>
                    <a:ext uri="{9D8B030D-6E8A-4147-A177-3AD203B41FA5}">
                      <a16:colId xmlns:a16="http://schemas.microsoft.com/office/drawing/2014/main" val="3755109932"/>
                    </a:ext>
                  </a:extLst>
                </a:gridCol>
              </a:tblGrid>
              <a:tr h="625911">
                <a:tc>
                  <a:txBody>
                    <a:bodyPr/>
                    <a:lstStyle/>
                    <a:p>
                      <a:pPr algn="r"/>
                      <a:endParaRPr lang="en-GB" sz="4000" dirty="0">
                        <a:latin typeface="KG Primary Penmanship" panose="02000506000000020003"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8579638"/>
                  </a:ext>
                </a:extLst>
              </a:tr>
              <a:tr h="625911">
                <a:tc>
                  <a:txBody>
                    <a:bodyPr/>
                    <a:lstStyle/>
                    <a:p>
                      <a:pPr algn="r"/>
                      <a:r>
                        <a:rPr lang="en-GB" sz="2800" dirty="0">
                          <a:latin typeface="+mn-lt"/>
                        </a:rPr>
                        <a:t>4</a:t>
                      </a:r>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4</a:t>
                      </a:r>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8</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8</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4</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7697116"/>
                  </a:ext>
                </a:extLst>
              </a:tr>
            </a:tbl>
          </a:graphicData>
        </a:graphic>
      </p:graphicFrame>
      <p:sp>
        <p:nvSpPr>
          <p:cNvPr id="5" name="TextBox 4"/>
          <p:cNvSpPr txBox="1"/>
          <p:nvPr/>
        </p:nvSpPr>
        <p:spPr>
          <a:xfrm>
            <a:off x="7875869" y="2683425"/>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a:t>
            </a:r>
          </a:p>
        </p:txBody>
      </p:sp>
      <p:sp>
        <p:nvSpPr>
          <p:cNvPr id="51" name="TextBox 50"/>
          <p:cNvSpPr txBox="1"/>
          <p:nvPr/>
        </p:nvSpPr>
        <p:spPr>
          <a:xfrm>
            <a:off x="8382589" y="2683425"/>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a:t>
            </a:r>
          </a:p>
        </p:txBody>
      </p:sp>
      <p:sp>
        <p:nvSpPr>
          <p:cNvPr id="55" name="TextBox 54"/>
          <p:cNvSpPr txBox="1"/>
          <p:nvPr/>
        </p:nvSpPr>
        <p:spPr>
          <a:xfrm>
            <a:off x="8817991" y="2683425"/>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a:t>
            </a:r>
          </a:p>
        </p:txBody>
      </p:sp>
      <p:sp>
        <p:nvSpPr>
          <p:cNvPr id="57" name="TextBox 56"/>
          <p:cNvSpPr txBox="1"/>
          <p:nvPr/>
        </p:nvSpPr>
        <p:spPr>
          <a:xfrm>
            <a:off x="9295933" y="2683425"/>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a:t>
            </a:r>
          </a:p>
        </p:txBody>
      </p:sp>
      <p:sp>
        <p:nvSpPr>
          <p:cNvPr id="58" name="TextBox 57"/>
          <p:cNvSpPr txBox="1"/>
          <p:nvPr/>
        </p:nvSpPr>
        <p:spPr>
          <a:xfrm>
            <a:off x="7355680" y="1313987"/>
            <a:ext cx="3096421" cy="523220"/>
          </a:xfrm>
          <a:prstGeom prst="rect">
            <a:avLst/>
          </a:prstGeom>
          <a:noFill/>
        </p:spPr>
        <p:txBody>
          <a:bodyPr wrap="square" rtlCol="0">
            <a:spAutoFit/>
          </a:bodyPr>
          <a:lstStyle/>
          <a:p>
            <a:pPr algn="ctr" defTabSz="457200"/>
            <a:r>
              <a:rPr lang="en-GB" sz="2800" dirty="0">
                <a:solidFill>
                  <a:srgbClr val="4472C4"/>
                </a:solidFill>
                <a:latin typeface="Calibri" panose="020F0502020204030204"/>
              </a:rPr>
              <a:t>1,221 packs</a:t>
            </a:r>
          </a:p>
        </p:txBody>
      </p:sp>
      <p:sp>
        <p:nvSpPr>
          <p:cNvPr id="59" name="L-Shape 58"/>
          <p:cNvSpPr/>
          <p:nvPr/>
        </p:nvSpPr>
        <p:spPr>
          <a:xfrm flipV="1">
            <a:off x="2250634" y="2461445"/>
            <a:ext cx="1184595" cy="1175502"/>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0" name="L-Shape 59"/>
          <p:cNvSpPr/>
          <p:nvPr/>
        </p:nvSpPr>
        <p:spPr>
          <a:xfrm flipV="1">
            <a:off x="3566743" y="2444608"/>
            <a:ext cx="1184595" cy="1175502"/>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1" name="L-Shape 60"/>
          <p:cNvSpPr/>
          <p:nvPr/>
        </p:nvSpPr>
        <p:spPr>
          <a:xfrm flipV="1">
            <a:off x="3561329" y="3575815"/>
            <a:ext cx="1184595" cy="1175502"/>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3" name="L-Shape 62"/>
          <p:cNvSpPr/>
          <p:nvPr/>
        </p:nvSpPr>
        <p:spPr>
          <a:xfrm flipV="1">
            <a:off x="4897633" y="2444608"/>
            <a:ext cx="1184595" cy="1175502"/>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4" name="L-Shape 63"/>
          <p:cNvSpPr/>
          <p:nvPr/>
        </p:nvSpPr>
        <p:spPr>
          <a:xfrm flipV="1">
            <a:off x="4892219" y="3575815"/>
            <a:ext cx="1184595" cy="1175502"/>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5" name="L-Shape 64"/>
          <p:cNvSpPr/>
          <p:nvPr/>
        </p:nvSpPr>
        <p:spPr>
          <a:xfrm flipV="1">
            <a:off x="6174883" y="2441952"/>
            <a:ext cx="1184595" cy="1175502"/>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216974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7"/>
                                        </p:tgtEl>
                                      </p:cBhvr>
                                    </p:animEffect>
                                    <p:animScale>
                                      <p:cBhvr>
                                        <p:cTn id="7" dur="250" autoRev="1" fill="hold"/>
                                        <p:tgtEl>
                                          <p:spTgt spid="47"/>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par>
                                <p:cTn id="40" presetID="10" presetClass="entr" presetSubtype="0"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fade">
                                      <p:cBhvr>
                                        <p:cTn id="45" dur="500"/>
                                        <p:tgtEl>
                                          <p:spTgt spid="42"/>
                                        </p:tgtEl>
                                      </p:cBhvr>
                                    </p:animEffect>
                                  </p:childTnLst>
                                </p:cTn>
                              </p:par>
                              <p:par>
                                <p:cTn id="46" presetID="10" presetClass="entr" presetSubtype="0"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childTnLst>
                                </p:cTn>
                              </p:par>
                              <p:par>
                                <p:cTn id="49" presetID="10"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nodeType="with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500"/>
                                        <p:tgtEl>
                                          <p:spTgt spid="40"/>
                                        </p:tgtEl>
                                      </p:cBhvr>
                                    </p:animEffect>
                                  </p:childTnLst>
                                </p:cTn>
                              </p:par>
                              <p:par>
                                <p:cTn id="55" presetID="10"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par>
                                <p:cTn id="58" presetID="10" presetClass="entr" presetSubtype="0" fill="hold"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500"/>
                                        <p:tgtEl>
                                          <p:spTgt spid="36"/>
                                        </p:tgtEl>
                                      </p:cBhvr>
                                    </p:animEffect>
                                  </p:childTnLst>
                                </p:cTn>
                              </p:par>
                              <p:par>
                                <p:cTn id="64" presetID="10" presetClass="entr" presetSubtype="0" fill="hold"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500"/>
                                        <p:tgtEl>
                                          <p:spTgt spid="34"/>
                                        </p:tgtEl>
                                      </p:cBhvr>
                                    </p:animEffect>
                                  </p:childTnLst>
                                </p:cTn>
                              </p:par>
                              <p:par>
                                <p:cTn id="67" presetID="10"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500"/>
                                        <p:tgtEl>
                                          <p:spTgt spid="35"/>
                                        </p:tgtEl>
                                      </p:cBhvr>
                                    </p:animEffect>
                                  </p:childTnLst>
                                </p:cTn>
                              </p:par>
                              <p:par>
                                <p:cTn id="70" presetID="10" presetClass="entr" presetSubtype="0"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animEffect transition="in" filter="fade">
                                      <p:cBhvr>
                                        <p:cTn id="72" dur="500"/>
                                        <p:tgtEl>
                                          <p:spTgt spid="43"/>
                                        </p:tgtEl>
                                      </p:cBhvr>
                                    </p:animEffect>
                                  </p:childTnLst>
                                </p:cTn>
                              </p:par>
                              <p:par>
                                <p:cTn id="73" presetID="10"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par>
                                <p:cTn id="76" presetID="10" presetClass="entr" presetSubtype="0" fill="hold"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fade">
                                      <p:cBhvr>
                                        <p:cTn id="78" dur="500"/>
                                        <p:tgtEl>
                                          <p:spTgt spid="45"/>
                                        </p:tgtEl>
                                      </p:cBhvr>
                                    </p:animEffect>
                                  </p:childTnLst>
                                </p:cTn>
                              </p:par>
                              <p:par>
                                <p:cTn id="79" presetID="10" presetClass="entr" presetSubtype="0"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500"/>
                                        <p:tgtEl>
                                          <p:spTgt spid="4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500"/>
                                        <p:tgtEl>
                                          <p:spTgt spid="5"/>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0"/>
                                        </p:tgtEl>
                                        <p:attrNameLst>
                                          <p:attrName>style.visibility</p:attrName>
                                        </p:attrNameLst>
                                      </p:cBhvr>
                                      <p:to>
                                        <p:strVal val="visible"/>
                                      </p:to>
                                    </p:set>
                                    <p:animEffect transition="in" filter="fade">
                                      <p:cBhvr>
                                        <p:cTn id="96" dur="500"/>
                                        <p:tgtEl>
                                          <p:spTgt spid="6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Effect transition="in" filter="fade">
                                      <p:cBhvr>
                                        <p:cTn id="99" dur="500"/>
                                        <p:tgtEl>
                                          <p:spTgt spid="61"/>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1"/>
                                        </p:tgtEl>
                                        <p:attrNameLst>
                                          <p:attrName>style.visibility</p:attrName>
                                        </p:attrNameLst>
                                      </p:cBhvr>
                                      <p:to>
                                        <p:strVal val="visible"/>
                                      </p:to>
                                    </p:set>
                                    <p:animEffect transition="in" filter="fade">
                                      <p:cBhvr>
                                        <p:cTn id="104" dur="500"/>
                                        <p:tgtEl>
                                          <p:spTgt spid="51"/>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500"/>
                                        <p:tgtEl>
                                          <p:spTgt spid="63"/>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fade">
                                      <p:cBhvr>
                                        <p:cTn id="112" dur="500"/>
                                        <p:tgtEl>
                                          <p:spTgt spid="64"/>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5"/>
                                        </p:tgtEl>
                                        <p:attrNameLst>
                                          <p:attrName>style.visibility</p:attrName>
                                        </p:attrNameLst>
                                      </p:cBhvr>
                                      <p:to>
                                        <p:strVal val="visible"/>
                                      </p:to>
                                    </p:set>
                                    <p:animEffect transition="in" filter="fade">
                                      <p:cBhvr>
                                        <p:cTn id="117" dur="500"/>
                                        <p:tgtEl>
                                          <p:spTgt spid="55"/>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5"/>
                                        </p:tgtEl>
                                        <p:attrNameLst>
                                          <p:attrName>style.visibility</p:attrName>
                                        </p:attrNameLst>
                                      </p:cBhvr>
                                      <p:to>
                                        <p:strVal val="visible"/>
                                      </p:to>
                                    </p:set>
                                    <p:animEffect transition="in" filter="fade">
                                      <p:cBhvr>
                                        <p:cTn id="122" dur="500"/>
                                        <p:tgtEl>
                                          <p:spTgt spid="65"/>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fade">
                                      <p:cBhvr>
                                        <p:cTn id="127" dur="500"/>
                                        <p:tgtEl>
                                          <p:spTgt spid="57"/>
                                        </p:tgtEl>
                                      </p:cBhvr>
                                    </p:animEffec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nodeType="clickEffect">
                                  <p:stCondLst>
                                    <p:cond delay="0"/>
                                  </p:stCondLst>
                                  <p:childTnLst>
                                    <p:set>
                                      <p:cBhvr>
                                        <p:cTn id="131"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1" grpId="0"/>
      <p:bldP spid="55" grpId="0"/>
      <p:bldP spid="57" grpId="0"/>
      <p:bldP spid="59" grpId="0" animBg="1"/>
      <p:bldP spid="60" grpId="0" animBg="1"/>
      <p:bldP spid="61" grpId="0" animBg="1"/>
      <p:bldP spid="63" grpId="0" animBg="1"/>
      <p:bldP spid="64" grpId="0"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221054" y="1767885"/>
          <a:ext cx="5214964" cy="3576960"/>
        </p:xfrm>
        <a:graphic>
          <a:graphicData uri="http://schemas.openxmlformats.org/drawingml/2006/table">
            <a:tbl>
              <a:tblPr firstRow="1" bandRow="1">
                <a:tableStyleId>{5940675A-B579-460E-94D1-54222C63F5DA}</a:tableStyleId>
              </a:tblPr>
              <a:tblGrid>
                <a:gridCol w="1303741">
                  <a:extLst>
                    <a:ext uri="{9D8B030D-6E8A-4147-A177-3AD203B41FA5}">
                      <a16:colId xmlns:a16="http://schemas.microsoft.com/office/drawing/2014/main" val="1589910220"/>
                    </a:ext>
                  </a:extLst>
                </a:gridCol>
                <a:gridCol w="1303741">
                  <a:extLst>
                    <a:ext uri="{9D8B030D-6E8A-4147-A177-3AD203B41FA5}">
                      <a16:colId xmlns:a16="http://schemas.microsoft.com/office/drawing/2014/main" val="2069221138"/>
                    </a:ext>
                  </a:extLst>
                </a:gridCol>
                <a:gridCol w="1303741">
                  <a:extLst>
                    <a:ext uri="{9D8B030D-6E8A-4147-A177-3AD203B41FA5}">
                      <a16:colId xmlns:a16="http://schemas.microsoft.com/office/drawing/2014/main" val="2550450566"/>
                    </a:ext>
                  </a:extLst>
                </a:gridCol>
                <a:gridCol w="1303741">
                  <a:extLst>
                    <a:ext uri="{9D8B030D-6E8A-4147-A177-3AD203B41FA5}">
                      <a16:colId xmlns:a16="http://schemas.microsoft.com/office/drawing/2014/main" val="544942445"/>
                    </a:ext>
                  </a:extLst>
                </a:gridCol>
              </a:tblGrid>
              <a:tr h="468000">
                <a:tc>
                  <a:txBody>
                    <a:bodyPr/>
                    <a:lstStyle/>
                    <a:p>
                      <a:pPr algn="ctr"/>
                      <a:r>
                        <a:rPr lang="en-GB" sz="2000" dirty="0">
                          <a:latin typeface="+mn-lt"/>
                        </a:rPr>
                        <a:t>Thousands</a:t>
                      </a:r>
                    </a:p>
                  </a:txBody>
                  <a:tcPr anchor="ctr">
                    <a:solidFill>
                      <a:schemeClr val="accent1">
                        <a:lumMod val="40000"/>
                        <a:lumOff val="60000"/>
                      </a:schemeClr>
                    </a:solidFill>
                  </a:tcPr>
                </a:tc>
                <a:tc>
                  <a:txBody>
                    <a:bodyPr/>
                    <a:lstStyle/>
                    <a:p>
                      <a:pPr algn="ctr"/>
                      <a:r>
                        <a:rPr lang="en-GB" sz="2000" dirty="0">
                          <a:latin typeface="+mn-lt"/>
                        </a:rPr>
                        <a:t>Hundreds</a:t>
                      </a:r>
                    </a:p>
                  </a:txBody>
                  <a:tcPr anchor="ctr">
                    <a:solidFill>
                      <a:schemeClr val="accent6">
                        <a:lumMod val="40000"/>
                        <a:lumOff val="60000"/>
                      </a:schemeClr>
                    </a:solidFill>
                  </a:tcPr>
                </a:tc>
                <a:tc>
                  <a:txBody>
                    <a:bodyPr/>
                    <a:lstStyle/>
                    <a:p>
                      <a:pPr algn="ctr"/>
                      <a:r>
                        <a:rPr lang="en-GB" sz="2000" dirty="0">
                          <a:latin typeface="+mn-lt"/>
                        </a:rPr>
                        <a:t>Tens</a:t>
                      </a:r>
                    </a:p>
                  </a:txBody>
                  <a:tcPr anchor="ctr">
                    <a:solidFill>
                      <a:schemeClr val="accent4">
                        <a:lumMod val="60000"/>
                        <a:lumOff val="40000"/>
                      </a:schemeClr>
                    </a:solidFill>
                  </a:tcPr>
                </a:tc>
                <a:tc>
                  <a:txBody>
                    <a:bodyPr/>
                    <a:lstStyle/>
                    <a:p>
                      <a:pPr algn="ctr"/>
                      <a:r>
                        <a:rPr lang="en-GB" sz="2000" dirty="0">
                          <a:latin typeface="+mn-lt"/>
                        </a:rPr>
                        <a:t>Ones</a:t>
                      </a:r>
                    </a:p>
                  </a:txBody>
                  <a:tcPr anchor="ctr">
                    <a:solidFill>
                      <a:srgbClr val="FF5050"/>
                    </a:solidFill>
                  </a:tcPr>
                </a:tc>
                <a:extLst>
                  <a:ext uri="{0D108BD9-81ED-4DB2-BD59-A6C34878D82A}">
                    <a16:rowId xmlns:a16="http://schemas.microsoft.com/office/drawing/2014/main" val="1967756721"/>
                  </a:ext>
                </a:extLst>
              </a:tr>
              <a:tr h="140400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bl>
          </a:graphicData>
        </a:graphic>
      </p:graphicFrame>
      <mc:AlternateContent xmlns:mc="http://schemas.openxmlformats.org/markup-compatibility/2006">
        <mc:Choice xmlns:a14="http://schemas.microsoft.com/office/drawing/2010/main" Requires="a14">
          <p:sp>
            <p:nvSpPr>
              <p:cNvPr id="6" name="TextBox 5"/>
              <p:cNvSpPr txBox="1"/>
              <p:nvPr/>
            </p:nvSpPr>
            <p:spPr>
              <a:xfrm>
                <a:off x="2191512" y="458819"/>
                <a:ext cx="7291192" cy="523220"/>
              </a:xfrm>
              <a:prstGeom prst="rect">
                <a:avLst/>
              </a:prstGeom>
              <a:noFill/>
            </p:spPr>
            <p:txBody>
              <a:bodyPr wrap="square" rtlCol="0">
                <a:spAutoFit/>
              </a:bodyPr>
              <a:lstStyle/>
              <a:p>
                <a:pPr algn="ctr" defTabSz="457200"/>
                <a:r>
                  <a:rPr lang="en-GB" sz="2800" dirty="0">
                    <a:solidFill>
                      <a:prstClr val="black"/>
                    </a:solidFill>
                    <a:latin typeface="Calibri" panose="020F0502020204030204"/>
                  </a:rPr>
                  <a:t>9,306 </a:t>
                </a:r>
                <a14:m>
                  <m:oMath xmlns:m="http://schemas.openxmlformats.org/officeDocument/2006/math">
                    <m:r>
                      <a:rPr lang="en-GB" sz="2800" i="1">
                        <a:solidFill>
                          <a:prstClr val="black"/>
                        </a:solidFill>
                        <a:latin typeface="Cambria Math" panose="02040503050406030204" pitchFamily="18" charset="0"/>
                        <a:ea typeface="Cambria Math" panose="02040503050406030204" pitchFamily="18" charset="0"/>
                      </a:rPr>
                      <m:t>÷</m:t>
                    </m:r>
                  </m:oMath>
                </a14:m>
                <a:r>
                  <a:rPr lang="en-GB" sz="2800" dirty="0">
                    <a:solidFill>
                      <a:prstClr val="black"/>
                    </a:solidFill>
                    <a:latin typeface="Calibri" panose="020F0502020204030204"/>
                  </a:rPr>
                  <a:t> 3</a:t>
                </a:r>
              </a:p>
            </p:txBody>
          </p:sp>
        </mc:Choice>
        <mc:Fallback>
          <p:sp>
            <p:nvSpPr>
              <p:cNvPr id="6" name="TextBox 5"/>
              <p:cNvSpPr txBox="1">
                <a:spLocks noRot="1" noChangeAspect="1" noMove="1" noResize="1" noEditPoints="1" noAdjustHandles="1" noChangeArrowheads="1" noChangeShapeType="1" noTextEdit="1"/>
              </p:cNvSpPr>
              <p:nvPr/>
            </p:nvSpPr>
            <p:spPr>
              <a:xfrm>
                <a:off x="2191512" y="458819"/>
                <a:ext cx="7291192" cy="523220"/>
              </a:xfrm>
              <a:prstGeom prst="rect">
                <a:avLst/>
              </a:prstGeom>
              <a:blipFill>
                <a:blip r:embed="rId3"/>
                <a:stretch>
                  <a:fillRect t="-10465" b="-32558"/>
                </a:stretch>
              </a:blipFill>
            </p:spPr>
            <p:txBody>
              <a:bodyPr/>
              <a:lstStyle/>
              <a:p>
                <a:r>
                  <a:rPr lang="en-GB">
                    <a:noFill/>
                  </a:rPr>
                  <a:t> </a:t>
                </a:r>
              </a:p>
            </p:txBody>
          </p:sp>
        </mc:Fallback>
      </mc:AlternateContent>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7303" y="2207497"/>
            <a:ext cx="655069" cy="63893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1664" y="2207497"/>
            <a:ext cx="655069" cy="63893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7303" y="2760365"/>
            <a:ext cx="655069" cy="63893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1664" y="2760365"/>
            <a:ext cx="655069" cy="638935"/>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1749" y="2207497"/>
            <a:ext cx="655070" cy="638935"/>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5217" y="2207497"/>
            <a:ext cx="655070" cy="638935"/>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1749" y="2760365"/>
            <a:ext cx="655070" cy="638935"/>
          </a:xfrm>
          <a:prstGeom prst="rect">
            <a:avLst/>
          </a:prstGeom>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646" y="2207496"/>
            <a:ext cx="669379" cy="652892"/>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652" y="2207496"/>
            <a:ext cx="669379" cy="652892"/>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646" y="2760364"/>
            <a:ext cx="669379" cy="652892"/>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652" y="2760364"/>
            <a:ext cx="669379" cy="652892"/>
          </a:xfrm>
          <a:prstGeom prst="rect">
            <a:avLst/>
          </a:prstGeom>
        </p:spPr>
      </p:pic>
      <p:graphicFrame>
        <p:nvGraphicFramePr>
          <p:cNvPr id="47" name="Table 46"/>
          <p:cNvGraphicFramePr>
            <a:graphicFrameLocks noGrp="1"/>
          </p:cNvGraphicFramePr>
          <p:nvPr/>
        </p:nvGraphicFramePr>
        <p:xfrm>
          <a:off x="7215535" y="2182956"/>
          <a:ext cx="2513840" cy="1326951"/>
        </p:xfrm>
        <a:graphic>
          <a:graphicData uri="http://schemas.openxmlformats.org/drawingml/2006/table">
            <a:tbl>
              <a:tblPr firstRow="1" bandRow="1">
                <a:tableStyleId>{5C22544A-7EE6-4342-B048-85BDC9FD1C3A}</a:tableStyleId>
              </a:tblPr>
              <a:tblGrid>
                <a:gridCol w="502768">
                  <a:extLst>
                    <a:ext uri="{9D8B030D-6E8A-4147-A177-3AD203B41FA5}">
                      <a16:colId xmlns:a16="http://schemas.microsoft.com/office/drawing/2014/main" val="327863339"/>
                    </a:ext>
                  </a:extLst>
                </a:gridCol>
                <a:gridCol w="502768">
                  <a:extLst>
                    <a:ext uri="{9D8B030D-6E8A-4147-A177-3AD203B41FA5}">
                      <a16:colId xmlns:a16="http://schemas.microsoft.com/office/drawing/2014/main" val="1170053587"/>
                    </a:ext>
                  </a:extLst>
                </a:gridCol>
                <a:gridCol w="502768">
                  <a:extLst>
                    <a:ext uri="{9D8B030D-6E8A-4147-A177-3AD203B41FA5}">
                      <a16:colId xmlns:a16="http://schemas.microsoft.com/office/drawing/2014/main" val="3538878627"/>
                    </a:ext>
                  </a:extLst>
                </a:gridCol>
                <a:gridCol w="502768">
                  <a:extLst>
                    <a:ext uri="{9D8B030D-6E8A-4147-A177-3AD203B41FA5}">
                      <a16:colId xmlns:a16="http://schemas.microsoft.com/office/drawing/2014/main" val="3638533213"/>
                    </a:ext>
                  </a:extLst>
                </a:gridCol>
                <a:gridCol w="502768">
                  <a:extLst>
                    <a:ext uri="{9D8B030D-6E8A-4147-A177-3AD203B41FA5}">
                      <a16:colId xmlns:a16="http://schemas.microsoft.com/office/drawing/2014/main" val="3755109932"/>
                    </a:ext>
                  </a:extLst>
                </a:gridCol>
              </a:tblGrid>
              <a:tr h="625911">
                <a:tc>
                  <a:txBody>
                    <a:bodyPr/>
                    <a:lstStyle/>
                    <a:p>
                      <a:pPr algn="r"/>
                      <a:endParaRPr lang="en-GB" sz="4000" dirty="0">
                        <a:latin typeface="KG Primary Penmanship" panose="02000506000000020003"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8579638"/>
                  </a:ext>
                </a:extLst>
              </a:tr>
              <a:tr h="625911">
                <a:tc>
                  <a:txBody>
                    <a:bodyPr/>
                    <a:lstStyle/>
                    <a:p>
                      <a:pPr algn="r"/>
                      <a:r>
                        <a:rPr lang="en-GB" sz="2800" dirty="0">
                          <a:latin typeface="+mn-lt"/>
                        </a:rPr>
                        <a:t>3</a:t>
                      </a:r>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9</a:t>
                      </a:r>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3</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0</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6</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7697116"/>
                  </a:ext>
                </a:extLst>
              </a:tr>
            </a:tbl>
          </a:graphicData>
        </a:graphic>
      </p:graphicFrame>
      <p:sp>
        <p:nvSpPr>
          <p:cNvPr id="5" name="TextBox 4"/>
          <p:cNvSpPr txBox="1"/>
          <p:nvPr/>
        </p:nvSpPr>
        <p:spPr>
          <a:xfrm>
            <a:off x="7872430" y="2411823"/>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a:t>
            </a:r>
          </a:p>
        </p:txBody>
      </p:sp>
      <p:sp>
        <p:nvSpPr>
          <p:cNvPr id="51" name="TextBox 50"/>
          <p:cNvSpPr txBox="1"/>
          <p:nvPr/>
        </p:nvSpPr>
        <p:spPr>
          <a:xfrm>
            <a:off x="8345785" y="2411823"/>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a:t>
            </a:r>
          </a:p>
        </p:txBody>
      </p:sp>
      <p:sp>
        <p:nvSpPr>
          <p:cNvPr id="55" name="TextBox 54"/>
          <p:cNvSpPr txBox="1"/>
          <p:nvPr/>
        </p:nvSpPr>
        <p:spPr>
          <a:xfrm>
            <a:off x="8819140" y="2411823"/>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0</a:t>
            </a:r>
          </a:p>
        </p:txBody>
      </p:sp>
      <p:sp>
        <p:nvSpPr>
          <p:cNvPr id="57" name="TextBox 56"/>
          <p:cNvSpPr txBox="1"/>
          <p:nvPr/>
        </p:nvSpPr>
        <p:spPr>
          <a:xfrm>
            <a:off x="9292494" y="2411823"/>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a:t>
            </a:r>
          </a:p>
        </p:txBody>
      </p:sp>
      <p:pic>
        <p:nvPicPr>
          <p:cNvPr id="59" name="Picture 58"/>
          <p:cNvPicPr>
            <a:picLocks noChangeAspect="1"/>
          </p:cNvPicPr>
          <p:nvPr/>
        </p:nvPicPr>
        <p:blipFill>
          <a:blip r:embed="rId7"/>
          <a:stretch>
            <a:fillRect/>
          </a:stretch>
        </p:blipFill>
        <p:spPr>
          <a:xfrm>
            <a:off x="8956035" y="569226"/>
            <a:ext cx="747045" cy="747045"/>
          </a:xfrm>
          <a:prstGeom prst="rect">
            <a:avLst/>
          </a:prstGeom>
        </p:spPr>
      </p:pic>
      <p:sp>
        <p:nvSpPr>
          <p:cNvPr id="60" name="TextBox 59"/>
          <p:cNvSpPr txBox="1"/>
          <p:nvPr/>
        </p:nvSpPr>
        <p:spPr>
          <a:xfrm>
            <a:off x="7258878" y="711915"/>
            <a:ext cx="2095136" cy="461665"/>
          </a:xfrm>
          <a:prstGeom prst="rect">
            <a:avLst/>
          </a:prstGeom>
          <a:noFill/>
        </p:spPr>
        <p:txBody>
          <a:bodyPr wrap="square" rtlCol="0">
            <a:spAutoFit/>
          </a:bodyPr>
          <a:lstStyle/>
          <a:p>
            <a:pPr defTabSz="457200"/>
            <a:r>
              <a:rPr lang="en-GB" sz="2400" dirty="0">
                <a:solidFill>
                  <a:prstClr val="black"/>
                </a:solidFill>
                <a:latin typeface="Calibri" panose="020F0502020204030204" pitchFamily="34" charset="0"/>
                <a:cs typeface="Calibri" panose="020F0502020204030204" pitchFamily="34" charset="0"/>
              </a:rPr>
              <a:t>Have a think</a:t>
            </a:r>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7303" y="3312809"/>
            <a:ext cx="655069" cy="638935"/>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1664" y="3312809"/>
            <a:ext cx="655069" cy="638935"/>
          </a:xfrm>
          <a:prstGeom prst="rect">
            <a:avLst/>
          </a:prstGeom>
        </p:spPr>
      </p:pic>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7303" y="3865677"/>
            <a:ext cx="655069" cy="638935"/>
          </a:xfrm>
          <a:prstGeom prst="rect">
            <a:avLst/>
          </a:prstGeom>
        </p:spPr>
      </p:pic>
      <p:pic>
        <p:nvPicPr>
          <p:cNvPr id="64" name="Picture 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1664" y="3865677"/>
            <a:ext cx="655069" cy="638935"/>
          </a:xfrm>
          <a:prstGeom prst="rect">
            <a:avLst/>
          </a:prstGeom>
        </p:spPr>
      </p:pic>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7303" y="4418545"/>
            <a:ext cx="655069" cy="638935"/>
          </a:xfrm>
          <a:prstGeom prst="rect">
            <a:avLst/>
          </a:prstGeom>
        </p:spPr>
      </p:pic>
      <p:pic>
        <p:nvPicPr>
          <p:cNvPr id="66" name="Picture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646" y="3312808"/>
            <a:ext cx="669379" cy="652892"/>
          </a:xfrm>
          <a:prstGeom prst="rect">
            <a:avLst/>
          </a:prstGeom>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652" y="3312808"/>
            <a:ext cx="669379" cy="652892"/>
          </a:xfrm>
          <a:prstGeom prst="rect">
            <a:avLst/>
          </a:prstGeom>
        </p:spPr>
      </p:pic>
      <p:sp>
        <p:nvSpPr>
          <p:cNvPr id="72" name="L-Shape 71"/>
          <p:cNvSpPr/>
          <p:nvPr/>
        </p:nvSpPr>
        <p:spPr>
          <a:xfrm flipV="1">
            <a:off x="2281185" y="2182955"/>
            <a:ext cx="1128306" cy="1188428"/>
          </a:xfrm>
          <a:prstGeom prst="corner">
            <a:avLst>
              <a:gd name="adj1" fmla="val 54546"/>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73" name="L-Shape 72"/>
          <p:cNvSpPr/>
          <p:nvPr/>
        </p:nvSpPr>
        <p:spPr>
          <a:xfrm rot="10800000" flipV="1">
            <a:off x="2262642" y="2759940"/>
            <a:ext cx="1128306" cy="1105736"/>
          </a:xfrm>
          <a:prstGeom prst="corner">
            <a:avLst>
              <a:gd name="adj1" fmla="val 47458"/>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74" name="L-Shape 73"/>
          <p:cNvSpPr/>
          <p:nvPr/>
        </p:nvSpPr>
        <p:spPr>
          <a:xfrm flipV="1">
            <a:off x="2250634" y="3869051"/>
            <a:ext cx="1128306" cy="1188428"/>
          </a:xfrm>
          <a:prstGeom prst="corner">
            <a:avLst>
              <a:gd name="adj1" fmla="val 54546"/>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75" name="L-Shape 74"/>
          <p:cNvSpPr/>
          <p:nvPr/>
        </p:nvSpPr>
        <p:spPr>
          <a:xfrm flipV="1">
            <a:off x="3582112" y="2207244"/>
            <a:ext cx="1128306" cy="1188428"/>
          </a:xfrm>
          <a:prstGeom prst="corner">
            <a:avLst>
              <a:gd name="adj1" fmla="val 54546"/>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76" name="L-Shape 75"/>
          <p:cNvSpPr/>
          <p:nvPr/>
        </p:nvSpPr>
        <p:spPr>
          <a:xfrm flipV="1">
            <a:off x="6176524" y="2189263"/>
            <a:ext cx="1128306" cy="1188428"/>
          </a:xfrm>
          <a:prstGeom prst="corner">
            <a:avLst>
              <a:gd name="adj1" fmla="val 54546"/>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77" name="L-Shape 76"/>
          <p:cNvSpPr/>
          <p:nvPr/>
        </p:nvSpPr>
        <p:spPr>
          <a:xfrm rot="10800000" flipV="1">
            <a:off x="6160960" y="2818515"/>
            <a:ext cx="1128306" cy="1105736"/>
          </a:xfrm>
          <a:prstGeom prst="corner">
            <a:avLst>
              <a:gd name="adj1" fmla="val 47458"/>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46595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par>
                                <p:cTn id="41" presetID="10"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nodeType="withEffect">
                                  <p:stCondLst>
                                    <p:cond delay="0"/>
                                  </p:stCondLst>
                                  <p:childTnLst>
                                    <p:set>
                                      <p:cBhvr>
                                        <p:cTn id="45" dur="1" fill="hold">
                                          <p:stCondLst>
                                            <p:cond delay="0"/>
                                          </p:stCondLst>
                                        </p:cTn>
                                        <p:tgtEl>
                                          <p:spTgt spid="63"/>
                                        </p:tgtEl>
                                        <p:attrNameLst>
                                          <p:attrName>style.visibility</p:attrName>
                                        </p:attrNameLst>
                                      </p:cBhvr>
                                      <p:to>
                                        <p:strVal val="visible"/>
                                      </p:to>
                                    </p:set>
                                    <p:animEffect transition="in" filter="fade">
                                      <p:cBhvr>
                                        <p:cTn id="46" dur="500"/>
                                        <p:tgtEl>
                                          <p:spTgt spid="63"/>
                                        </p:tgtEl>
                                      </p:cBhvr>
                                    </p:animEffect>
                                  </p:childTnLst>
                                </p:cTn>
                              </p:par>
                              <p:par>
                                <p:cTn id="47" presetID="10" presetClass="entr" presetSubtype="0" fill="hold" nodeType="withEffect">
                                  <p:stCondLst>
                                    <p:cond delay="0"/>
                                  </p:stCondLst>
                                  <p:childTnLst>
                                    <p:set>
                                      <p:cBhvr>
                                        <p:cTn id="48" dur="1" fill="hold">
                                          <p:stCondLst>
                                            <p:cond delay="0"/>
                                          </p:stCondLst>
                                        </p:cTn>
                                        <p:tgtEl>
                                          <p:spTgt spid="64"/>
                                        </p:tgtEl>
                                        <p:attrNameLst>
                                          <p:attrName>style.visibility</p:attrName>
                                        </p:attrNameLst>
                                      </p:cBhvr>
                                      <p:to>
                                        <p:strVal val="visible"/>
                                      </p:to>
                                    </p:set>
                                    <p:animEffect transition="in" filter="fade">
                                      <p:cBhvr>
                                        <p:cTn id="49" dur="500"/>
                                        <p:tgtEl>
                                          <p:spTgt spid="64"/>
                                        </p:tgtEl>
                                      </p:cBhvr>
                                    </p:animEffect>
                                  </p:childTnLst>
                                </p:cTn>
                              </p:par>
                              <p:par>
                                <p:cTn id="50" presetID="10" presetClass="entr" presetSubtype="0"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par>
                                <p:cTn id="53" presetID="10" presetClass="entr" presetSubtype="0" fill="hold" nodeType="withEffect">
                                  <p:stCondLst>
                                    <p:cond delay="0"/>
                                  </p:stCondLst>
                                  <p:childTnLst>
                                    <p:set>
                                      <p:cBhvr>
                                        <p:cTn id="54" dur="1" fill="hold">
                                          <p:stCondLst>
                                            <p:cond delay="0"/>
                                          </p:stCondLst>
                                        </p:cTn>
                                        <p:tgtEl>
                                          <p:spTgt spid="66"/>
                                        </p:tgtEl>
                                        <p:attrNameLst>
                                          <p:attrName>style.visibility</p:attrName>
                                        </p:attrNameLst>
                                      </p:cBhvr>
                                      <p:to>
                                        <p:strVal val="visible"/>
                                      </p:to>
                                    </p:set>
                                    <p:animEffect transition="in" filter="fade">
                                      <p:cBhvr>
                                        <p:cTn id="55" dur="500"/>
                                        <p:tgtEl>
                                          <p:spTgt spid="66"/>
                                        </p:tgtEl>
                                      </p:cBhvr>
                                    </p:animEffect>
                                  </p:childTnLst>
                                </p:cTn>
                              </p:par>
                              <p:par>
                                <p:cTn id="56" presetID="10" presetClass="entr" presetSubtype="0" fill="hold" nodeType="with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500"/>
                                        <p:tgtEl>
                                          <p:spTgt spid="6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fade">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fade">
                                      <p:cBhvr>
                                        <p:cTn id="79" dur="500"/>
                                        <p:tgtEl>
                                          <p:spTgt spid="7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500"/>
                                        <p:tgtEl>
                                          <p:spTgt spid="5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fade">
                                      <p:cBhvr>
                                        <p:cTn id="89" dur="5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76"/>
                                        </p:tgtEl>
                                        <p:attrNameLst>
                                          <p:attrName>style.visibility</p:attrName>
                                        </p:attrNameLst>
                                      </p:cBhvr>
                                      <p:to>
                                        <p:strVal val="visible"/>
                                      </p:to>
                                    </p:set>
                                    <p:animEffect transition="in" filter="fade">
                                      <p:cBhvr>
                                        <p:cTn id="94" dur="500"/>
                                        <p:tgtEl>
                                          <p:spTgt spid="76"/>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500"/>
                                        <p:tgtEl>
                                          <p:spTgt spid="77"/>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1" grpId="0"/>
      <p:bldP spid="55" grpId="0"/>
      <p:bldP spid="57" grpId="0"/>
      <p:bldP spid="72" grpId="0" animBg="1"/>
      <p:bldP spid="73" grpId="0" animBg="1"/>
      <p:bldP spid="74" grpId="0" animBg="1"/>
      <p:bldP spid="75" grpId="0" animBg="1"/>
      <p:bldP spid="76" grpId="0" animBg="1"/>
      <p:bldP spid="7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221054" y="1767885"/>
          <a:ext cx="5214964" cy="4125600"/>
        </p:xfrm>
        <a:graphic>
          <a:graphicData uri="http://schemas.openxmlformats.org/drawingml/2006/table">
            <a:tbl>
              <a:tblPr firstRow="1" bandRow="1">
                <a:tableStyleId>{5940675A-B579-460E-94D1-54222C63F5DA}</a:tableStyleId>
              </a:tblPr>
              <a:tblGrid>
                <a:gridCol w="1303741">
                  <a:extLst>
                    <a:ext uri="{9D8B030D-6E8A-4147-A177-3AD203B41FA5}">
                      <a16:colId xmlns:a16="http://schemas.microsoft.com/office/drawing/2014/main" val="1589910220"/>
                    </a:ext>
                  </a:extLst>
                </a:gridCol>
                <a:gridCol w="1303741">
                  <a:extLst>
                    <a:ext uri="{9D8B030D-6E8A-4147-A177-3AD203B41FA5}">
                      <a16:colId xmlns:a16="http://schemas.microsoft.com/office/drawing/2014/main" val="2069221138"/>
                    </a:ext>
                  </a:extLst>
                </a:gridCol>
                <a:gridCol w="1303741">
                  <a:extLst>
                    <a:ext uri="{9D8B030D-6E8A-4147-A177-3AD203B41FA5}">
                      <a16:colId xmlns:a16="http://schemas.microsoft.com/office/drawing/2014/main" val="2550450566"/>
                    </a:ext>
                  </a:extLst>
                </a:gridCol>
                <a:gridCol w="1303741">
                  <a:extLst>
                    <a:ext uri="{9D8B030D-6E8A-4147-A177-3AD203B41FA5}">
                      <a16:colId xmlns:a16="http://schemas.microsoft.com/office/drawing/2014/main" val="544942445"/>
                    </a:ext>
                  </a:extLst>
                </a:gridCol>
              </a:tblGrid>
              <a:tr h="468000">
                <a:tc>
                  <a:txBody>
                    <a:bodyPr/>
                    <a:lstStyle/>
                    <a:p>
                      <a:pPr algn="ctr"/>
                      <a:r>
                        <a:rPr lang="en-GB" sz="2000" dirty="0">
                          <a:latin typeface="+mn-lt"/>
                        </a:rPr>
                        <a:t>Thousands</a:t>
                      </a:r>
                    </a:p>
                  </a:txBody>
                  <a:tcPr anchor="ctr">
                    <a:solidFill>
                      <a:schemeClr val="accent1">
                        <a:lumMod val="40000"/>
                        <a:lumOff val="60000"/>
                      </a:schemeClr>
                    </a:solidFill>
                  </a:tcPr>
                </a:tc>
                <a:tc>
                  <a:txBody>
                    <a:bodyPr/>
                    <a:lstStyle/>
                    <a:p>
                      <a:pPr algn="ctr"/>
                      <a:r>
                        <a:rPr lang="en-GB" sz="2000" dirty="0">
                          <a:latin typeface="+mn-lt"/>
                        </a:rPr>
                        <a:t>Hundreds</a:t>
                      </a:r>
                    </a:p>
                  </a:txBody>
                  <a:tcPr anchor="ctr">
                    <a:solidFill>
                      <a:schemeClr val="accent6">
                        <a:lumMod val="40000"/>
                        <a:lumOff val="60000"/>
                      </a:schemeClr>
                    </a:solidFill>
                  </a:tcPr>
                </a:tc>
                <a:tc>
                  <a:txBody>
                    <a:bodyPr/>
                    <a:lstStyle/>
                    <a:p>
                      <a:pPr algn="ctr"/>
                      <a:r>
                        <a:rPr lang="en-GB" sz="2000" dirty="0">
                          <a:latin typeface="+mn-lt"/>
                        </a:rPr>
                        <a:t>Tens</a:t>
                      </a:r>
                    </a:p>
                  </a:txBody>
                  <a:tcPr anchor="ctr">
                    <a:solidFill>
                      <a:schemeClr val="accent4">
                        <a:lumMod val="60000"/>
                        <a:lumOff val="40000"/>
                      </a:schemeClr>
                    </a:solidFill>
                  </a:tcPr>
                </a:tc>
                <a:tc>
                  <a:txBody>
                    <a:bodyPr/>
                    <a:lstStyle/>
                    <a:p>
                      <a:pPr algn="ctr"/>
                      <a:r>
                        <a:rPr lang="en-GB" sz="2000" dirty="0">
                          <a:latin typeface="+mn-lt"/>
                        </a:rPr>
                        <a:t>Ones</a:t>
                      </a:r>
                    </a:p>
                  </a:txBody>
                  <a:tcPr anchor="ctr">
                    <a:solidFill>
                      <a:srgbClr val="FF5050"/>
                    </a:solidFill>
                  </a:tcPr>
                </a:tc>
                <a:extLst>
                  <a:ext uri="{0D108BD9-81ED-4DB2-BD59-A6C34878D82A}">
                    <a16:rowId xmlns:a16="http://schemas.microsoft.com/office/drawing/2014/main" val="1967756721"/>
                  </a:ext>
                </a:extLst>
              </a:tr>
              <a:tr h="140400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bl>
          </a:graphicData>
        </a:graphic>
      </p:graphicFrame>
      <mc:AlternateContent xmlns:mc="http://schemas.openxmlformats.org/markup-compatibility/2006">
        <mc:Choice xmlns:a14="http://schemas.microsoft.com/office/drawing/2010/main" Requires="a14">
          <p:sp>
            <p:nvSpPr>
              <p:cNvPr id="6" name="TextBox 5"/>
              <p:cNvSpPr txBox="1"/>
              <p:nvPr/>
            </p:nvSpPr>
            <p:spPr>
              <a:xfrm>
                <a:off x="2191512" y="458819"/>
                <a:ext cx="7291192" cy="523220"/>
              </a:xfrm>
              <a:prstGeom prst="rect">
                <a:avLst/>
              </a:prstGeom>
              <a:noFill/>
            </p:spPr>
            <p:txBody>
              <a:bodyPr wrap="square" rtlCol="0">
                <a:spAutoFit/>
              </a:bodyPr>
              <a:lstStyle/>
              <a:p>
                <a:pPr algn="ctr" defTabSz="457200"/>
                <a:r>
                  <a:rPr lang="en-GB" sz="2800" dirty="0">
                    <a:solidFill>
                      <a:prstClr val="black"/>
                    </a:solidFill>
                    <a:latin typeface="Calibri" panose="020F0502020204030204"/>
                  </a:rPr>
                  <a:t>4,324 </a:t>
                </a:r>
                <a14:m>
                  <m:oMath xmlns:m="http://schemas.openxmlformats.org/officeDocument/2006/math">
                    <m:r>
                      <a:rPr lang="en-GB" sz="2800" i="1">
                        <a:solidFill>
                          <a:prstClr val="black"/>
                        </a:solidFill>
                        <a:latin typeface="Cambria Math" panose="02040503050406030204" pitchFamily="18" charset="0"/>
                        <a:ea typeface="Cambria Math" panose="02040503050406030204" pitchFamily="18" charset="0"/>
                      </a:rPr>
                      <m:t>÷</m:t>
                    </m:r>
                  </m:oMath>
                </a14:m>
                <a:r>
                  <a:rPr lang="en-GB" sz="2800" dirty="0">
                    <a:solidFill>
                      <a:prstClr val="black"/>
                    </a:solidFill>
                    <a:latin typeface="Calibri" panose="020F0502020204030204"/>
                  </a:rPr>
                  <a:t> 2</a:t>
                </a:r>
              </a:p>
            </p:txBody>
          </p:sp>
        </mc:Choice>
        <mc:Fallback>
          <p:sp>
            <p:nvSpPr>
              <p:cNvPr id="6" name="TextBox 5"/>
              <p:cNvSpPr txBox="1">
                <a:spLocks noRot="1" noChangeAspect="1" noMove="1" noResize="1" noEditPoints="1" noAdjustHandles="1" noChangeArrowheads="1" noChangeShapeType="1" noTextEdit="1"/>
              </p:cNvSpPr>
              <p:nvPr/>
            </p:nvSpPr>
            <p:spPr>
              <a:xfrm>
                <a:off x="2191512" y="458819"/>
                <a:ext cx="7291192" cy="523220"/>
              </a:xfrm>
              <a:prstGeom prst="rect">
                <a:avLst/>
              </a:prstGeom>
              <a:blipFill>
                <a:blip r:embed="rId3"/>
                <a:stretch>
                  <a:fillRect t="-10465" b="-32558"/>
                </a:stretch>
              </a:blipFill>
            </p:spPr>
            <p:txBody>
              <a:bodyPr/>
              <a:lstStyle/>
              <a:p>
                <a:r>
                  <a:rPr lang="en-GB">
                    <a:noFill/>
                  </a:rPr>
                  <a:t> </a:t>
                </a:r>
              </a:p>
            </p:txBody>
          </p:sp>
        </mc:Fallback>
      </mc:AlternateContent>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7303" y="2207497"/>
            <a:ext cx="655069" cy="63893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1664" y="2207497"/>
            <a:ext cx="655069" cy="63893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7303" y="2760365"/>
            <a:ext cx="655069" cy="63893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21664" y="2760365"/>
            <a:ext cx="655069" cy="638935"/>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1749" y="2207497"/>
            <a:ext cx="655070" cy="638935"/>
          </a:xfrm>
          <a:prstGeom prst="rect">
            <a:avLst/>
          </a:prstGeom>
        </p:spPr>
      </p:pic>
      <p:pic>
        <p:nvPicPr>
          <p:cNvPr id="27" name="Picture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5217" y="2207497"/>
            <a:ext cx="655070" cy="638935"/>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31749" y="2760365"/>
            <a:ext cx="655070" cy="638935"/>
          </a:xfrm>
          <a:prstGeom prst="rect">
            <a:avLst/>
          </a:prstGeom>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646" y="2207496"/>
            <a:ext cx="669379" cy="652892"/>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652" y="2207496"/>
            <a:ext cx="669379" cy="652892"/>
          </a:xfrm>
          <a:prstGeom prst="rect">
            <a:avLst/>
          </a:prstGeom>
        </p:spPr>
      </p:pic>
      <p:pic>
        <p:nvPicPr>
          <p:cNvPr id="45" name="Picture 4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21646" y="2760364"/>
            <a:ext cx="669379" cy="652892"/>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1652" y="2760364"/>
            <a:ext cx="669379" cy="652892"/>
          </a:xfrm>
          <a:prstGeom prst="rect">
            <a:avLst/>
          </a:prstGeom>
        </p:spPr>
      </p:pic>
      <p:graphicFrame>
        <p:nvGraphicFramePr>
          <p:cNvPr id="47" name="Table 46"/>
          <p:cNvGraphicFramePr>
            <a:graphicFrameLocks noGrp="1"/>
          </p:cNvGraphicFramePr>
          <p:nvPr/>
        </p:nvGraphicFramePr>
        <p:xfrm>
          <a:off x="7240832" y="2198085"/>
          <a:ext cx="2513840" cy="1326951"/>
        </p:xfrm>
        <a:graphic>
          <a:graphicData uri="http://schemas.openxmlformats.org/drawingml/2006/table">
            <a:tbl>
              <a:tblPr firstRow="1" bandRow="1">
                <a:tableStyleId>{5C22544A-7EE6-4342-B048-85BDC9FD1C3A}</a:tableStyleId>
              </a:tblPr>
              <a:tblGrid>
                <a:gridCol w="502768">
                  <a:extLst>
                    <a:ext uri="{9D8B030D-6E8A-4147-A177-3AD203B41FA5}">
                      <a16:colId xmlns:a16="http://schemas.microsoft.com/office/drawing/2014/main" val="327863339"/>
                    </a:ext>
                  </a:extLst>
                </a:gridCol>
                <a:gridCol w="502768">
                  <a:extLst>
                    <a:ext uri="{9D8B030D-6E8A-4147-A177-3AD203B41FA5}">
                      <a16:colId xmlns:a16="http://schemas.microsoft.com/office/drawing/2014/main" val="1170053587"/>
                    </a:ext>
                  </a:extLst>
                </a:gridCol>
                <a:gridCol w="502768">
                  <a:extLst>
                    <a:ext uri="{9D8B030D-6E8A-4147-A177-3AD203B41FA5}">
                      <a16:colId xmlns:a16="http://schemas.microsoft.com/office/drawing/2014/main" val="3538878627"/>
                    </a:ext>
                  </a:extLst>
                </a:gridCol>
                <a:gridCol w="502768">
                  <a:extLst>
                    <a:ext uri="{9D8B030D-6E8A-4147-A177-3AD203B41FA5}">
                      <a16:colId xmlns:a16="http://schemas.microsoft.com/office/drawing/2014/main" val="3638533213"/>
                    </a:ext>
                  </a:extLst>
                </a:gridCol>
                <a:gridCol w="502768">
                  <a:extLst>
                    <a:ext uri="{9D8B030D-6E8A-4147-A177-3AD203B41FA5}">
                      <a16:colId xmlns:a16="http://schemas.microsoft.com/office/drawing/2014/main" val="3755109932"/>
                    </a:ext>
                  </a:extLst>
                </a:gridCol>
              </a:tblGrid>
              <a:tr h="625911">
                <a:tc>
                  <a:txBody>
                    <a:bodyPr/>
                    <a:lstStyle/>
                    <a:p>
                      <a:pPr algn="r"/>
                      <a:endParaRPr lang="en-GB" sz="4000" dirty="0">
                        <a:latin typeface="KG Primary Penmanship" panose="02000506000000020003"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8579638"/>
                  </a:ext>
                </a:extLst>
              </a:tr>
              <a:tr h="625911">
                <a:tc>
                  <a:txBody>
                    <a:bodyPr/>
                    <a:lstStyle/>
                    <a:p>
                      <a:pPr algn="r"/>
                      <a:r>
                        <a:rPr lang="en-GB" sz="2800" dirty="0">
                          <a:latin typeface="+mn-lt"/>
                        </a:rPr>
                        <a:t>2</a:t>
                      </a:r>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4</a:t>
                      </a:r>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3</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2</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4</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7697116"/>
                  </a:ext>
                </a:extLst>
              </a:tr>
            </a:tbl>
          </a:graphicData>
        </a:graphic>
      </p:graphicFrame>
      <p:sp>
        <p:nvSpPr>
          <p:cNvPr id="5" name="TextBox 4"/>
          <p:cNvSpPr txBox="1"/>
          <p:nvPr/>
        </p:nvSpPr>
        <p:spPr>
          <a:xfrm>
            <a:off x="7897727" y="2426952"/>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a:t>
            </a:r>
          </a:p>
        </p:txBody>
      </p:sp>
      <p:sp>
        <p:nvSpPr>
          <p:cNvPr id="51" name="TextBox 50"/>
          <p:cNvSpPr txBox="1"/>
          <p:nvPr/>
        </p:nvSpPr>
        <p:spPr>
          <a:xfrm>
            <a:off x="8404447" y="2426952"/>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a:t>
            </a:r>
          </a:p>
        </p:txBody>
      </p:sp>
      <p:sp>
        <p:nvSpPr>
          <p:cNvPr id="55" name="TextBox 54"/>
          <p:cNvSpPr txBox="1"/>
          <p:nvPr/>
        </p:nvSpPr>
        <p:spPr>
          <a:xfrm>
            <a:off x="8839849" y="2426952"/>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6</a:t>
            </a:r>
          </a:p>
        </p:txBody>
      </p:sp>
      <p:sp>
        <p:nvSpPr>
          <p:cNvPr id="57" name="TextBox 56"/>
          <p:cNvSpPr txBox="1"/>
          <p:nvPr/>
        </p:nvSpPr>
        <p:spPr>
          <a:xfrm>
            <a:off x="9317791" y="2426952"/>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a:t>
            </a:r>
          </a:p>
        </p:txBody>
      </p:sp>
      <p:pic>
        <p:nvPicPr>
          <p:cNvPr id="37" name="Picture 3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6036" y="2223833"/>
            <a:ext cx="664719" cy="648347"/>
          </a:xfrm>
          <a:prstGeom prst="rect">
            <a:avLst/>
          </a:prstGeom>
        </p:spPr>
      </p:pic>
      <p:pic>
        <p:nvPicPr>
          <p:cNvPr id="38" name="Picture 3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9867" y="2223833"/>
            <a:ext cx="664719" cy="648347"/>
          </a:xfrm>
          <a:prstGeom prst="rect">
            <a:avLst/>
          </a:prstGeom>
        </p:spPr>
      </p:pic>
      <p:sp>
        <p:nvSpPr>
          <p:cNvPr id="39" name="L-Shape 38"/>
          <p:cNvSpPr/>
          <p:nvPr/>
        </p:nvSpPr>
        <p:spPr>
          <a:xfrm flipV="1">
            <a:off x="2250634" y="2223832"/>
            <a:ext cx="1184595" cy="567176"/>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0" name="L-Shape 39"/>
          <p:cNvSpPr/>
          <p:nvPr/>
        </p:nvSpPr>
        <p:spPr>
          <a:xfrm flipV="1">
            <a:off x="2250634" y="2796243"/>
            <a:ext cx="1184595" cy="567176"/>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41" name="L-Shape 40"/>
          <p:cNvSpPr/>
          <p:nvPr/>
        </p:nvSpPr>
        <p:spPr>
          <a:xfrm flipV="1">
            <a:off x="3559689" y="2230977"/>
            <a:ext cx="1184595" cy="567176"/>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42" name="Straight Connector 41"/>
          <p:cNvCxnSpPr/>
          <p:nvPr/>
        </p:nvCxnSpPr>
        <p:spPr>
          <a:xfrm flipV="1">
            <a:off x="3588902" y="2875301"/>
            <a:ext cx="556444" cy="4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4108201" y="3119902"/>
            <a:ext cx="759422"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0455" y="2798946"/>
            <a:ext cx="664719" cy="648347"/>
          </a:xfrm>
          <a:prstGeom prst="rect">
            <a:avLst/>
          </a:prstGeom>
        </p:spPr>
      </p:pic>
      <p:pic>
        <p:nvPicPr>
          <p:cNvPr id="50" name="Picture 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4286" y="2798946"/>
            <a:ext cx="664719" cy="648347"/>
          </a:xfrm>
          <a:prstGeom prst="rect">
            <a:avLst/>
          </a:prstGeom>
        </p:spPr>
      </p:pic>
      <p:pic>
        <p:nvPicPr>
          <p:cNvPr id="53" name="Picture 5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3912" y="3372921"/>
            <a:ext cx="664719" cy="648347"/>
          </a:xfrm>
          <a:prstGeom prst="rect">
            <a:avLst/>
          </a:prstGeom>
        </p:spPr>
      </p:pic>
      <p:pic>
        <p:nvPicPr>
          <p:cNvPr id="54" name="Picture 5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7743" y="3372921"/>
            <a:ext cx="664719" cy="648347"/>
          </a:xfrm>
          <a:prstGeom prst="rect">
            <a:avLst/>
          </a:prstGeom>
        </p:spPr>
      </p:pic>
      <p:pic>
        <p:nvPicPr>
          <p:cNvPr id="56" name="Picture 5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8331" y="3948034"/>
            <a:ext cx="664719" cy="648347"/>
          </a:xfrm>
          <a:prstGeom prst="rect">
            <a:avLst/>
          </a:prstGeom>
        </p:spPr>
      </p:pic>
      <p:pic>
        <p:nvPicPr>
          <p:cNvPr id="58" name="Picture 5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42162" y="3948034"/>
            <a:ext cx="664719" cy="648347"/>
          </a:xfrm>
          <a:prstGeom prst="rect">
            <a:avLst/>
          </a:prstGeom>
        </p:spPr>
      </p:pic>
      <p:pic>
        <p:nvPicPr>
          <p:cNvPr id="68" name="Picture 6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8507" y="4524268"/>
            <a:ext cx="664719" cy="648347"/>
          </a:xfrm>
          <a:prstGeom prst="rect">
            <a:avLst/>
          </a:prstGeom>
        </p:spPr>
      </p:pic>
      <p:pic>
        <p:nvPicPr>
          <p:cNvPr id="69" name="Picture 6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52338" y="4524268"/>
            <a:ext cx="664719" cy="648347"/>
          </a:xfrm>
          <a:prstGeom prst="rect">
            <a:avLst/>
          </a:prstGeom>
        </p:spPr>
      </p:pic>
      <p:pic>
        <p:nvPicPr>
          <p:cNvPr id="70" name="Picture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2926" y="5099381"/>
            <a:ext cx="664719" cy="648347"/>
          </a:xfrm>
          <a:prstGeom prst="rect">
            <a:avLst/>
          </a:prstGeom>
        </p:spPr>
      </p:pic>
      <p:pic>
        <p:nvPicPr>
          <p:cNvPr id="71" name="Picture 7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36757" y="5099381"/>
            <a:ext cx="664719" cy="648347"/>
          </a:xfrm>
          <a:prstGeom prst="rect">
            <a:avLst/>
          </a:prstGeom>
        </p:spPr>
      </p:pic>
      <p:sp>
        <p:nvSpPr>
          <p:cNvPr id="78" name="TextBox 77"/>
          <p:cNvSpPr txBox="1"/>
          <p:nvPr/>
        </p:nvSpPr>
        <p:spPr>
          <a:xfrm>
            <a:off x="8712294" y="2840004"/>
            <a:ext cx="340190" cy="461665"/>
          </a:xfrm>
          <a:prstGeom prst="rect">
            <a:avLst/>
          </a:prstGeom>
          <a:noFill/>
        </p:spPr>
        <p:txBody>
          <a:bodyPr wrap="square" rtlCol="0">
            <a:spAutoFit/>
          </a:bodyPr>
          <a:lstStyle/>
          <a:p>
            <a:pPr defTabSz="457200"/>
            <a:r>
              <a:rPr lang="en-GB" sz="2400" dirty="0">
                <a:solidFill>
                  <a:prstClr val="black"/>
                </a:solidFill>
                <a:latin typeface="Calibri" panose="020F0502020204030204"/>
              </a:rPr>
              <a:t>1</a:t>
            </a:r>
          </a:p>
        </p:txBody>
      </p:sp>
      <p:sp>
        <p:nvSpPr>
          <p:cNvPr id="79" name="L-Shape 78"/>
          <p:cNvSpPr/>
          <p:nvPr/>
        </p:nvSpPr>
        <p:spPr>
          <a:xfrm flipV="1">
            <a:off x="4892570" y="2261352"/>
            <a:ext cx="1184595" cy="567176"/>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0" name="L-Shape 79"/>
          <p:cNvSpPr/>
          <p:nvPr/>
        </p:nvSpPr>
        <p:spPr>
          <a:xfrm flipV="1">
            <a:off x="4892570" y="2845193"/>
            <a:ext cx="1184595" cy="567176"/>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1" name="L-Shape 80"/>
          <p:cNvSpPr/>
          <p:nvPr/>
        </p:nvSpPr>
        <p:spPr>
          <a:xfrm flipV="1">
            <a:off x="4892570" y="3422834"/>
            <a:ext cx="1184595" cy="567176"/>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2" name="L-Shape 81"/>
          <p:cNvSpPr/>
          <p:nvPr/>
        </p:nvSpPr>
        <p:spPr>
          <a:xfrm flipV="1">
            <a:off x="4892570" y="3975730"/>
            <a:ext cx="1184595" cy="567176"/>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3" name="L-Shape 82"/>
          <p:cNvSpPr/>
          <p:nvPr/>
        </p:nvSpPr>
        <p:spPr>
          <a:xfrm flipV="1">
            <a:off x="4894093" y="4559571"/>
            <a:ext cx="1184595" cy="567176"/>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4" name="L-Shape 83"/>
          <p:cNvSpPr/>
          <p:nvPr/>
        </p:nvSpPr>
        <p:spPr>
          <a:xfrm flipV="1">
            <a:off x="4892570" y="5137212"/>
            <a:ext cx="1184595" cy="567176"/>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5" name="L-Shape 84"/>
          <p:cNvSpPr/>
          <p:nvPr/>
        </p:nvSpPr>
        <p:spPr>
          <a:xfrm flipV="1">
            <a:off x="6188909" y="2255895"/>
            <a:ext cx="1184595" cy="567176"/>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6" name="L-Shape 85"/>
          <p:cNvSpPr/>
          <p:nvPr/>
        </p:nvSpPr>
        <p:spPr>
          <a:xfrm flipV="1">
            <a:off x="6188909" y="2821794"/>
            <a:ext cx="1184595" cy="567176"/>
          </a:xfrm>
          <a:prstGeom prst="corner">
            <a:avLst>
              <a:gd name="adj1" fmla="val 100000"/>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232690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par>
                                <p:cTn id="21" presetID="10"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fade">
                                      <p:cBhvr>
                                        <p:cTn id="32" dur="500"/>
                                        <p:tgtEl>
                                          <p:spTgt spid="43"/>
                                        </p:tgtEl>
                                      </p:cBhvr>
                                    </p:animEffect>
                                  </p:childTnLst>
                                </p:cTn>
                              </p:par>
                              <p:par>
                                <p:cTn id="33" presetID="10"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500"/>
                                        <p:tgtEl>
                                          <p:spTgt spid="44"/>
                                        </p:tgtEl>
                                      </p:cBhvr>
                                    </p:animEffect>
                                  </p:childTnLst>
                                </p:cTn>
                              </p:par>
                              <p:par>
                                <p:cTn id="36" presetID="10" presetClass="entr" presetSubtype="0"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fade">
                                      <p:cBhvr>
                                        <p:cTn id="38" dur="500"/>
                                        <p:tgtEl>
                                          <p:spTgt spid="45"/>
                                        </p:tgtEl>
                                      </p:cBhvr>
                                    </p:animEffect>
                                  </p:childTnLst>
                                </p:cTn>
                              </p:par>
                              <p:par>
                                <p:cTn id="39" presetID="10" presetClass="entr" presetSubtype="0" fill="hold"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par>
                                <p:cTn id="42" presetID="10" presetClass="entr" presetSubtype="0"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par>
                                <p:cTn id="45" presetID="10"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fade">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500"/>
                                        <p:tgtEl>
                                          <p:spTgt spid="4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down)">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8"/>
                                        </p:tgtEl>
                                        <p:attrNameLst>
                                          <p:attrName>style.visibility</p:attrName>
                                        </p:attrNameLst>
                                      </p:cBhvr>
                                      <p:to>
                                        <p:strVal val="visible"/>
                                      </p:to>
                                    </p:set>
                                    <p:animEffect transition="in" filter="wipe(left)">
                                      <p:cBhvr>
                                        <p:cTn id="82" dur="500"/>
                                        <p:tgtEl>
                                          <p:spTgt spid="48"/>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fade">
                                      <p:cBhvr>
                                        <p:cTn id="87" dur="500"/>
                                        <p:tgtEl>
                                          <p:spTgt spid="49"/>
                                        </p:tgtEl>
                                      </p:cBhvr>
                                    </p:animEffect>
                                  </p:childTnLst>
                                </p:cTn>
                              </p:par>
                              <p:par>
                                <p:cTn id="88" presetID="10" presetClass="entr" presetSubtype="0" fill="hold" nodeType="withEffect">
                                  <p:stCondLst>
                                    <p:cond delay="0"/>
                                  </p:stCondLst>
                                  <p:childTnLst>
                                    <p:set>
                                      <p:cBhvr>
                                        <p:cTn id="89" dur="1" fill="hold">
                                          <p:stCondLst>
                                            <p:cond delay="0"/>
                                          </p:stCondLst>
                                        </p:cTn>
                                        <p:tgtEl>
                                          <p:spTgt spid="50"/>
                                        </p:tgtEl>
                                        <p:attrNameLst>
                                          <p:attrName>style.visibility</p:attrName>
                                        </p:attrNameLst>
                                      </p:cBhvr>
                                      <p:to>
                                        <p:strVal val="visible"/>
                                      </p:to>
                                    </p:set>
                                    <p:animEffect transition="in" filter="fade">
                                      <p:cBhvr>
                                        <p:cTn id="90" dur="500"/>
                                        <p:tgtEl>
                                          <p:spTgt spid="50"/>
                                        </p:tgtEl>
                                      </p:cBhvr>
                                    </p:animEffect>
                                  </p:childTnLst>
                                </p:cTn>
                              </p:par>
                              <p:par>
                                <p:cTn id="91" presetID="10" presetClass="entr" presetSubtype="0" fill="hold" nodeType="with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fade">
                                      <p:cBhvr>
                                        <p:cTn id="93" dur="500"/>
                                        <p:tgtEl>
                                          <p:spTgt spid="53"/>
                                        </p:tgtEl>
                                      </p:cBhvr>
                                    </p:animEffect>
                                  </p:childTnLst>
                                </p:cTn>
                              </p:par>
                              <p:par>
                                <p:cTn id="94" presetID="10" presetClass="entr" presetSubtype="0" fill="hold"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500"/>
                                        <p:tgtEl>
                                          <p:spTgt spid="54"/>
                                        </p:tgtEl>
                                      </p:cBhvr>
                                    </p:animEffect>
                                  </p:childTnLst>
                                </p:cTn>
                              </p:par>
                              <p:par>
                                <p:cTn id="97" presetID="10"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500"/>
                                        <p:tgtEl>
                                          <p:spTgt spid="56"/>
                                        </p:tgtEl>
                                      </p:cBhvr>
                                    </p:animEffect>
                                  </p:childTnLst>
                                </p:cTn>
                              </p:par>
                              <p:par>
                                <p:cTn id="100" presetID="10" presetClass="entr" presetSubtype="0" fill="hold" nodeType="withEffect">
                                  <p:stCondLst>
                                    <p:cond delay="0"/>
                                  </p:stCondLst>
                                  <p:childTnLst>
                                    <p:set>
                                      <p:cBhvr>
                                        <p:cTn id="101" dur="1" fill="hold">
                                          <p:stCondLst>
                                            <p:cond delay="0"/>
                                          </p:stCondLst>
                                        </p:cTn>
                                        <p:tgtEl>
                                          <p:spTgt spid="58"/>
                                        </p:tgtEl>
                                        <p:attrNameLst>
                                          <p:attrName>style.visibility</p:attrName>
                                        </p:attrNameLst>
                                      </p:cBhvr>
                                      <p:to>
                                        <p:strVal val="visible"/>
                                      </p:to>
                                    </p:set>
                                    <p:animEffect transition="in" filter="fade">
                                      <p:cBhvr>
                                        <p:cTn id="102" dur="500"/>
                                        <p:tgtEl>
                                          <p:spTgt spid="58"/>
                                        </p:tgtEl>
                                      </p:cBhvr>
                                    </p:animEffect>
                                  </p:childTnLst>
                                </p:cTn>
                              </p:par>
                              <p:par>
                                <p:cTn id="103" presetID="10" presetClass="entr" presetSubtype="0" fill="hold" nodeType="withEffect">
                                  <p:stCondLst>
                                    <p:cond delay="0"/>
                                  </p:stCondLst>
                                  <p:childTnLst>
                                    <p:set>
                                      <p:cBhvr>
                                        <p:cTn id="104" dur="1" fill="hold">
                                          <p:stCondLst>
                                            <p:cond delay="0"/>
                                          </p:stCondLst>
                                        </p:cTn>
                                        <p:tgtEl>
                                          <p:spTgt spid="68"/>
                                        </p:tgtEl>
                                        <p:attrNameLst>
                                          <p:attrName>style.visibility</p:attrName>
                                        </p:attrNameLst>
                                      </p:cBhvr>
                                      <p:to>
                                        <p:strVal val="visible"/>
                                      </p:to>
                                    </p:set>
                                    <p:animEffect transition="in" filter="fade">
                                      <p:cBhvr>
                                        <p:cTn id="105" dur="500"/>
                                        <p:tgtEl>
                                          <p:spTgt spid="68"/>
                                        </p:tgtEl>
                                      </p:cBhvr>
                                    </p:animEffect>
                                  </p:childTnLst>
                                </p:cTn>
                              </p:par>
                              <p:par>
                                <p:cTn id="106" presetID="10" presetClass="entr" presetSubtype="0" fill="hold" nodeType="with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fade">
                                      <p:cBhvr>
                                        <p:cTn id="108" dur="500"/>
                                        <p:tgtEl>
                                          <p:spTgt spid="69"/>
                                        </p:tgtEl>
                                      </p:cBhvr>
                                    </p:animEffect>
                                  </p:childTnLst>
                                </p:cTn>
                              </p:par>
                              <p:par>
                                <p:cTn id="109" presetID="10" presetClass="entr" presetSubtype="0" fill="hold" nodeType="with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fade">
                                      <p:cBhvr>
                                        <p:cTn id="111" dur="500"/>
                                        <p:tgtEl>
                                          <p:spTgt spid="70"/>
                                        </p:tgtEl>
                                      </p:cBhvr>
                                    </p:animEffect>
                                  </p:childTnLst>
                                </p:cTn>
                              </p:par>
                              <p:par>
                                <p:cTn id="112" presetID="10" presetClass="entr" presetSubtype="0" fill="hold" nodeType="withEffect">
                                  <p:stCondLst>
                                    <p:cond delay="0"/>
                                  </p:stCondLst>
                                  <p:childTnLst>
                                    <p:set>
                                      <p:cBhvr>
                                        <p:cTn id="113" dur="1" fill="hold">
                                          <p:stCondLst>
                                            <p:cond delay="0"/>
                                          </p:stCondLst>
                                        </p:cTn>
                                        <p:tgtEl>
                                          <p:spTgt spid="71"/>
                                        </p:tgtEl>
                                        <p:attrNameLst>
                                          <p:attrName>style.visibility</p:attrName>
                                        </p:attrNameLst>
                                      </p:cBhvr>
                                      <p:to>
                                        <p:strVal val="visible"/>
                                      </p:to>
                                    </p:set>
                                    <p:animEffect transition="in" filter="fade">
                                      <p:cBhvr>
                                        <p:cTn id="114" dur="500"/>
                                        <p:tgtEl>
                                          <p:spTgt spid="71"/>
                                        </p:tgtEl>
                                      </p:cBhvr>
                                    </p:animEffect>
                                  </p:childTnLst>
                                </p:cTn>
                              </p:par>
                              <p:par>
                                <p:cTn id="115" presetID="1" presetClass="exit" presetSubtype="0" fill="hold" nodeType="withEffect">
                                  <p:stCondLst>
                                    <p:cond delay="0"/>
                                  </p:stCondLst>
                                  <p:childTnLst>
                                    <p:set>
                                      <p:cBhvr>
                                        <p:cTn id="116" dur="1" fill="hold">
                                          <p:stCondLst>
                                            <p:cond delay="0"/>
                                          </p:stCondLst>
                                        </p:cTn>
                                        <p:tgtEl>
                                          <p:spTgt spid="48"/>
                                        </p:tgtEl>
                                        <p:attrNameLst>
                                          <p:attrName>style.visibility</p:attrName>
                                        </p:attrNameLst>
                                      </p:cBhvr>
                                      <p:to>
                                        <p:strVal val="hidden"/>
                                      </p:to>
                                    </p:se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8"/>
                                        </p:tgtEl>
                                        <p:attrNameLst>
                                          <p:attrName>style.visibility</p:attrName>
                                        </p:attrNameLst>
                                      </p:cBhvr>
                                      <p:to>
                                        <p:strVal val="visible"/>
                                      </p:to>
                                    </p:set>
                                    <p:animEffect transition="in" filter="fade">
                                      <p:cBhvr>
                                        <p:cTn id="121" dur="500"/>
                                        <p:tgtEl>
                                          <p:spTgt spid="78"/>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79"/>
                                        </p:tgtEl>
                                        <p:attrNameLst>
                                          <p:attrName>style.visibility</p:attrName>
                                        </p:attrNameLst>
                                      </p:cBhvr>
                                      <p:to>
                                        <p:strVal val="visible"/>
                                      </p:to>
                                    </p:set>
                                    <p:animEffect transition="in" filter="fade">
                                      <p:cBhvr>
                                        <p:cTn id="126" dur="500"/>
                                        <p:tgtEl>
                                          <p:spTgt spid="79"/>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80"/>
                                        </p:tgtEl>
                                        <p:attrNameLst>
                                          <p:attrName>style.visibility</p:attrName>
                                        </p:attrNameLst>
                                      </p:cBhvr>
                                      <p:to>
                                        <p:strVal val="visible"/>
                                      </p:to>
                                    </p:set>
                                    <p:animEffect transition="in" filter="fade">
                                      <p:cBhvr>
                                        <p:cTn id="131" dur="500"/>
                                        <p:tgtEl>
                                          <p:spTgt spid="80"/>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81"/>
                                        </p:tgtEl>
                                        <p:attrNameLst>
                                          <p:attrName>style.visibility</p:attrName>
                                        </p:attrNameLst>
                                      </p:cBhvr>
                                      <p:to>
                                        <p:strVal val="visible"/>
                                      </p:to>
                                    </p:set>
                                    <p:animEffect transition="in" filter="fade">
                                      <p:cBhvr>
                                        <p:cTn id="136" dur="500"/>
                                        <p:tgtEl>
                                          <p:spTgt spid="81"/>
                                        </p:tgtEl>
                                      </p:cBhvr>
                                    </p:animEffec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82"/>
                                        </p:tgtEl>
                                        <p:attrNameLst>
                                          <p:attrName>style.visibility</p:attrName>
                                        </p:attrNameLst>
                                      </p:cBhvr>
                                      <p:to>
                                        <p:strVal val="visible"/>
                                      </p:to>
                                    </p:set>
                                    <p:animEffect transition="in" filter="fade">
                                      <p:cBhvr>
                                        <p:cTn id="141" dur="500"/>
                                        <p:tgtEl>
                                          <p:spTgt spid="82"/>
                                        </p:tgtEl>
                                      </p:cBhvr>
                                    </p:animEffect>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83"/>
                                        </p:tgtEl>
                                        <p:attrNameLst>
                                          <p:attrName>style.visibility</p:attrName>
                                        </p:attrNameLst>
                                      </p:cBhvr>
                                      <p:to>
                                        <p:strVal val="visible"/>
                                      </p:to>
                                    </p:set>
                                    <p:animEffect transition="in" filter="fade">
                                      <p:cBhvr>
                                        <p:cTn id="146" dur="500"/>
                                        <p:tgtEl>
                                          <p:spTgt spid="83"/>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84"/>
                                        </p:tgtEl>
                                        <p:attrNameLst>
                                          <p:attrName>style.visibility</p:attrName>
                                        </p:attrNameLst>
                                      </p:cBhvr>
                                      <p:to>
                                        <p:strVal val="visible"/>
                                      </p:to>
                                    </p:set>
                                    <p:animEffect transition="in" filter="fade">
                                      <p:cBhvr>
                                        <p:cTn id="151" dur="500"/>
                                        <p:tgtEl>
                                          <p:spTgt spid="84"/>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fade">
                                      <p:cBhvr>
                                        <p:cTn id="156" dur="500"/>
                                        <p:tgtEl>
                                          <p:spTgt spid="55"/>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85"/>
                                        </p:tgtEl>
                                        <p:attrNameLst>
                                          <p:attrName>style.visibility</p:attrName>
                                        </p:attrNameLst>
                                      </p:cBhvr>
                                      <p:to>
                                        <p:strVal val="visible"/>
                                      </p:to>
                                    </p:set>
                                    <p:animEffect transition="in" filter="fade">
                                      <p:cBhvr>
                                        <p:cTn id="161" dur="500"/>
                                        <p:tgtEl>
                                          <p:spTgt spid="85"/>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86"/>
                                        </p:tgtEl>
                                        <p:attrNameLst>
                                          <p:attrName>style.visibility</p:attrName>
                                        </p:attrNameLst>
                                      </p:cBhvr>
                                      <p:to>
                                        <p:strVal val="visible"/>
                                      </p:to>
                                    </p:set>
                                    <p:animEffect transition="in" filter="fade">
                                      <p:cBhvr>
                                        <p:cTn id="166" dur="500"/>
                                        <p:tgtEl>
                                          <p:spTgt spid="86"/>
                                        </p:tgtEl>
                                      </p:cBhvr>
                                    </p:animEffect>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grpId="0" nodeType="clickEffect">
                                  <p:stCondLst>
                                    <p:cond delay="0"/>
                                  </p:stCondLst>
                                  <p:childTnLst>
                                    <p:set>
                                      <p:cBhvr>
                                        <p:cTn id="170" dur="1" fill="hold">
                                          <p:stCondLst>
                                            <p:cond delay="0"/>
                                          </p:stCondLst>
                                        </p:cTn>
                                        <p:tgtEl>
                                          <p:spTgt spid="57"/>
                                        </p:tgtEl>
                                        <p:attrNameLst>
                                          <p:attrName>style.visibility</p:attrName>
                                        </p:attrNameLst>
                                      </p:cBhvr>
                                      <p:to>
                                        <p:strVal val="visible"/>
                                      </p:to>
                                    </p:set>
                                    <p:animEffect transition="in" filter="fade">
                                      <p:cBhvr>
                                        <p:cTn id="17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1" grpId="0"/>
      <p:bldP spid="55" grpId="0"/>
      <p:bldP spid="57" grpId="0"/>
      <p:bldP spid="39" grpId="0" animBg="1"/>
      <p:bldP spid="40" grpId="0" animBg="1"/>
      <p:bldP spid="41" grpId="0" animBg="1"/>
      <p:bldP spid="78" grpId="0"/>
      <p:bldP spid="79" grpId="0" animBg="1"/>
      <p:bldP spid="80" grpId="0" animBg="1"/>
      <p:bldP spid="81" grpId="0" animBg="1"/>
      <p:bldP spid="82" grpId="0" animBg="1"/>
      <p:bldP spid="83" grpId="0" animBg="1"/>
      <p:bldP spid="84" grpId="0" animBg="1"/>
      <p:bldP spid="85" grpId="0" animBg="1"/>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p:cNvGraphicFramePr>
            <a:graphicFrameLocks noGrp="1"/>
          </p:cNvGraphicFramePr>
          <p:nvPr/>
        </p:nvGraphicFramePr>
        <p:xfrm>
          <a:off x="2268057" y="949009"/>
          <a:ext cx="5214964" cy="5155631"/>
        </p:xfrm>
        <a:graphic>
          <a:graphicData uri="http://schemas.openxmlformats.org/drawingml/2006/table">
            <a:tbl>
              <a:tblPr firstRow="1" bandRow="1">
                <a:tableStyleId>{5940675A-B579-460E-94D1-54222C63F5DA}</a:tableStyleId>
              </a:tblPr>
              <a:tblGrid>
                <a:gridCol w="1303741">
                  <a:extLst>
                    <a:ext uri="{9D8B030D-6E8A-4147-A177-3AD203B41FA5}">
                      <a16:colId xmlns:a16="http://schemas.microsoft.com/office/drawing/2014/main" val="1589910220"/>
                    </a:ext>
                  </a:extLst>
                </a:gridCol>
                <a:gridCol w="1303741">
                  <a:extLst>
                    <a:ext uri="{9D8B030D-6E8A-4147-A177-3AD203B41FA5}">
                      <a16:colId xmlns:a16="http://schemas.microsoft.com/office/drawing/2014/main" val="2069221138"/>
                    </a:ext>
                  </a:extLst>
                </a:gridCol>
                <a:gridCol w="1303741">
                  <a:extLst>
                    <a:ext uri="{9D8B030D-6E8A-4147-A177-3AD203B41FA5}">
                      <a16:colId xmlns:a16="http://schemas.microsoft.com/office/drawing/2014/main" val="2550450566"/>
                    </a:ext>
                  </a:extLst>
                </a:gridCol>
                <a:gridCol w="1303741">
                  <a:extLst>
                    <a:ext uri="{9D8B030D-6E8A-4147-A177-3AD203B41FA5}">
                      <a16:colId xmlns:a16="http://schemas.microsoft.com/office/drawing/2014/main" val="544942445"/>
                    </a:ext>
                  </a:extLst>
                </a:gridCol>
              </a:tblGrid>
              <a:tr h="584844">
                <a:tc>
                  <a:txBody>
                    <a:bodyPr/>
                    <a:lstStyle/>
                    <a:p>
                      <a:pPr algn="ctr"/>
                      <a:r>
                        <a:rPr lang="en-GB" sz="2000" dirty="0">
                          <a:latin typeface="+mn-lt"/>
                        </a:rPr>
                        <a:t>Thousands</a:t>
                      </a:r>
                    </a:p>
                  </a:txBody>
                  <a:tcPr anchor="ctr">
                    <a:solidFill>
                      <a:schemeClr val="accent1">
                        <a:lumMod val="40000"/>
                        <a:lumOff val="60000"/>
                      </a:schemeClr>
                    </a:solidFill>
                  </a:tcPr>
                </a:tc>
                <a:tc>
                  <a:txBody>
                    <a:bodyPr/>
                    <a:lstStyle/>
                    <a:p>
                      <a:pPr algn="ctr"/>
                      <a:r>
                        <a:rPr lang="en-GB" sz="2000" dirty="0">
                          <a:latin typeface="+mn-lt"/>
                        </a:rPr>
                        <a:t>Hundreds</a:t>
                      </a:r>
                    </a:p>
                  </a:txBody>
                  <a:tcPr anchor="ctr">
                    <a:solidFill>
                      <a:schemeClr val="accent6">
                        <a:lumMod val="40000"/>
                        <a:lumOff val="60000"/>
                      </a:schemeClr>
                    </a:solidFill>
                  </a:tcPr>
                </a:tc>
                <a:tc>
                  <a:txBody>
                    <a:bodyPr/>
                    <a:lstStyle/>
                    <a:p>
                      <a:pPr algn="ctr"/>
                      <a:r>
                        <a:rPr lang="en-GB" sz="2000" dirty="0">
                          <a:latin typeface="+mn-lt"/>
                        </a:rPr>
                        <a:t>Tens</a:t>
                      </a:r>
                    </a:p>
                  </a:txBody>
                  <a:tcPr anchor="ctr">
                    <a:solidFill>
                      <a:schemeClr val="accent4">
                        <a:lumMod val="60000"/>
                        <a:lumOff val="40000"/>
                      </a:schemeClr>
                    </a:solidFill>
                  </a:tcPr>
                </a:tc>
                <a:tc>
                  <a:txBody>
                    <a:bodyPr/>
                    <a:lstStyle/>
                    <a:p>
                      <a:pPr algn="ctr"/>
                      <a:r>
                        <a:rPr lang="en-GB" sz="2000" dirty="0">
                          <a:latin typeface="+mn-lt"/>
                        </a:rPr>
                        <a:t>Ones</a:t>
                      </a:r>
                    </a:p>
                  </a:txBody>
                  <a:tcPr anchor="ctr">
                    <a:solidFill>
                      <a:srgbClr val="FF5050"/>
                    </a:solidFill>
                  </a:tcPr>
                </a:tc>
                <a:extLst>
                  <a:ext uri="{0D108BD9-81ED-4DB2-BD59-A6C34878D82A}">
                    <a16:rowId xmlns:a16="http://schemas.microsoft.com/office/drawing/2014/main" val="1967756721"/>
                  </a:ext>
                </a:extLst>
              </a:tr>
              <a:tr h="4570787">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bl>
          </a:graphicData>
        </a:graphic>
      </p:graphicFrame>
      <mc:AlternateContent xmlns:mc="http://schemas.openxmlformats.org/markup-compatibility/2006">
        <mc:Choice xmlns:a14="http://schemas.microsoft.com/office/drawing/2010/main" Requires="a14">
          <p:sp>
            <p:nvSpPr>
              <p:cNvPr id="6" name="TextBox 5"/>
              <p:cNvSpPr txBox="1"/>
              <p:nvPr/>
            </p:nvSpPr>
            <p:spPr>
              <a:xfrm>
                <a:off x="2191512" y="458819"/>
                <a:ext cx="7291192" cy="523220"/>
              </a:xfrm>
              <a:prstGeom prst="rect">
                <a:avLst/>
              </a:prstGeom>
              <a:noFill/>
            </p:spPr>
            <p:txBody>
              <a:bodyPr wrap="square" rtlCol="0">
                <a:spAutoFit/>
              </a:bodyPr>
              <a:lstStyle/>
              <a:p>
                <a:pPr algn="ctr" defTabSz="457200"/>
                <a:r>
                  <a:rPr lang="en-GB" sz="2800" dirty="0">
                    <a:solidFill>
                      <a:prstClr val="black"/>
                    </a:solidFill>
                    <a:latin typeface="Calibri" panose="020F0502020204030204"/>
                  </a:rPr>
                  <a:t>6,115 </a:t>
                </a:r>
                <a14:m>
                  <m:oMath xmlns:m="http://schemas.openxmlformats.org/officeDocument/2006/math">
                    <m:r>
                      <a:rPr lang="en-GB" sz="2800" i="1">
                        <a:solidFill>
                          <a:prstClr val="black"/>
                        </a:solidFill>
                        <a:latin typeface="Cambria Math" panose="02040503050406030204" pitchFamily="18" charset="0"/>
                        <a:ea typeface="Cambria Math" panose="02040503050406030204" pitchFamily="18" charset="0"/>
                      </a:rPr>
                      <m:t>÷</m:t>
                    </m:r>
                  </m:oMath>
                </a14:m>
                <a:r>
                  <a:rPr lang="en-GB" sz="2800" dirty="0">
                    <a:solidFill>
                      <a:prstClr val="black"/>
                    </a:solidFill>
                    <a:latin typeface="Calibri" panose="020F0502020204030204"/>
                  </a:rPr>
                  <a:t> 5</a:t>
                </a:r>
              </a:p>
            </p:txBody>
          </p:sp>
        </mc:Choice>
        <mc:Fallback>
          <p:sp>
            <p:nvSpPr>
              <p:cNvPr id="6" name="TextBox 5"/>
              <p:cNvSpPr txBox="1">
                <a:spLocks noRot="1" noChangeAspect="1" noMove="1" noResize="1" noEditPoints="1" noAdjustHandles="1" noChangeArrowheads="1" noChangeShapeType="1" noTextEdit="1"/>
              </p:cNvSpPr>
              <p:nvPr/>
            </p:nvSpPr>
            <p:spPr>
              <a:xfrm>
                <a:off x="2191512" y="458819"/>
                <a:ext cx="7291192" cy="523220"/>
              </a:xfrm>
              <a:prstGeom prst="rect">
                <a:avLst/>
              </a:prstGeom>
              <a:blipFill>
                <a:blip r:embed="rId3"/>
                <a:stretch>
                  <a:fillRect t="-10465" b="-32558"/>
                </a:stretch>
              </a:blipFill>
            </p:spPr>
            <p:txBody>
              <a:bodyPr/>
              <a:lstStyle/>
              <a:p>
                <a:r>
                  <a:rPr lang="en-GB">
                    <a:noFill/>
                  </a:rPr>
                  <a:t> </a:t>
                </a:r>
              </a:p>
            </p:txBody>
          </p:sp>
        </mc:Fallback>
      </mc:AlternateContent>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7006" y="1528981"/>
            <a:ext cx="655069" cy="638935"/>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1367" y="1528981"/>
            <a:ext cx="655069" cy="638935"/>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0374" y="2089142"/>
            <a:ext cx="655069" cy="63893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4735" y="2089142"/>
            <a:ext cx="655069" cy="638935"/>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1452" y="1528981"/>
            <a:ext cx="655070" cy="638935"/>
          </a:xfrm>
          <a:prstGeom prst="rect">
            <a:avLst/>
          </a:prstGeom>
        </p:spPr>
      </p:pic>
      <p:pic>
        <p:nvPicPr>
          <p:cNvPr id="43" name="Picture 4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6282" y="1492433"/>
            <a:ext cx="669379" cy="652892"/>
          </a:xfrm>
          <a:prstGeom prst="rect">
            <a:avLst/>
          </a:prstGeom>
        </p:spPr>
      </p:pic>
      <p:pic>
        <p:nvPicPr>
          <p:cNvPr id="44" name="Picture 4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58655" y="1503082"/>
            <a:ext cx="669379" cy="652892"/>
          </a:xfrm>
          <a:prstGeom prst="rect">
            <a:avLst/>
          </a:prstGeom>
        </p:spPr>
      </p:pic>
      <p:graphicFrame>
        <p:nvGraphicFramePr>
          <p:cNvPr id="47" name="Table 46"/>
          <p:cNvGraphicFramePr>
            <a:graphicFrameLocks noGrp="1"/>
          </p:cNvGraphicFramePr>
          <p:nvPr/>
        </p:nvGraphicFramePr>
        <p:xfrm>
          <a:off x="7263741" y="2243593"/>
          <a:ext cx="2513840" cy="1326951"/>
        </p:xfrm>
        <a:graphic>
          <a:graphicData uri="http://schemas.openxmlformats.org/drawingml/2006/table">
            <a:tbl>
              <a:tblPr firstRow="1" bandRow="1">
                <a:tableStyleId>{5C22544A-7EE6-4342-B048-85BDC9FD1C3A}</a:tableStyleId>
              </a:tblPr>
              <a:tblGrid>
                <a:gridCol w="502768">
                  <a:extLst>
                    <a:ext uri="{9D8B030D-6E8A-4147-A177-3AD203B41FA5}">
                      <a16:colId xmlns:a16="http://schemas.microsoft.com/office/drawing/2014/main" val="327863339"/>
                    </a:ext>
                  </a:extLst>
                </a:gridCol>
                <a:gridCol w="502768">
                  <a:extLst>
                    <a:ext uri="{9D8B030D-6E8A-4147-A177-3AD203B41FA5}">
                      <a16:colId xmlns:a16="http://schemas.microsoft.com/office/drawing/2014/main" val="1170053587"/>
                    </a:ext>
                  </a:extLst>
                </a:gridCol>
                <a:gridCol w="502768">
                  <a:extLst>
                    <a:ext uri="{9D8B030D-6E8A-4147-A177-3AD203B41FA5}">
                      <a16:colId xmlns:a16="http://schemas.microsoft.com/office/drawing/2014/main" val="3538878627"/>
                    </a:ext>
                  </a:extLst>
                </a:gridCol>
                <a:gridCol w="502768">
                  <a:extLst>
                    <a:ext uri="{9D8B030D-6E8A-4147-A177-3AD203B41FA5}">
                      <a16:colId xmlns:a16="http://schemas.microsoft.com/office/drawing/2014/main" val="3638533213"/>
                    </a:ext>
                  </a:extLst>
                </a:gridCol>
                <a:gridCol w="502768">
                  <a:extLst>
                    <a:ext uri="{9D8B030D-6E8A-4147-A177-3AD203B41FA5}">
                      <a16:colId xmlns:a16="http://schemas.microsoft.com/office/drawing/2014/main" val="3755109932"/>
                    </a:ext>
                  </a:extLst>
                </a:gridCol>
              </a:tblGrid>
              <a:tr h="625911">
                <a:tc>
                  <a:txBody>
                    <a:bodyPr/>
                    <a:lstStyle/>
                    <a:p>
                      <a:pPr algn="r"/>
                      <a:endParaRPr lang="en-GB" sz="4000" dirty="0">
                        <a:latin typeface="KG Primary Penmanship" panose="02000506000000020003"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8579638"/>
                  </a:ext>
                </a:extLst>
              </a:tr>
              <a:tr h="625911">
                <a:tc>
                  <a:txBody>
                    <a:bodyPr/>
                    <a:lstStyle/>
                    <a:p>
                      <a:pPr algn="r"/>
                      <a:r>
                        <a:rPr lang="en-GB" sz="2800" dirty="0">
                          <a:latin typeface="+mn-lt"/>
                        </a:rPr>
                        <a:t>5</a:t>
                      </a:r>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6</a:t>
                      </a:r>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1</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1</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5</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7697116"/>
                  </a:ext>
                </a:extLst>
              </a:tr>
            </a:tbl>
          </a:graphicData>
        </a:graphic>
      </p:graphicFrame>
      <p:sp>
        <p:nvSpPr>
          <p:cNvPr id="5" name="TextBox 4"/>
          <p:cNvSpPr txBox="1"/>
          <p:nvPr/>
        </p:nvSpPr>
        <p:spPr>
          <a:xfrm>
            <a:off x="7920636" y="2472460"/>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1</a:t>
            </a:r>
          </a:p>
        </p:txBody>
      </p:sp>
      <p:sp>
        <p:nvSpPr>
          <p:cNvPr id="51" name="TextBox 50"/>
          <p:cNvSpPr txBox="1"/>
          <p:nvPr/>
        </p:nvSpPr>
        <p:spPr>
          <a:xfrm>
            <a:off x="8427356" y="2472460"/>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a:t>
            </a:r>
          </a:p>
        </p:txBody>
      </p:sp>
      <p:sp>
        <p:nvSpPr>
          <p:cNvPr id="55" name="TextBox 54"/>
          <p:cNvSpPr txBox="1"/>
          <p:nvPr/>
        </p:nvSpPr>
        <p:spPr>
          <a:xfrm>
            <a:off x="8862758" y="2485523"/>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a:t>
            </a:r>
          </a:p>
        </p:txBody>
      </p:sp>
      <p:sp>
        <p:nvSpPr>
          <p:cNvPr id="57" name="TextBox 56"/>
          <p:cNvSpPr txBox="1"/>
          <p:nvPr/>
        </p:nvSpPr>
        <p:spPr>
          <a:xfrm>
            <a:off x="9340700" y="2472460"/>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a:t>
            </a:r>
          </a:p>
        </p:txBody>
      </p:sp>
      <p:pic>
        <p:nvPicPr>
          <p:cNvPr id="59" name="Picture 58"/>
          <p:cNvPicPr>
            <a:picLocks noChangeAspect="1"/>
          </p:cNvPicPr>
          <p:nvPr/>
        </p:nvPicPr>
        <p:blipFill>
          <a:blip r:embed="rId7"/>
          <a:stretch>
            <a:fillRect/>
          </a:stretch>
        </p:blipFill>
        <p:spPr>
          <a:xfrm>
            <a:off x="8971890" y="250617"/>
            <a:ext cx="747045" cy="747045"/>
          </a:xfrm>
          <a:prstGeom prst="rect">
            <a:avLst/>
          </a:prstGeom>
        </p:spPr>
      </p:pic>
      <p:sp>
        <p:nvSpPr>
          <p:cNvPr id="60" name="TextBox 59"/>
          <p:cNvSpPr txBox="1"/>
          <p:nvPr/>
        </p:nvSpPr>
        <p:spPr>
          <a:xfrm>
            <a:off x="7245344" y="393308"/>
            <a:ext cx="2095136" cy="461665"/>
          </a:xfrm>
          <a:prstGeom prst="rect">
            <a:avLst/>
          </a:prstGeom>
          <a:noFill/>
        </p:spPr>
        <p:txBody>
          <a:bodyPr wrap="square" rtlCol="0">
            <a:spAutoFit/>
          </a:bodyPr>
          <a:lstStyle/>
          <a:p>
            <a:pPr defTabSz="457200"/>
            <a:r>
              <a:rPr lang="en-GB" sz="2400" dirty="0">
                <a:solidFill>
                  <a:prstClr val="black"/>
                </a:solidFill>
                <a:latin typeface="Calibri" panose="020F0502020204030204" pitchFamily="34" charset="0"/>
                <a:cs typeface="Calibri" panose="020F0502020204030204" pitchFamily="34" charset="0"/>
              </a:rPr>
              <a:t>Have a think</a:t>
            </a:r>
          </a:p>
        </p:txBody>
      </p:sp>
      <p:sp>
        <p:nvSpPr>
          <p:cNvPr id="78" name="TextBox 77"/>
          <p:cNvSpPr txBox="1"/>
          <p:nvPr/>
        </p:nvSpPr>
        <p:spPr>
          <a:xfrm>
            <a:off x="8739338" y="2868900"/>
            <a:ext cx="340190" cy="461665"/>
          </a:xfrm>
          <a:prstGeom prst="rect">
            <a:avLst/>
          </a:prstGeom>
          <a:noFill/>
        </p:spPr>
        <p:txBody>
          <a:bodyPr wrap="square" rtlCol="0">
            <a:spAutoFit/>
          </a:bodyPr>
          <a:lstStyle/>
          <a:p>
            <a:pPr defTabSz="457200"/>
            <a:r>
              <a:rPr lang="en-GB" sz="2400" dirty="0">
                <a:solidFill>
                  <a:prstClr val="black"/>
                </a:solidFill>
                <a:latin typeface="Calibri" panose="020F0502020204030204"/>
              </a:rPr>
              <a:t>1</a:t>
            </a:r>
          </a:p>
        </p:txBody>
      </p:sp>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54306" y="2661242"/>
            <a:ext cx="655069" cy="638935"/>
          </a:xfrm>
          <a:prstGeom prst="rect">
            <a:avLst/>
          </a:prstGeom>
        </p:spPr>
      </p:pic>
      <p:pic>
        <p:nvPicPr>
          <p:cNvPr id="62" name="Picture 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8667" y="2661242"/>
            <a:ext cx="655069" cy="638935"/>
          </a:xfrm>
          <a:prstGeom prst="rect">
            <a:avLst/>
          </a:prstGeom>
        </p:spPr>
      </p:pic>
      <p:cxnSp>
        <p:nvCxnSpPr>
          <p:cNvPr id="72" name="Straight Arrow Connector 71"/>
          <p:cNvCxnSpPr>
            <a:cxnSpLocks/>
          </p:cNvCxnSpPr>
          <p:nvPr/>
        </p:nvCxnSpPr>
        <p:spPr>
          <a:xfrm>
            <a:off x="3435581" y="2995680"/>
            <a:ext cx="218329"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9243485" y="2870750"/>
            <a:ext cx="340190" cy="461665"/>
          </a:xfrm>
          <a:prstGeom prst="rect">
            <a:avLst/>
          </a:prstGeom>
          <a:noFill/>
        </p:spPr>
        <p:txBody>
          <a:bodyPr wrap="square" rtlCol="0">
            <a:spAutoFit/>
          </a:bodyPr>
          <a:lstStyle/>
          <a:p>
            <a:pPr defTabSz="457200"/>
            <a:r>
              <a:rPr lang="en-GB" sz="2400" dirty="0">
                <a:solidFill>
                  <a:prstClr val="black"/>
                </a:solidFill>
                <a:latin typeface="Calibri" panose="020F0502020204030204"/>
              </a:rPr>
              <a:t>1</a:t>
            </a: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00480" y="1553514"/>
            <a:ext cx="664719" cy="648347"/>
          </a:xfrm>
          <a:prstGeom prst="rect">
            <a:avLst/>
          </a:prstGeom>
        </p:spPr>
      </p:pic>
      <p:pic>
        <p:nvPicPr>
          <p:cNvPr id="74" name="Picture 7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7856" y="2072945"/>
            <a:ext cx="669379" cy="652892"/>
          </a:xfrm>
          <a:prstGeom prst="rect">
            <a:avLst/>
          </a:prstGeom>
        </p:spPr>
      </p:pic>
      <p:pic>
        <p:nvPicPr>
          <p:cNvPr id="75" name="Picture 7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37862" y="2072945"/>
            <a:ext cx="669379" cy="652892"/>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7856" y="2662632"/>
            <a:ext cx="669379" cy="652892"/>
          </a:xfrm>
          <a:prstGeom prst="rect">
            <a:avLst/>
          </a:prstGeom>
        </p:spPr>
      </p:pic>
      <p:sp>
        <p:nvSpPr>
          <p:cNvPr id="20" name="L-Shape 19"/>
          <p:cNvSpPr/>
          <p:nvPr/>
        </p:nvSpPr>
        <p:spPr>
          <a:xfrm rot="10800000" flipH="1">
            <a:off x="2290559" y="1555511"/>
            <a:ext cx="1191970" cy="1760769"/>
          </a:xfrm>
          <a:prstGeom prst="corner">
            <a:avLst>
              <a:gd name="adj1" fmla="val 94749"/>
              <a:gd name="adj2"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42" name="Straight Connector 41"/>
          <p:cNvCxnSpPr/>
          <p:nvPr/>
        </p:nvCxnSpPr>
        <p:spPr>
          <a:xfrm flipV="1">
            <a:off x="2932518" y="2793153"/>
            <a:ext cx="556444" cy="4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90" name="Picture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4748" y="2110878"/>
            <a:ext cx="655070" cy="638935"/>
          </a:xfrm>
          <a:prstGeom prst="rect">
            <a:avLst/>
          </a:prstGeom>
        </p:spPr>
      </p:pic>
      <p:pic>
        <p:nvPicPr>
          <p:cNvPr id="91" name="Picture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4452" y="2110878"/>
            <a:ext cx="655070" cy="638935"/>
          </a:xfrm>
          <a:prstGeom prst="rect">
            <a:avLst/>
          </a:prstGeom>
        </p:spPr>
      </p:pic>
      <p:pic>
        <p:nvPicPr>
          <p:cNvPr id="92"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4748" y="2691630"/>
            <a:ext cx="655070" cy="638935"/>
          </a:xfrm>
          <a:prstGeom prst="rect">
            <a:avLst/>
          </a:prstGeom>
        </p:spPr>
      </p:pic>
      <p:pic>
        <p:nvPicPr>
          <p:cNvPr id="93" name="Picture 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4452" y="2691630"/>
            <a:ext cx="655070" cy="638935"/>
          </a:xfrm>
          <a:prstGeom prst="rect">
            <a:avLst/>
          </a:prstGeom>
        </p:spPr>
      </p:pic>
      <p:pic>
        <p:nvPicPr>
          <p:cNvPr id="94" name="Picture 9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94748" y="3330565"/>
            <a:ext cx="655070" cy="638935"/>
          </a:xfrm>
          <a:prstGeom prst="rect">
            <a:avLst/>
          </a:prstGeom>
        </p:spPr>
      </p:pic>
      <p:pic>
        <p:nvPicPr>
          <p:cNvPr id="95" name="Picture 9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94452" y="3330565"/>
            <a:ext cx="655070" cy="638935"/>
          </a:xfrm>
          <a:prstGeom prst="rect">
            <a:avLst/>
          </a:prstGeom>
        </p:spPr>
      </p:pic>
      <p:pic>
        <p:nvPicPr>
          <p:cNvPr id="96" name="Picture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0490" y="3884226"/>
            <a:ext cx="655070" cy="638935"/>
          </a:xfrm>
          <a:prstGeom prst="rect">
            <a:avLst/>
          </a:prstGeom>
        </p:spPr>
      </p:pic>
      <p:pic>
        <p:nvPicPr>
          <p:cNvPr id="97" name="Picture 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0194" y="3884226"/>
            <a:ext cx="655070" cy="638935"/>
          </a:xfrm>
          <a:prstGeom prst="rect">
            <a:avLst/>
          </a:prstGeom>
        </p:spPr>
      </p:pic>
      <p:pic>
        <p:nvPicPr>
          <p:cNvPr id="98" name="Picture 9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0490" y="4459512"/>
            <a:ext cx="655070" cy="638935"/>
          </a:xfrm>
          <a:prstGeom prst="rect">
            <a:avLst/>
          </a:prstGeom>
        </p:spPr>
      </p:pic>
      <p:pic>
        <p:nvPicPr>
          <p:cNvPr id="99" name="Picture 9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653" y="4478055"/>
            <a:ext cx="655070" cy="638935"/>
          </a:xfrm>
          <a:prstGeom prst="rect">
            <a:avLst/>
          </a:prstGeom>
        </p:spPr>
      </p:pic>
      <p:sp>
        <p:nvSpPr>
          <p:cNvPr id="100" name="L-Shape 99"/>
          <p:cNvSpPr/>
          <p:nvPr/>
        </p:nvSpPr>
        <p:spPr>
          <a:xfrm rot="10800000" flipH="1" flipV="1">
            <a:off x="3617681" y="1565795"/>
            <a:ext cx="1219571" cy="1702474"/>
          </a:xfrm>
          <a:prstGeom prst="corner">
            <a:avLst>
              <a:gd name="adj1" fmla="val 91798"/>
              <a:gd name="adj2"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01" name="L-Shape 100"/>
          <p:cNvSpPr/>
          <p:nvPr/>
        </p:nvSpPr>
        <p:spPr>
          <a:xfrm rot="5400000">
            <a:off x="3353084" y="3554958"/>
            <a:ext cx="1742518" cy="1225817"/>
          </a:xfrm>
          <a:prstGeom prst="corner">
            <a:avLst>
              <a:gd name="adj1" fmla="val 52307"/>
              <a:gd name="adj2" fmla="val 97829"/>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pic>
        <p:nvPicPr>
          <p:cNvPr id="102" name="Picture 10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95897" y="2146434"/>
            <a:ext cx="664719" cy="648347"/>
          </a:xfrm>
          <a:prstGeom prst="rect">
            <a:avLst/>
          </a:prstGeom>
        </p:spPr>
      </p:pic>
      <p:pic>
        <p:nvPicPr>
          <p:cNvPr id="103" name="Picture 10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3426" y="2140503"/>
            <a:ext cx="664719" cy="648347"/>
          </a:xfrm>
          <a:prstGeom prst="rect">
            <a:avLst/>
          </a:prstGeom>
        </p:spPr>
      </p:pic>
      <p:pic>
        <p:nvPicPr>
          <p:cNvPr id="104" name="Picture 10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8709" y="2703641"/>
            <a:ext cx="664719" cy="648347"/>
          </a:xfrm>
          <a:prstGeom prst="rect">
            <a:avLst/>
          </a:prstGeom>
        </p:spPr>
      </p:pic>
      <p:pic>
        <p:nvPicPr>
          <p:cNvPr id="105" name="Picture 10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86238" y="2697710"/>
            <a:ext cx="664719" cy="648347"/>
          </a:xfrm>
          <a:prstGeom prst="rect">
            <a:avLst/>
          </a:prstGeom>
        </p:spPr>
      </p:pic>
      <p:pic>
        <p:nvPicPr>
          <p:cNvPr id="106" name="Picture 10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8042" y="3274440"/>
            <a:ext cx="664719" cy="648347"/>
          </a:xfrm>
          <a:prstGeom prst="rect">
            <a:avLst/>
          </a:prstGeom>
        </p:spPr>
      </p:pic>
      <p:pic>
        <p:nvPicPr>
          <p:cNvPr id="107" name="Picture 10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5571" y="3268509"/>
            <a:ext cx="664719" cy="648347"/>
          </a:xfrm>
          <a:prstGeom prst="rect">
            <a:avLst/>
          </a:prstGeom>
        </p:spPr>
      </p:pic>
      <p:pic>
        <p:nvPicPr>
          <p:cNvPr id="108" name="Picture 10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2724" y="3845239"/>
            <a:ext cx="664719" cy="648347"/>
          </a:xfrm>
          <a:prstGeom prst="rect">
            <a:avLst/>
          </a:prstGeom>
        </p:spPr>
      </p:pic>
      <p:pic>
        <p:nvPicPr>
          <p:cNvPr id="109" name="Picture 10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0253" y="3839308"/>
            <a:ext cx="664719" cy="648347"/>
          </a:xfrm>
          <a:prstGeom prst="rect">
            <a:avLst/>
          </a:prstGeom>
        </p:spPr>
      </p:pic>
      <p:pic>
        <p:nvPicPr>
          <p:cNvPr id="110" name="Picture 10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8042" y="4416038"/>
            <a:ext cx="664719" cy="648347"/>
          </a:xfrm>
          <a:prstGeom prst="rect">
            <a:avLst/>
          </a:prstGeom>
        </p:spPr>
      </p:pic>
      <p:pic>
        <p:nvPicPr>
          <p:cNvPr id="111" name="Picture 1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95571" y="4410107"/>
            <a:ext cx="664719" cy="648347"/>
          </a:xfrm>
          <a:prstGeom prst="rect">
            <a:avLst/>
          </a:prstGeom>
        </p:spPr>
      </p:pic>
      <p:sp>
        <p:nvSpPr>
          <p:cNvPr id="112" name="L-Shape 111"/>
          <p:cNvSpPr/>
          <p:nvPr/>
        </p:nvSpPr>
        <p:spPr>
          <a:xfrm rot="10800000" flipH="1" flipV="1">
            <a:off x="4910848" y="1588166"/>
            <a:ext cx="1219571" cy="1702474"/>
          </a:xfrm>
          <a:prstGeom prst="corner">
            <a:avLst>
              <a:gd name="adj1" fmla="val 91798"/>
              <a:gd name="adj2"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13" name="L-Shape 112"/>
          <p:cNvSpPr/>
          <p:nvPr/>
        </p:nvSpPr>
        <p:spPr>
          <a:xfrm rot="5400000">
            <a:off x="4652825" y="3548919"/>
            <a:ext cx="1712354" cy="1205381"/>
          </a:xfrm>
          <a:prstGeom prst="corner">
            <a:avLst>
              <a:gd name="adj1" fmla="val 52307"/>
              <a:gd name="adj2" fmla="val 9427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114" name="Straight Connector 113"/>
          <p:cNvCxnSpPr/>
          <p:nvPr/>
        </p:nvCxnSpPr>
        <p:spPr>
          <a:xfrm flipV="1">
            <a:off x="5543427" y="4520710"/>
            <a:ext cx="556444" cy="4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a:cxnSpLocks/>
          </p:cNvCxnSpPr>
          <p:nvPr/>
        </p:nvCxnSpPr>
        <p:spPr>
          <a:xfrm>
            <a:off x="6092188" y="4714757"/>
            <a:ext cx="198395"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16" name="Picture 1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0459" y="3224722"/>
            <a:ext cx="669379" cy="652892"/>
          </a:xfrm>
          <a:prstGeom prst="rect">
            <a:avLst/>
          </a:prstGeom>
        </p:spPr>
      </p:pic>
      <p:pic>
        <p:nvPicPr>
          <p:cNvPr id="117" name="Picture 1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0558" y="2678861"/>
            <a:ext cx="669379" cy="652892"/>
          </a:xfrm>
          <a:prstGeom prst="rect">
            <a:avLst/>
          </a:prstGeom>
        </p:spPr>
      </p:pic>
      <p:pic>
        <p:nvPicPr>
          <p:cNvPr id="118" name="Picture 1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9559" y="3795530"/>
            <a:ext cx="669379" cy="652892"/>
          </a:xfrm>
          <a:prstGeom prst="rect">
            <a:avLst/>
          </a:prstGeom>
        </p:spPr>
      </p:pic>
      <p:pic>
        <p:nvPicPr>
          <p:cNvPr id="119" name="Picture 1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917" y="3258106"/>
            <a:ext cx="669379" cy="652892"/>
          </a:xfrm>
          <a:prstGeom prst="rect">
            <a:avLst/>
          </a:prstGeom>
        </p:spPr>
      </p:pic>
      <p:pic>
        <p:nvPicPr>
          <p:cNvPr id="120" name="Picture 1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6792" y="4361152"/>
            <a:ext cx="669379" cy="652892"/>
          </a:xfrm>
          <a:prstGeom prst="rect">
            <a:avLst/>
          </a:prstGeom>
        </p:spPr>
      </p:pic>
      <p:pic>
        <p:nvPicPr>
          <p:cNvPr id="121" name="Picture 1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2722" y="3825162"/>
            <a:ext cx="669379" cy="652892"/>
          </a:xfrm>
          <a:prstGeom prst="rect">
            <a:avLst/>
          </a:prstGeom>
        </p:spPr>
      </p:pic>
      <p:pic>
        <p:nvPicPr>
          <p:cNvPr id="122" name="Picture 1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76783" y="4922223"/>
            <a:ext cx="669379" cy="652892"/>
          </a:xfrm>
          <a:prstGeom prst="rect">
            <a:avLst/>
          </a:prstGeom>
        </p:spPr>
      </p:pic>
      <p:pic>
        <p:nvPicPr>
          <p:cNvPr id="123" name="Picture 1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2721" y="4386233"/>
            <a:ext cx="669379" cy="652892"/>
          </a:xfrm>
          <a:prstGeom prst="rect">
            <a:avLst/>
          </a:prstGeom>
        </p:spPr>
      </p:pic>
      <p:pic>
        <p:nvPicPr>
          <p:cNvPr id="124" name="Picture 1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67798" y="5494741"/>
            <a:ext cx="669379" cy="652892"/>
          </a:xfrm>
          <a:prstGeom prst="rect">
            <a:avLst/>
          </a:prstGeom>
        </p:spPr>
      </p:pic>
      <p:pic>
        <p:nvPicPr>
          <p:cNvPr id="125" name="Picture 1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0971" y="4959520"/>
            <a:ext cx="669379" cy="652892"/>
          </a:xfrm>
          <a:prstGeom prst="rect">
            <a:avLst/>
          </a:prstGeom>
        </p:spPr>
      </p:pic>
      <p:sp>
        <p:nvSpPr>
          <p:cNvPr id="126" name="L-Shape 125"/>
          <p:cNvSpPr/>
          <p:nvPr/>
        </p:nvSpPr>
        <p:spPr>
          <a:xfrm rot="10800000" flipH="1">
            <a:off x="6213815" y="1542535"/>
            <a:ext cx="1191970" cy="1760769"/>
          </a:xfrm>
          <a:prstGeom prst="corner">
            <a:avLst>
              <a:gd name="adj1" fmla="val 94749"/>
              <a:gd name="adj2"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27" name="L-Shape 126"/>
          <p:cNvSpPr/>
          <p:nvPr/>
        </p:nvSpPr>
        <p:spPr>
          <a:xfrm rot="10800000" flipV="1">
            <a:off x="6184510" y="2707632"/>
            <a:ext cx="1250582" cy="1702474"/>
          </a:xfrm>
          <a:prstGeom prst="corner">
            <a:avLst>
              <a:gd name="adj1" fmla="val 88977"/>
              <a:gd name="adj2"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28" name="L-Shape 127"/>
          <p:cNvSpPr/>
          <p:nvPr/>
        </p:nvSpPr>
        <p:spPr>
          <a:xfrm rot="10800000" flipH="1">
            <a:off x="6191386" y="4401655"/>
            <a:ext cx="1236830" cy="1697023"/>
          </a:xfrm>
          <a:prstGeom prst="corner">
            <a:avLst>
              <a:gd name="adj1" fmla="val 94749"/>
              <a:gd name="adj2" fmla="val 50000"/>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29" name="TextBox 128"/>
          <p:cNvSpPr txBox="1"/>
          <p:nvPr/>
        </p:nvSpPr>
        <p:spPr>
          <a:xfrm>
            <a:off x="8245974" y="2863474"/>
            <a:ext cx="340190" cy="461665"/>
          </a:xfrm>
          <a:prstGeom prst="rect">
            <a:avLst/>
          </a:prstGeom>
          <a:noFill/>
        </p:spPr>
        <p:txBody>
          <a:bodyPr wrap="square" rtlCol="0">
            <a:spAutoFit/>
          </a:bodyPr>
          <a:lstStyle/>
          <a:p>
            <a:pPr defTabSz="457200"/>
            <a:r>
              <a:rPr lang="en-GB" sz="2400" dirty="0">
                <a:solidFill>
                  <a:prstClr val="black"/>
                </a:solidFill>
                <a:latin typeface="Calibri" panose="020F0502020204030204"/>
              </a:rPr>
              <a:t>1</a:t>
            </a:r>
          </a:p>
        </p:txBody>
      </p:sp>
      <p:cxnSp>
        <p:nvCxnSpPr>
          <p:cNvPr id="70" name="Straight Connector 69"/>
          <p:cNvCxnSpPr/>
          <p:nvPr/>
        </p:nvCxnSpPr>
        <p:spPr>
          <a:xfrm flipV="1">
            <a:off x="4270381" y="4559707"/>
            <a:ext cx="556444" cy="4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p:cNvCxnSpPr>
          <p:nvPr/>
        </p:nvCxnSpPr>
        <p:spPr>
          <a:xfrm>
            <a:off x="4806742" y="4739923"/>
            <a:ext cx="148979" cy="0"/>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57549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down)">
                                      <p:cBhvr>
                                        <p:cTn id="22" dur="500"/>
                                        <p:tgtEl>
                                          <p:spTgt spid="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fade">
                                      <p:cBhvr>
                                        <p:cTn id="27" dur="500"/>
                                        <p:tgtEl>
                                          <p:spTgt spid="92"/>
                                        </p:tgtEl>
                                      </p:cBhvr>
                                    </p:animEffect>
                                  </p:childTnLst>
                                </p:cTn>
                              </p:par>
                              <p:par>
                                <p:cTn id="28" presetID="10" presetClass="entr" presetSubtype="0" fill="hold"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500"/>
                                        <p:tgtEl>
                                          <p:spTgt spid="93"/>
                                        </p:tgtEl>
                                      </p:cBhvr>
                                    </p:animEffect>
                                  </p:childTnLst>
                                </p:cTn>
                              </p:par>
                              <p:par>
                                <p:cTn id="31" presetID="10" presetClass="entr" presetSubtype="0" fill="hold" nodeType="withEffect">
                                  <p:stCondLst>
                                    <p:cond delay="0"/>
                                  </p:stCondLst>
                                  <p:childTnLst>
                                    <p:set>
                                      <p:cBhvr>
                                        <p:cTn id="32" dur="1" fill="hold">
                                          <p:stCondLst>
                                            <p:cond delay="0"/>
                                          </p:stCondLst>
                                        </p:cTn>
                                        <p:tgtEl>
                                          <p:spTgt spid="94"/>
                                        </p:tgtEl>
                                        <p:attrNameLst>
                                          <p:attrName>style.visibility</p:attrName>
                                        </p:attrNameLst>
                                      </p:cBhvr>
                                      <p:to>
                                        <p:strVal val="visible"/>
                                      </p:to>
                                    </p:set>
                                    <p:animEffect transition="in" filter="fade">
                                      <p:cBhvr>
                                        <p:cTn id="33" dur="500"/>
                                        <p:tgtEl>
                                          <p:spTgt spid="94"/>
                                        </p:tgtEl>
                                      </p:cBhvr>
                                    </p:animEffect>
                                  </p:childTnLst>
                                </p:cTn>
                              </p:par>
                              <p:par>
                                <p:cTn id="34" presetID="10" presetClass="entr" presetSubtype="0" fill="hold" nodeType="with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fade">
                                      <p:cBhvr>
                                        <p:cTn id="36" dur="500"/>
                                        <p:tgtEl>
                                          <p:spTgt spid="95"/>
                                        </p:tgtEl>
                                      </p:cBhvr>
                                    </p:animEffect>
                                  </p:childTnLst>
                                </p:cTn>
                              </p:par>
                              <p:par>
                                <p:cTn id="37" presetID="10" presetClass="entr" presetSubtype="0" fill="hold" nodeType="withEffect">
                                  <p:stCondLst>
                                    <p:cond delay="0"/>
                                  </p:stCondLst>
                                  <p:childTnLst>
                                    <p:set>
                                      <p:cBhvr>
                                        <p:cTn id="38" dur="1" fill="hold">
                                          <p:stCondLst>
                                            <p:cond delay="0"/>
                                          </p:stCondLst>
                                        </p:cTn>
                                        <p:tgtEl>
                                          <p:spTgt spid="96"/>
                                        </p:tgtEl>
                                        <p:attrNameLst>
                                          <p:attrName>style.visibility</p:attrName>
                                        </p:attrNameLst>
                                      </p:cBhvr>
                                      <p:to>
                                        <p:strVal val="visible"/>
                                      </p:to>
                                    </p:set>
                                    <p:animEffect transition="in" filter="fade">
                                      <p:cBhvr>
                                        <p:cTn id="39" dur="500"/>
                                        <p:tgtEl>
                                          <p:spTgt spid="96"/>
                                        </p:tgtEl>
                                      </p:cBhvr>
                                    </p:animEffect>
                                  </p:childTnLst>
                                </p:cTn>
                              </p:par>
                              <p:par>
                                <p:cTn id="40" presetID="10" presetClass="entr" presetSubtype="0" fill="hold" nodeType="withEffect">
                                  <p:stCondLst>
                                    <p:cond delay="0"/>
                                  </p:stCondLst>
                                  <p:childTnLst>
                                    <p:set>
                                      <p:cBhvr>
                                        <p:cTn id="41" dur="1" fill="hold">
                                          <p:stCondLst>
                                            <p:cond delay="0"/>
                                          </p:stCondLst>
                                        </p:cTn>
                                        <p:tgtEl>
                                          <p:spTgt spid="97"/>
                                        </p:tgtEl>
                                        <p:attrNameLst>
                                          <p:attrName>style.visibility</p:attrName>
                                        </p:attrNameLst>
                                      </p:cBhvr>
                                      <p:to>
                                        <p:strVal val="visible"/>
                                      </p:to>
                                    </p:set>
                                    <p:animEffect transition="in" filter="fade">
                                      <p:cBhvr>
                                        <p:cTn id="42" dur="500"/>
                                        <p:tgtEl>
                                          <p:spTgt spid="97"/>
                                        </p:tgtEl>
                                      </p:cBhvr>
                                    </p:animEffect>
                                  </p:childTnLst>
                                </p:cTn>
                              </p:par>
                              <p:par>
                                <p:cTn id="43" presetID="10" presetClass="entr" presetSubtype="0" fill="hold" nodeType="withEffect">
                                  <p:stCondLst>
                                    <p:cond delay="0"/>
                                  </p:stCondLst>
                                  <p:childTnLst>
                                    <p:set>
                                      <p:cBhvr>
                                        <p:cTn id="44" dur="1" fill="hold">
                                          <p:stCondLst>
                                            <p:cond delay="0"/>
                                          </p:stCondLst>
                                        </p:cTn>
                                        <p:tgtEl>
                                          <p:spTgt spid="98"/>
                                        </p:tgtEl>
                                        <p:attrNameLst>
                                          <p:attrName>style.visibility</p:attrName>
                                        </p:attrNameLst>
                                      </p:cBhvr>
                                      <p:to>
                                        <p:strVal val="visible"/>
                                      </p:to>
                                    </p:set>
                                    <p:animEffect transition="in" filter="fade">
                                      <p:cBhvr>
                                        <p:cTn id="45" dur="500"/>
                                        <p:tgtEl>
                                          <p:spTgt spid="98"/>
                                        </p:tgtEl>
                                      </p:cBhvr>
                                    </p:animEffect>
                                  </p:childTnLst>
                                </p:cTn>
                              </p:par>
                              <p:par>
                                <p:cTn id="46" presetID="10" presetClass="entr" presetSubtype="0" fill="hold" nodeType="withEffect">
                                  <p:stCondLst>
                                    <p:cond delay="0"/>
                                  </p:stCondLst>
                                  <p:childTnLst>
                                    <p:set>
                                      <p:cBhvr>
                                        <p:cTn id="47" dur="1" fill="hold">
                                          <p:stCondLst>
                                            <p:cond delay="0"/>
                                          </p:stCondLst>
                                        </p:cTn>
                                        <p:tgtEl>
                                          <p:spTgt spid="99"/>
                                        </p:tgtEl>
                                        <p:attrNameLst>
                                          <p:attrName>style.visibility</p:attrName>
                                        </p:attrNameLst>
                                      </p:cBhvr>
                                      <p:to>
                                        <p:strVal val="visible"/>
                                      </p:to>
                                    </p:set>
                                    <p:animEffect transition="in" filter="fade">
                                      <p:cBhvr>
                                        <p:cTn id="48" dur="500"/>
                                        <p:tgtEl>
                                          <p:spTgt spid="99"/>
                                        </p:tgtEl>
                                      </p:cBhvr>
                                    </p:animEffect>
                                  </p:childTnLst>
                                </p:cTn>
                              </p:par>
                              <p:par>
                                <p:cTn id="49" presetID="10" presetClass="entr" presetSubtype="0" fill="hold" nodeType="withEffect">
                                  <p:stCondLst>
                                    <p:cond delay="0"/>
                                  </p:stCondLst>
                                  <p:childTnLst>
                                    <p:set>
                                      <p:cBhvr>
                                        <p:cTn id="50" dur="1" fill="hold">
                                          <p:stCondLst>
                                            <p:cond delay="0"/>
                                          </p:stCondLst>
                                        </p:cTn>
                                        <p:tgtEl>
                                          <p:spTgt spid="90"/>
                                        </p:tgtEl>
                                        <p:attrNameLst>
                                          <p:attrName>style.visibility</p:attrName>
                                        </p:attrNameLst>
                                      </p:cBhvr>
                                      <p:to>
                                        <p:strVal val="visible"/>
                                      </p:to>
                                    </p:set>
                                    <p:animEffect transition="in" filter="fade">
                                      <p:cBhvr>
                                        <p:cTn id="51" dur="500"/>
                                        <p:tgtEl>
                                          <p:spTgt spid="90"/>
                                        </p:tgtEl>
                                      </p:cBhvr>
                                    </p:animEffect>
                                  </p:childTnLst>
                                </p:cTn>
                              </p:par>
                              <p:par>
                                <p:cTn id="52" presetID="10" presetClass="entr" presetSubtype="0" fill="hold" nodeType="withEffect">
                                  <p:stCondLst>
                                    <p:cond delay="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
                                        <p:tgtEl>
                                          <p:spTgt spid="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29"/>
                                        </p:tgtEl>
                                        <p:attrNameLst>
                                          <p:attrName>style.visibility</p:attrName>
                                        </p:attrNameLst>
                                      </p:cBhvr>
                                      <p:to>
                                        <p:strVal val="visible"/>
                                      </p:to>
                                    </p:set>
                                    <p:animEffect transition="in" filter="fade">
                                      <p:cBhvr>
                                        <p:cTn id="59" dur="500"/>
                                        <p:tgtEl>
                                          <p:spTgt spid="12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00"/>
                                        </p:tgtEl>
                                        <p:attrNameLst>
                                          <p:attrName>style.visibility</p:attrName>
                                        </p:attrNameLst>
                                      </p:cBhvr>
                                      <p:to>
                                        <p:strVal val="visible"/>
                                      </p:to>
                                    </p:set>
                                    <p:animEffect transition="in" filter="wipe(down)">
                                      <p:cBhvr>
                                        <p:cTn id="64" dur="500"/>
                                        <p:tgtEl>
                                          <p:spTgt spid="10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01"/>
                                        </p:tgtEl>
                                        <p:attrNameLst>
                                          <p:attrName>style.visibility</p:attrName>
                                        </p:attrNameLst>
                                      </p:cBhvr>
                                      <p:to>
                                        <p:strVal val="visible"/>
                                      </p:to>
                                    </p:set>
                                    <p:animEffect transition="in" filter="wipe(down)">
                                      <p:cBhvr>
                                        <p:cTn id="69" dur="500"/>
                                        <p:tgtEl>
                                          <p:spTgt spid="10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nodeType="click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wipe(down)">
                                      <p:cBhvr>
                                        <p:cTn id="79" dur="500"/>
                                        <p:tgtEl>
                                          <p:spTgt spid="70"/>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nodeType="clickEffect">
                                  <p:stCondLst>
                                    <p:cond delay="0"/>
                                  </p:stCondLst>
                                  <p:childTnLst>
                                    <p:set>
                                      <p:cBhvr>
                                        <p:cTn id="83" dur="1" fill="hold">
                                          <p:stCondLst>
                                            <p:cond delay="0"/>
                                          </p:stCondLst>
                                        </p:cTn>
                                        <p:tgtEl>
                                          <p:spTgt spid="71"/>
                                        </p:tgtEl>
                                        <p:attrNameLst>
                                          <p:attrName>style.visibility</p:attrName>
                                        </p:attrNameLst>
                                      </p:cBhvr>
                                      <p:to>
                                        <p:strVal val="visible"/>
                                      </p:to>
                                    </p:set>
                                    <p:animEffect transition="in" filter="wipe(up)">
                                      <p:cBhvr>
                                        <p:cTn id="84" dur="500"/>
                                        <p:tgtEl>
                                          <p:spTgt spid="71"/>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02"/>
                                        </p:tgtEl>
                                        <p:attrNameLst>
                                          <p:attrName>style.visibility</p:attrName>
                                        </p:attrNameLst>
                                      </p:cBhvr>
                                      <p:to>
                                        <p:strVal val="visible"/>
                                      </p:to>
                                    </p:set>
                                    <p:animEffect transition="in" filter="fade">
                                      <p:cBhvr>
                                        <p:cTn id="89" dur="500"/>
                                        <p:tgtEl>
                                          <p:spTgt spid="102"/>
                                        </p:tgtEl>
                                      </p:cBhvr>
                                    </p:animEffect>
                                  </p:childTnLst>
                                </p:cTn>
                              </p:par>
                              <p:par>
                                <p:cTn id="90" presetID="10" presetClass="entr" presetSubtype="0" fill="hold" nodeType="withEffect">
                                  <p:stCondLst>
                                    <p:cond delay="0"/>
                                  </p:stCondLst>
                                  <p:childTnLst>
                                    <p:set>
                                      <p:cBhvr>
                                        <p:cTn id="91" dur="1" fill="hold">
                                          <p:stCondLst>
                                            <p:cond delay="0"/>
                                          </p:stCondLst>
                                        </p:cTn>
                                        <p:tgtEl>
                                          <p:spTgt spid="103"/>
                                        </p:tgtEl>
                                        <p:attrNameLst>
                                          <p:attrName>style.visibility</p:attrName>
                                        </p:attrNameLst>
                                      </p:cBhvr>
                                      <p:to>
                                        <p:strVal val="visible"/>
                                      </p:to>
                                    </p:set>
                                    <p:animEffect transition="in" filter="fade">
                                      <p:cBhvr>
                                        <p:cTn id="92" dur="500"/>
                                        <p:tgtEl>
                                          <p:spTgt spid="103"/>
                                        </p:tgtEl>
                                      </p:cBhvr>
                                    </p:animEffect>
                                  </p:childTnLst>
                                </p:cTn>
                              </p:par>
                              <p:par>
                                <p:cTn id="93" presetID="10" presetClass="entr" presetSubtype="0" fill="hold" nodeType="with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500"/>
                                        <p:tgtEl>
                                          <p:spTgt spid="104"/>
                                        </p:tgtEl>
                                      </p:cBhvr>
                                    </p:animEffect>
                                  </p:childTnLst>
                                </p:cTn>
                              </p:par>
                              <p:par>
                                <p:cTn id="96" presetID="10" presetClass="entr" presetSubtype="0" fill="hold" nodeType="withEffect">
                                  <p:stCondLst>
                                    <p:cond delay="0"/>
                                  </p:stCondLst>
                                  <p:childTnLst>
                                    <p:set>
                                      <p:cBhvr>
                                        <p:cTn id="97" dur="1" fill="hold">
                                          <p:stCondLst>
                                            <p:cond delay="0"/>
                                          </p:stCondLst>
                                        </p:cTn>
                                        <p:tgtEl>
                                          <p:spTgt spid="105"/>
                                        </p:tgtEl>
                                        <p:attrNameLst>
                                          <p:attrName>style.visibility</p:attrName>
                                        </p:attrNameLst>
                                      </p:cBhvr>
                                      <p:to>
                                        <p:strVal val="visible"/>
                                      </p:to>
                                    </p:set>
                                    <p:animEffect transition="in" filter="fade">
                                      <p:cBhvr>
                                        <p:cTn id="98" dur="500"/>
                                        <p:tgtEl>
                                          <p:spTgt spid="105"/>
                                        </p:tgtEl>
                                      </p:cBhvr>
                                    </p:animEffect>
                                  </p:childTnLst>
                                </p:cTn>
                              </p:par>
                              <p:par>
                                <p:cTn id="99" presetID="10" presetClass="entr" presetSubtype="0" fill="hold" nodeType="withEffect">
                                  <p:stCondLst>
                                    <p:cond delay="0"/>
                                  </p:stCondLst>
                                  <p:childTnLst>
                                    <p:set>
                                      <p:cBhvr>
                                        <p:cTn id="100" dur="1" fill="hold">
                                          <p:stCondLst>
                                            <p:cond delay="0"/>
                                          </p:stCondLst>
                                        </p:cTn>
                                        <p:tgtEl>
                                          <p:spTgt spid="106"/>
                                        </p:tgtEl>
                                        <p:attrNameLst>
                                          <p:attrName>style.visibility</p:attrName>
                                        </p:attrNameLst>
                                      </p:cBhvr>
                                      <p:to>
                                        <p:strVal val="visible"/>
                                      </p:to>
                                    </p:set>
                                    <p:animEffect transition="in" filter="fade">
                                      <p:cBhvr>
                                        <p:cTn id="101" dur="500"/>
                                        <p:tgtEl>
                                          <p:spTgt spid="106"/>
                                        </p:tgtEl>
                                      </p:cBhvr>
                                    </p:animEffect>
                                  </p:childTnLst>
                                </p:cTn>
                              </p:par>
                              <p:par>
                                <p:cTn id="102" presetID="10" presetClass="entr" presetSubtype="0" fill="hold" nodeType="withEffect">
                                  <p:stCondLst>
                                    <p:cond delay="0"/>
                                  </p:stCondLst>
                                  <p:childTnLst>
                                    <p:set>
                                      <p:cBhvr>
                                        <p:cTn id="103" dur="1" fill="hold">
                                          <p:stCondLst>
                                            <p:cond delay="0"/>
                                          </p:stCondLst>
                                        </p:cTn>
                                        <p:tgtEl>
                                          <p:spTgt spid="107"/>
                                        </p:tgtEl>
                                        <p:attrNameLst>
                                          <p:attrName>style.visibility</p:attrName>
                                        </p:attrNameLst>
                                      </p:cBhvr>
                                      <p:to>
                                        <p:strVal val="visible"/>
                                      </p:to>
                                    </p:set>
                                    <p:animEffect transition="in" filter="fade">
                                      <p:cBhvr>
                                        <p:cTn id="104" dur="500"/>
                                        <p:tgtEl>
                                          <p:spTgt spid="107"/>
                                        </p:tgtEl>
                                      </p:cBhvr>
                                    </p:animEffect>
                                  </p:childTnLst>
                                </p:cTn>
                              </p:par>
                              <p:par>
                                <p:cTn id="105" presetID="10" presetClass="entr" presetSubtype="0" fill="hold" nodeType="withEffect">
                                  <p:stCondLst>
                                    <p:cond delay="0"/>
                                  </p:stCondLst>
                                  <p:childTnLst>
                                    <p:set>
                                      <p:cBhvr>
                                        <p:cTn id="106" dur="1" fill="hold">
                                          <p:stCondLst>
                                            <p:cond delay="0"/>
                                          </p:stCondLst>
                                        </p:cTn>
                                        <p:tgtEl>
                                          <p:spTgt spid="108"/>
                                        </p:tgtEl>
                                        <p:attrNameLst>
                                          <p:attrName>style.visibility</p:attrName>
                                        </p:attrNameLst>
                                      </p:cBhvr>
                                      <p:to>
                                        <p:strVal val="visible"/>
                                      </p:to>
                                    </p:set>
                                    <p:animEffect transition="in" filter="fade">
                                      <p:cBhvr>
                                        <p:cTn id="107" dur="500"/>
                                        <p:tgtEl>
                                          <p:spTgt spid="108"/>
                                        </p:tgtEl>
                                      </p:cBhvr>
                                    </p:animEffect>
                                  </p:childTnLst>
                                </p:cTn>
                              </p:par>
                              <p:par>
                                <p:cTn id="108" presetID="10" presetClass="entr" presetSubtype="0" fill="hold" nodeType="withEffect">
                                  <p:stCondLst>
                                    <p:cond delay="0"/>
                                  </p:stCondLst>
                                  <p:childTnLst>
                                    <p:set>
                                      <p:cBhvr>
                                        <p:cTn id="109" dur="1" fill="hold">
                                          <p:stCondLst>
                                            <p:cond delay="0"/>
                                          </p:stCondLst>
                                        </p:cTn>
                                        <p:tgtEl>
                                          <p:spTgt spid="109"/>
                                        </p:tgtEl>
                                        <p:attrNameLst>
                                          <p:attrName>style.visibility</p:attrName>
                                        </p:attrNameLst>
                                      </p:cBhvr>
                                      <p:to>
                                        <p:strVal val="visible"/>
                                      </p:to>
                                    </p:set>
                                    <p:animEffect transition="in" filter="fade">
                                      <p:cBhvr>
                                        <p:cTn id="110" dur="500"/>
                                        <p:tgtEl>
                                          <p:spTgt spid="109"/>
                                        </p:tgtEl>
                                      </p:cBhvr>
                                    </p:animEffect>
                                  </p:childTnLst>
                                </p:cTn>
                              </p:par>
                              <p:par>
                                <p:cTn id="111" presetID="10" presetClass="entr" presetSubtype="0" fill="hold" nodeType="withEffect">
                                  <p:stCondLst>
                                    <p:cond delay="0"/>
                                  </p:stCondLst>
                                  <p:childTnLst>
                                    <p:set>
                                      <p:cBhvr>
                                        <p:cTn id="112" dur="1" fill="hold">
                                          <p:stCondLst>
                                            <p:cond delay="0"/>
                                          </p:stCondLst>
                                        </p:cTn>
                                        <p:tgtEl>
                                          <p:spTgt spid="110"/>
                                        </p:tgtEl>
                                        <p:attrNameLst>
                                          <p:attrName>style.visibility</p:attrName>
                                        </p:attrNameLst>
                                      </p:cBhvr>
                                      <p:to>
                                        <p:strVal val="visible"/>
                                      </p:to>
                                    </p:set>
                                    <p:animEffect transition="in" filter="fade">
                                      <p:cBhvr>
                                        <p:cTn id="113" dur="500"/>
                                        <p:tgtEl>
                                          <p:spTgt spid="110"/>
                                        </p:tgtEl>
                                      </p:cBhvr>
                                    </p:animEffect>
                                  </p:childTnLst>
                                </p:cTn>
                              </p:par>
                              <p:par>
                                <p:cTn id="114" presetID="10"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500"/>
                                        <p:tgtEl>
                                          <p:spTgt spid="111"/>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78"/>
                                        </p:tgtEl>
                                        <p:attrNameLst>
                                          <p:attrName>style.visibility</p:attrName>
                                        </p:attrNameLst>
                                      </p:cBhvr>
                                      <p:to>
                                        <p:strVal val="visible"/>
                                      </p:to>
                                    </p:set>
                                    <p:animEffect transition="in" filter="fade">
                                      <p:cBhvr>
                                        <p:cTn id="121" dur="500"/>
                                        <p:tgtEl>
                                          <p:spTgt spid="78"/>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4" fill="hold" grpId="0" nodeType="clickEffect">
                                  <p:stCondLst>
                                    <p:cond delay="0"/>
                                  </p:stCondLst>
                                  <p:childTnLst>
                                    <p:set>
                                      <p:cBhvr>
                                        <p:cTn id="125" dur="1" fill="hold">
                                          <p:stCondLst>
                                            <p:cond delay="0"/>
                                          </p:stCondLst>
                                        </p:cTn>
                                        <p:tgtEl>
                                          <p:spTgt spid="112"/>
                                        </p:tgtEl>
                                        <p:attrNameLst>
                                          <p:attrName>style.visibility</p:attrName>
                                        </p:attrNameLst>
                                      </p:cBhvr>
                                      <p:to>
                                        <p:strVal val="visible"/>
                                      </p:to>
                                    </p:set>
                                    <p:animEffect transition="in" filter="wipe(down)">
                                      <p:cBhvr>
                                        <p:cTn id="126" dur="500"/>
                                        <p:tgtEl>
                                          <p:spTgt spid="112"/>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grpId="0" nodeType="clickEffect">
                                  <p:stCondLst>
                                    <p:cond delay="0"/>
                                  </p:stCondLst>
                                  <p:childTnLst>
                                    <p:set>
                                      <p:cBhvr>
                                        <p:cTn id="130" dur="1" fill="hold">
                                          <p:stCondLst>
                                            <p:cond delay="0"/>
                                          </p:stCondLst>
                                        </p:cTn>
                                        <p:tgtEl>
                                          <p:spTgt spid="113"/>
                                        </p:tgtEl>
                                        <p:attrNameLst>
                                          <p:attrName>style.visibility</p:attrName>
                                        </p:attrNameLst>
                                      </p:cBhvr>
                                      <p:to>
                                        <p:strVal val="visible"/>
                                      </p:to>
                                    </p:set>
                                    <p:animEffect transition="in" filter="wipe(down)">
                                      <p:cBhvr>
                                        <p:cTn id="131" dur="500"/>
                                        <p:tgtEl>
                                          <p:spTgt spid="11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grpId="0" nodeType="clickEffect">
                                  <p:stCondLst>
                                    <p:cond delay="0"/>
                                  </p:stCondLst>
                                  <p:childTnLst>
                                    <p:set>
                                      <p:cBhvr>
                                        <p:cTn id="135" dur="1" fill="hold">
                                          <p:stCondLst>
                                            <p:cond delay="0"/>
                                          </p:stCondLst>
                                        </p:cTn>
                                        <p:tgtEl>
                                          <p:spTgt spid="55"/>
                                        </p:tgtEl>
                                        <p:attrNameLst>
                                          <p:attrName>style.visibility</p:attrName>
                                        </p:attrNameLst>
                                      </p:cBhvr>
                                      <p:to>
                                        <p:strVal val="visible"/>
                                      </p:to>
                                    </p:set>
                                    <p:animEffect transition="in" filter="fade">
                                      <p:cBhvr>
                                        <p:cTn id="136" dur="500"/>
                                        <p:tgtEl>
                                          <p:spTgt spid="55"/>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4" fill="hold" nodeType="clickEffect">
                                  <p:stCondLst>
                                    <p:cond delay="0"/>
                                  </p:stCondLst>
                                  <p:childTnLst>
                                    <p:set>
                                      <p:cBhvr>
                                        <p:cTn id="140" dur="1" fill="hold">
                                          <p:stCondLst>
                                            <p:cond delay="0"/>
                                          </p:stCondLst>
                                        </p:cTn>
                                        <p:tgtEl>
                                          <p:spTgt spid="114"/>
                                        </p:tgtEl>
                                        <p:attrNameLst>
                                          <p:attrName>style.visibility</p:attrName>
                                        </p:attrNameLst>
                                      </p:cBhvr>
                                      <p:to>
                                        <p:strVal val="visible"/>
                                      </p:to>
                                    </p:set>
                                    <p:animEffect transition="in" filter="wipe(down)">
                                      <p:cBhvr>
                                        <p:cTn id="141" dur="500"/>
                                        <p:tgtEl>
                                          <p:spTgt spid="114"/>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1" fill="hold" nodeType="clickEffect">
                                  <p:stCondLst>
                                    <p:cond delay="0"/>
                                  </p:stCondLst>
                                  <p:childTnLst>
                                    <p:set>
                                      <p:cBhvr>
                                        <p:cTn id="145" dur="1" fill="hold">
                                          <p:stCondLst>
                                            <p:cond delay="0"/>
                                          </p:stCondLst>
                                        </p:cTn>
                                        <p:tgtEl>
                                          <p:spTgt spid="115"/>
                                        </p:tgtEl>
                                        <p:attrNameLst>
                                          <p:attrName>style.visibility</p:attrName>
                                        </p:attrNameLst>
                                      </p:cBhvr>
                                      <p:to>
                                        <p:strVal val="visible"/>
                                      </p:to>
                                    </p:set>
                                    <p:animEffect transition="in" filter="wipe(up)">
                                      <p:cBhvr>
                                        <p:cTn id="146" dur="500"/>
                                        <p:tgtEl>
                                          <p:spTgt spid="115"/>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17"/>
                                        </p:tgtEl>
                                        <p:attrNameLst>
                                          <p:attrName>style.visibility</p:attrName>
                                        </p:attrNameLst>
                                      </p:cBhvr>
                                      <p:to>
                                        <p:strVal val="visible"/>
                                      </p:to>
                                    </p:set>
                                    <p:animEffect transition="in" filter="fade">
                                      <p:cBhvr>
                                        <p:cTn id="151" dur="500"/>
                                        <p:tgtEl>
                                          <p:spTgt spid="117"/>
                                        </p:tgtEl>
                                      </p:cBhvr>
                                    </p:animEffect>
                                  </p:childTnLst>
                                </p:cTn>
                              </p:par>
                              <p:par>
                                <p:cTn id="152" presetID="10" presetClass="entr" presetSubtype="0" fill="hold" nodeType="withEffect">
                                  <p:stCondLst>
                                    <p:cond delay="0"/>
                                  </p:stCondLst>
                                  <p:childTnLst>
                                    <p:set>
                                      <p:cBhvr>
                                        <p:cTn id="153" dur="1" fill="hold">
                                          <p:stCondLst>
                                            <p:cond delay="0"/>
                                          </p:stCondLst>
                                        </p:cTn>
                                        <p:tgtEl>
                                          <p:spTgt spid="116"/>
                                        </p:tgtEl>
                                        <p:attrNameLst>
                                          <p:attrName>style.visibility</p:attrName>
                                        </p:attrNameLst>
                                      </p:cBhvr>
                                      <p:to>
                                        <p:strVal val="visible"/>
                                      </p:to>
                                    </p:set>
                                    <p:animEffect transition="in" filter="fade">
                                      <p:cBhvr>
                                        <p:cTn id="154" dur="500"/>
                                        <p:tgtEl>
                                          <p:spTgt spid="116"/>
                                        </p:tgtEl>
                                      </p:cBhvr>
                                    </p:animEffect>
                                  </p:childTnLst>
                                </p:cTn>
                              </p:par>
                              <p:par>
                                <p:cTn id="155" presetID="10" presetClass="entr" presetSubtype="0" fill="hold" nodeType="withEffect">
                                  <p:stCondLst>
                                    <p:cond delay="0"/>
                                  </p:stCondLst>
                                  <p:childTnLst>
                                    <p:set>
                                      <p:cBhvr>
                                        <p:cTn id="156" dur="1" fill="hold">
                                          <p:stCondLst>
                                            <p:cond delay="0"/>
                                          </p:stCondLst>
                                        </p:cTn>
                                        <p:tgtEl>
                                          <p:spTgt spid="119"/>
                                        </p:tgtEl>
                                        <p:attrNameLst>
                                          <p:attrName>style.visibility</p:attrName>
                                        </p:attrNameLst>
                                      </p:cBhvr>
                                      <p:to>
                                        <p:strVal val="visible"/>
                                      </p:to>
                                    </p:set>
                                    <p:animEffect transition="in" filter="fade">
                                      <p:cBhvr>
                                        <p:cTn id="157" dur="500"/>
                                        <p:tgtEl>
                                          <p:spTgt spid="119"/>
                                        </p:tgtEl>
                                      </p:cBhvr>
                                    </p:animEffect>
                                  </p:childTnLst>
                                </p:cTn>
                              </p:par>
                              <p:par>
                                <p:cTn id="158" presetID="10" presetClass="entr" presetSubtype="0" fill="hold" nodeType="withEffect">
                                  <p:stCondLst>
                                    <p:cond delay="0"/>
                                  </p:stCondLst>
                                  <p:childTnLst>
                                    <p:set>
                                      <p:cBhvr>
                                        <p:cTn id="159" dur="1" fill="hold">
                                          <p:stCondLst>
                                            <p:cond delay="0"/>
                                          </p:stCondLst>
                                        </p:cTn>
                                        <p:tgtEl>
                                          <p:spTgt spid="118"/>
                                        </p:tgtEl>
                                        <p:attrNameLst>
                                          <p:attrName>style.visibility</p:attrName>
                                        </p:attrNameLst>
                                      </p:cBhvr>
                                      <p:to>
                                        <p:strVal val="visible"/>
                                      </p:to>
                                    </p:set>
                                    <p:animEffect transition="in" filter="fade">
                                      <p:cBhvr>
                                        <p:cTn id="160" dur="500"/>
                                        <p:tgtEl>
                                          <p:spTgt spid="118"/>
                                        </p:tgtEl>
                                      </p:cBhvr>
                                    </p:animEffect>
                                  </p:childTnLst>
                                </p:cTn>
                              </p:par>
                              <p:par>
                                <p:cTn id="161" presetID="10" presetClass="entr" presetSubtype="0" fill="hold" nodeType="withEffect">
                                  <p:stCondLst>
                                    <p:cond delay="0"/>
                                  </p:stCondLst>
                                  <p:childTnLst>
                                    <p:set>
                                      <p:cBhvr>
                                        <p:cTn id="162" dur="1" fill="hold">
                                          <p:stCondLst>
                                            <p:cond delay="0"/>
                                          </p:stCondLst>
                                        </p:cTn>
                                        <p:tgtEl>
                                          <p:spTgt spid="121"/>
                                        </p:tgtEl>
                                        <p:attrNameLst>
                                          <p:attrName>style.visibility</p:attrName>
                                        </p:attrNameLst>
                                      </p:cBhvr>
                                      <p:to>
                                        <p:strVal val="visible"/>
                                      </p:to>
                                    </p:set>
                                    <p:animEffect transition="in" filter="fade">
                                      <p:cBhvr>
                                        <p:cTn id="163" dur="500"/>
                                        <p:tgtEl>
                                          <p:spTgt spid="121"/>
                                        </p:tgtEl>
                                      </p:cBhvr>
                                    </p:animEffect>
                                  </p:childTnLst>
                                </p:cTn>
                              </p:par>
                              <p:par>
                                <p:cTn id="164" presetID="10" presetClass="entr" presetSubtype="0" fill="hold" nodeType="with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500"/>
                                        <p:tgtEl>
                                          <p:spTgt spid="120"/>
                                        </p:tgtEl>
                                      </p:cBhvr>
                                    </p:animEffect>
                                  </p:childTnLst>
                                </p:cTn>
                              </p:par>
                              <p:par>
                                <p:cTn id="167" presetID="10" presetClass="entr" presetSubtype="0" fill="hold" nodeType="withEffect">
                                  <p:stCondLst>
                                    <p:cond delay="0"/>
                                  </p:stCondLst>
                                  <p:childTnLst>
                                    <p:set>
                                      <p:cBhvr>
                                        <p:cTn id="168" dur="1" fill="hold">
                                          <p:stCondLst>
                                            <p:cond delay="0"/>
                                          </p:stCondLst>
                                        </p:cTn>
                                        <p:tgtEl>
                                          <p:spTgt spid="122"/>
                                        </p:tgtEl>
                                        <p:attrNameLst>
                                          <p:attrName>style.visibility</p:attrName>
                                        </p:attrNameLst>
                                      </p:cBhvr>
                                      <p:to>
                                        <p:strVal val="visible"/>
                                      </p:to>
                                    </p:set>
                                    <p:animEffect transition="in" filter="fade">
                                      <p:cBhvr>
                                        <p:cTn id="169" dur="500"/>
                                        <p:tgtEl>
                                          <p:spTgt spid="122"/>
                                        </p:tgtEl>
                                      </p:cBhvr>
                                    </p:animEffect>
                                  </p:childTnLst>
                                </p:cTn>
                              </p:par>
                              <p:par>
                                <p:cTn id="170" presetID="10" presetClass="entr" presetSubtype="0" fill="hold" nodeType="withEffect">
                                  <p:stCondLst>
                                    <p:cond delay="0"/>
                                  </p:stCondLst>
                                  <p:childTnLst>
                                    <p:set>
                                      <p:cBhvr>
                                        <p:cTn id="171" dur="1" fill="hold">
                                          <p:stCondLst>
                                            <p:cond delay="0"/>
                                          </p:stCondLst>
                                        </p:cTn>
                                        <p:tgtEl>
                                          <p:spTgt spid="123"/>
                                        </p:tgtEl>
                                        <p:attrNameLst>
                                          <p:attrName>style.visibility</p:attrName>
                                        </p:attrNameLst>
                                      </p:cBhvr>
                                      <p:to>
                                        <p:strVal val="visible"/>
                                      </p:to>
                                    </p:set>
                                    <p:animEffect transition="in" filter="fade">
                                      <p:cBhvr>
                                        <p:cTn id="172" dur="500"/>
                                        <p:tgtEl>
                                          <p:spTgt spid="123"/>
                                        </p:tgtEl>
                                      </p:cBhvr>
                                    </p:animEffect>
                                  </p:childTnLst>
                                </p:cTn>
                              </p:par>
                              <p:par>
                                <p:cTn id="173" presetID="10" presetClass="entr" presetSubtype="0" fill="hold" nodeType="withEffect">
                                  <p:stCondLst>
                                    <p:cond delay="0"/>
                                  </p:stCondLst>
                                  <p:childTnLst>
                                    <p:set>
                                      <p:cBhvr>
                                        <p:cTn id="174" dur="1" fill="hold">
                                          <p:stCondLst>
                                            <p:cond delay="0"/>
                                          </p:stCondLst>
                                        </p:cTn>
                                        <p:tgtEl>
                                          <p:spTgt spid="125"/>
                                        </p:tgtEl>
                                        <p:attrNameLst>
                                          <p:attrName>style.visibility</p:attrName>
                                        </p:attrNameLst>
                                      </p:cBhvr>
                                      <p:to>
                                        <p:strVal val="visible"/>
                                      </p:to>
                                    </p:set>
                                    <p:animEffect transition="in" filter="fade">
                                      <p:cBhvr>
                                        <p:cTn id="175" dur="500"/>
                                        <p:tgtEl>
                                          <p:spTgt spid="125"/>
                                        </p:tgtEl>
                                      </p:cBhvr>
                                    </p:animEffect>
                                  </p:childTnLst>
                                </p:cTn>
                              </p:par>
                              <p:par>
                                <p:cTn id="176" presetID="10" presetClass="entr" presetSubtype="0" fill="hold" nodeType="withEffect">
                                  <p:stCondLst>
                                    <p:cond delay="0"/>
                                  </p:stCondLst>
                                  <p:childTnLst>
                                    <p:set>
                                      <p:cBhvr>
                                        <p:cTn id="177" dur="1" fill="hold">
                                          <p:stCondLst>
                                            <p:cond delay="0"/>
                                          </p:stCondLst>
                                        </p:cTn>
                                        <p:tgtEl>
                                          <p:spTgt spid="124"/>
                                        </p:tgtEl>
                                        <p:attrNameLst>
                                          <p:attrName>style.visibility</p:attrName>
                                        </p:attrNameLst>
                                      </p:cBhvr>
                                      <p:to>
                                        <p:strVal val="visible"/>
                                      </p:to>
                                    </p:set>
                                    <p:animEffect transition="in" filter="fade">
                                      <p:cBhvr>
                                        <p:cTn id="178" dur="500"/>
                                        <p:tgtEl>
                                          <p:spTgt spid="124"/>
                                        </p:tgtEl>
                                      </p:cBhvr>
                                    </p:animEffect>
                                  </p:childTnLst>
                                </p:cTn>
                              </p:par>
                            </p:childTnLst>
                          </p:cTn>
                        </p:par>
                      </p:childTnLst>
                    </p:cTn>
                  </p:par>
                  <p:par>
                    <p:cTn id="179" fill="hold">
                      <p:stCondLst>
                        <p:cond delay="indefinite"/>
                      </p:stCondLst>
                      <p:childTnLst>
                        <p:par>
                          <p:cTn id="180" fill="hold">
                            <p:stCondLst>
                              <p:cond delay="0"/>
                            </p:stCondLst>
                            <p:childTnLst>
                              <p:par>
                                <p:cTn id="181" presetID="10" presetClass="entr" presetSubtype="0" fill="hold" grpId="0" nodeType="clickEffect">
                                  <p:stCondLst>
                                    <p:cond delay="0"/>
                                  </p:stCondLst>
                                  <p:childTnLst>
                                    <p:set>
                                      <p:cBhvr>
                                        <p:cTn id="182" dur="1" fill="hold">
                                          <p:stCondLst>
                                            <p:cond delay="0"/>
                                          </p:stCondLst>
                                        </p:cTn>
                                        <p:tgtEl>
                                          <p:spTgt spid="73"/>
                                        </p:tgtEl>
                                        <p:attrNameLst>
                                          <p:attrName>style.visibility</p:attrName>
                                        </p:attrNameLst>
                                      </p:cBhvr>
                                      <p:to>
                                        <p:strVal val="visible"/>
                                      </p:to>
                                    </p:set>
                                    <p:animEffect transition="in" filter="fade">
                                      <p:cBhvr>
                                        <p:cTn id="183" dur="500"/>
                                        <p:tgtEl>
                                          <p:spTgt spid="73"/>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grpId="0" nodeType="clickEffect">
                                  <p:stCondLst>
                                    <p:cond delay="0"/>
                                  </p:stCondLst>
                                  <p:childTnLst>
                                    <p:set>
                                      <p:cBhvr>
                                        <p:cTn id="187" dur="1" fill="hold">
                                          <p:stCondLst>
                                            <p:cond delay="0"/>
                                          </p:stCondLst>
                                        </p:cTn>
                                        <p:tgtEl>
                                          <p:spTgt spid="126"/>
                                        </p:tgtEl>
                                        <p:attrNameLst>
                                          <p:attrName>style.visibility</p:attrName>
                                        </p:attrNameLst>
                                      </p:cBhvr>
                                      <p:to>
                                        <p:strVal val="visible"/>
                                      </p:to>
                                    </p:set>
                                    <p:animEffect transition="in" filter="wipe(down)">
                                      <p:cBhvr>
                                        <p:cTn id="188" dur="500"/>
                                        <p:tgtEl>
                                          <p:spTgt spid="126"/>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4" fill="hold" grpId="0" nodeType="clickEffect">
                                  <p:stCondLst>
                                    <p:cond delay="0"/>
                                  </p:stCondLst>
                                  <p:childTnLst>
                                    <p:set>
                                      <p:cBhvr>
                                        <p:cTn id="192" dur="1" fill="hold">
                                          <p:stCondLst>
                                            <p:cond delay="0"/>
                                          </p:stCondLst>
                                        </p:cTn>
                                        <p:tgtEl>
                                          <p:spTgt spid="127"/>
                                        </p:tgtEl>
                                        <p:attrNameLst>
                                          <p:attrName>style.visibility</p:attrName>
                                        </p:attrNameLst>
                                      </p:cBhvr>
                                      <p:to>
                                        <p:strVal val="visible"/>
                                      </p:to>
                                    </p:set>
                                    <p:animEffect transition="in" filter="wipe(down)">
                                      <p:cBhvr>
                                        <p:cTn id="193" dur="500"/>
                                        <p:tgtEl>
                                          <p:spTgt spid="127"/>
                                        </p:tgtEl>
                                      </p:cBhvr>
                                    </p:animEffect>
                                  </p:childTnLst>
                                </p:cTn>
                              </p:par>
                            </p:childTnLst>
                          </p:cTn>
                        </p:par>
                      </p:childTnLst>
                    </p:cTn>
                  </p:par>
                  <p:par>
                    <p:cTn id="194" fill="hold">
                      <p:stCondLst>
                        <p:cond delay="indefinite"/>
                      </p:stCondLst>
                      <p:childTnLst>
                        <p:par>
                          <p:cTn id="195" fill="hold">
                            <p:stCondLst>
                              <p:cond delay="0"/>
                            </p:stCondLst>
                            <p:childTnLst>
                              <p:par>
                                <p:cTn id="196" presetID="22" presetClass="entr" presetSubtype="4" fill="hold" grpId="0" nodeType="clickEffect">
                                  <p:stCondLst>
                                    <p:cond delay="0"/>
                                  </p:stCondLst>
                                  <p:childTnLst>
                                    <p:set>
                                      <p:cBhvr>
                                        <p:cTn id="197" dur="1" fill="hold">
                                          <p:stCondLst>
                                            <p:cond delay="0"/>
                                          </p:stCondLst>
                                        </p:cTn>
                                        <p:tgtEl>
                                          <p:spTgt spid="128"/>
                                        </p:tgtEl>
                                        <p:attrNameLst>
                                          <p:attrName>style.visibility</p:attrName>
                                        </p:attrNameLst>
                                      </p:cBhvr>
                                      <p:to>
                                        <p:strVal val="visible"/>
                                      </p:to>
                                    </p:set>
                                    <p:animEffect transition="in" filter="wipe(down)">
                                      <p:cBhvr>
                                        <p:cTn id="198" dur="500"/>
                                        <p:tgtEl>
                                          <p:spTgt spid="12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grpId="0" nodeType="clickEffect">
                                  <p:stCondLst>
                                    <p:cond delay="0"/>
                                  </p:stCondLst>
                                  <p:childTnLst>
                                    <p:set>
                                      <p:cBhvr>
                                        <p:cTn id="202" dur="1" fill="hold">
                                          <p:stCondLst>
                                            <p:cond delay="0"/>
                                          </p:stCondLst>
                                        </p:cTn>
                                        <p:tgtEl>
                                          <p:spTgt spid="57"/>
                                        </p:tgtEl>
                                        <p:attrNameLst>
                                          <p:attrName>style.visibility</p:attrName>
                                        </p:attrNameLst>
                                      </p:cBhvr>
                                      <p:to>
                                        <p:strVal val="visible"/>
                                      </p:to>
                                    </p:set>
                                    <p:animEffect transition="in" filter="fade">
                                      <p:cBhvr>
                                        <p:cTn id="203"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1" grpId="0"/>
      <p:bldP spid="55" grpId="0"/>
      <p:bldP spid="57" grpId="0"/>
      <p:bldP spid="78" grpId="0"/>
      <p:bldP spid="73" grpId="0"/>
      <p:bldP spid="20" grpId="0" animBg="1"/>
      <p:bldP spid="100" grpId="0" animBg="1"/>
      <p:bldP spid="101" grpId="0" animBg="1"/>
      <p:bldP spid="112" grpId="0" animBg="1"/>
      <p:bldP spid="113" grpId="0" animBg="1"/>
      <p:bldP spid="126" grpId="0" animBg="1"/>
      <p:bldP spid="127" grpId="0" animBg="1"/>
      <p:bldP spid="128" grpId="0" animBg="1"/>
      <p:bldP spid="1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questions </a:t>
            </a:r>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1 - 3 on the worksheet</a:t>
            </a:r>
          </a:p>
        </p:txBody>
      </p:sp>
    </p:spTree>
    <p:extLst>
      <p:ext uri="{BB962C8B-B14F-4D97-AF65-F5344CB8AC3E}">
        <p14:creationId xmlns:p14="http://schemas.microsoft.com/office/powerpoint/2010/main" val="37822426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56101" y="597787"/>
            <a:ext cx="5996334" cy="523220"/>
          </a:xfrm>
          <a:prstGeom prst="rect">
            <a:avLst/>
          </a:prstGeom>
          <a:noFill/>
        </p:spPr>
        <p:txBody>
          <a:bodyPr wrap="square" rtlCol="0">
            <a:spAutoFit/>
          </a:bodyPr>
          <a:lstStyle/>
          <a:p>
            <a:pPr algn="ctr" defTabSz="457200"/>
            <a:r>
              <a:rPr lang="en-GB" sz="2800" dirty="0">
                <a:solidFill>
                  <a:prstClr val="black"/>
                </a:solidFill>
                <a:latin typeface="Calibri" panose="020F0502020204030204"/>
              </a:rPr>
              <a:t>3 skateboards cost £72.99 </a:t>
            </a:r>
          </a:p>
        </p:txBody>
      </p:sp>
      <p:sp>
        <p:nvSpPr>
          <p:cNvPr id="7" name="TextBox 6"/>
          <p:cNvSpPr txBox="1"/>
          <p:nvPr/>
        </p:nvSpPr>
        <p:spPr>
          <a:xfrm>
            <a:off x="3613717" y="1161506"/>
            <a:ext cx="4681102" cy="523220"/>
          </a:xfrm>
          <a:prstGeom prst="rect">
            <a:avLst/>
          </a:prstGeom>
          <a:noFill/>
        </p:spPr>
        <p:txBody>
          <a:bodyPr wrap="square" rtlCol="0">
            <a:spAutoFit/>
          </a:bodyPr>
          <a:lstStyle/>
          <a:p>
            <a:pPr algn="ctr" defTabSz="457200"/>
            <a:r>
              <a:rPr lang="en-GB" sz="2800" dirty="0">
                <a:solidFill>
                  <a:prstClr val="black"/>
                </a:solidFill>
                <a:latin typeface="Calibri" panose="020F0502020204030204"/>
              </a:rPr>
              <a:t>How much does one cost?</a:t>
            </a:r>
          </a:p>
        </p:txBody>
      </p:sp>
      <p:graphicFrame>
        <p:nvGraphicFramePr>
          <p:cNvPr id="8" name="Table 7"/>
          <p:cNvGraphicFramePr>
            <a:graphicFrameLocks noGrp="1"/>
          </p:cNvGraphicFramePr>
          <p:nvPr/>
        </p:nvGraphicFramePr>
        <p:xfrm>
          <a:off x="4330928" y="2131468"/>
          <a:ext cx="2513840" cy="1326951"/>
        </p:xfrm>
        <a:graphic>
          <a:graphicData uri="http://schemas.openxmlformats.org/drawingml/2006/table">
            <a:tbl>
              <a:tblPr firstRow="1" bandRow="1">
                <a:tableStyleId>{5C22544A-7EE6-4342-B048-85BDC9FD1C3A}</a:tableStyleId>
              </a:tblPr>
              <a:tblGrid>
                <a:gridCol w="502768">
                  <a:extLst>
                    <a:ext uri="{9D8B030D-6E8A-4147-A177-3AD203B41FA5}">
                      <a16:colId xmlns:a16="http://schemas.microsoft.com/office/drawing/2014/main" val="327863339"/>
                    </a:ext>
                  </a:extLst>
                </a:gridCol>
                <a:gridCol w="502768">
                  <a:extLst>
                    <a:ext uri="{9D8B030D-6E8A-4147-A177-3AD203B41FA5}">
                      <a16:colId xmlns:a16="http://schemas.microsoft.com/office/drawing/2014/main" val="1170053587"/>
                    </a:ext>
                  </a:extLst>
                </a:gridCol>
                <a:gridCol w="502768">
                  <a:extLst>
                    <a:ext uri="{9D8B030D-6E8A-4147-A177-3AD203B41FA5}">
                      <a16:colId xmlns:a16="http://schemas.microsoft.com/office/drawing/2014/main" val="3538878627"/>
                    </a:ext>
                  </a:extLst>
                </a:gridCol>
                <a:gridCol w="502768">
                  <a:extLst>
                    <a:ext uri="{9D8B030D-6E8A-4147-A177-3AD203B41FA5}">
                      <a16:colId xmlns:a16="http://schemas.microsoft.com/office/drawing/2014/main" val="3638533213"/>
                    </a:ext>
                  </a:extLst>
                </a:gridCol>
                <a:gridCol w="502768">
                  <a:extLst>
                    <a:ext uri="{9D8B030D-6E8A-4147-A177-3AD203B41FA5}">
                      <a16:colId xmlns:a16="http://schemas.microsoft.com/office/drawing/2014/main" val="3755109932"/>
                    </a:ext>
                  </a:extLst>
                </a:gridCol>
              </a:tblGrid>
              <a:tr h="625911">
                <a:tc>
                  <a:txBody>
                    <a:bodyPr/>
                    <a:lstStyle/>
                    <a:p>
                      <a:pPr algn="r"/>
                      <a:endParaRPr lang="en-GB" sz="4000" dirty="0">
                        <a:latin typeface="KG Primary Penmanship" panose="02000506000000020003"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8579638"/>
                  </a:ext>
                </a:extLst>
              </a:tr>
              <a:tr h="625911">
                <a:tc>
                  <a:txBody>
                    <a:bodyPr/>
                    <a:lstStyle/>
                    <a:p>
                      <a:pPr algn="r"/>
                      <a:r>
                        <a:rPr lang="en-GB" sz="2800" dirty="0">
                          <a:latin typeface="+mn-lt"/>
                        </a:rPr>
                        <a:t>3</a:t>
                      </a:r>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7</a:t>
                      </a:r>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2</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9</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9</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7697116"/>
                  </a:ext>
                </a:extLst>
              </a:tr>
            </a:tbl>
          </a:graphicData>
        </a:graphic>
      </p:graphicFrame>
      <p:sp>
        <p:nvSpPr>
          <p:cNvPr id="9" name="TextBox 8"/>
          <p:cNvSpPr txBox="1"/>
          <p:nvPr/>
        </p:nvSpPr>
        <p:spPr>
          <a:xfrm>
            <a:off x="4987823" y="2360335"/>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2</a:t>
            </a:r>
          </a:p>
        </p:txBody>
      </p:sp>
      <p:sp>
        <p:nvSpPr>
          <p:cNvPr id="10" name="TextBox 9"/>
          <p:cNvSpPr txBox="1"/>
          <p:nvPr/>
        </p:nvSpPr>
        <p:spPr>
          <a:xfrm>
            <a:off x="5443747" y="2360335"/>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4</a:t>
            </a:r>
          </a:p>
        </p:txBody>
      </p:sp>
      <p:sp>
        <p:nvSpPr>
          <p:cNvPr id="11" name="TextBox 10"/>
          <p:cNvSpPr txBox="1"/>
          <p:nvPr/>
        </p:nvSpPr>
        <p:spPr>
          <a:xfrm>
            <a:off x="5984908" y="2360335"/>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a:t>
            </a:r>
          </a:p>
        </p:txBody>
      </p:sp>
      <p:sp>
        <p:nvSpPr>
          <p:cNvPr id="12" name="TextBox 11"/>
          <p:cNvSpPr txBox="1"/>
          <p:nvPr/>
        </p:nvSpPr>
        <p:spPr>
          <a:xfrm>
            <a:off x="6467108" y="2360335"/>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a:t>
            </a:r>
          </a:p>
        </p:txBody>
      </p:sp>
      <p:sp>
        <p:nvSpPr>
          <p:cNvPr id="13" name="TextBox 12"/>
          <p:cNvSpPr txBox="1"/>
          <p:nvPr/>
        </p:nvSpPr>
        <p:spPr>
          <a:xfrm>
            <a:off x="5309248" y="2768279"/>
            <a:ext cx="340190" cy="461665"/>
          </a:xfrm>
          <a:prstGeom prst="rect">
            <a:avLst/>
          </a:prstGeom>
          <a:noFill/>
        </p:spPr>
        <p:txBody>
          <a:bodyPr wrap="square" rtlCol="0">
            <a:spAutoFit/>
          </a:bodyPr>
          <a:lstStyle/>
          <a:p>
            <a:pPr defTabSz="457200"/>
            <a:r>
              <a:rPr lang="en-GB" sz="2400" dirty="0">
                <a:solidFill>
                  <a:prstClr val="black"/>
                </a:solidFill>
                <a:latin typeface="Calibri" panose="020F0502020204030204"/>
              </a:rPr>
              <a:t>1</a:t>
            </a:r>
          </a:p>
        </p:txBody>
      </p:sp>
      <p:sp>
        <p:nvSpPr>
          <p:cNvPr id="14" name="TextBox 13"/>
          <p:cNvSpPr txBox="1"/>
          <p:nvPr/>
        </p:nvSpPr>
        <p:spPr>
          <a:xfrm>
            <a:off x="5709122" y="2373398"/>
            <a:ext cx="350727" cy="1107996"/>
          </a:xfrm>
          <a:prstGeom prst="rect">
            <a:avLst/>
          </a:prstGeom>
          <a:noFill/>
        </p:spPr>
        <p:txBody>
          <a:bodyPr wrap="square" rtlCol="0">
            <a:spAutoFit/>
          </a:bodyPr>
          <a:lstStyle/>
          <a:p>
            <a:pPr defTabSz="457200"/>
            <a:r>
              <a:rPr lang="en-GB" sz="6600" dirty="0">
                <a:solidFill>
                  <a:prstClr val="black"/>
                </a:solidFill>
                <a:latin typeface="Calibri" panose="020F0502020204030204"/>
              </a:rPr>
              <a:t>.</a:t>
            </a:r>
          </a:p>
        </p:txBody>
      </p:sp>
      <p:sp>
        <p:nvSpPr>
          <p:cNvPr id="15" name="TextBox 14"/>
          <p:cNvSpPr txBox="1"/>
          <p:nvPr/>
        </p:nvSpPr>
        <p:spPr>
          <a:xfrm>
            <a:off x="5698585" y="1926657"/>
            <a:ext cx="350727" cy="1107996"/>
          </a:xfrm>
          <a:prstGeom prst="rect">
            <a:avLst/>
          </a:prstGeom>
          <a:noFill/>
        </p:spPr>
        <p:txBody>
          <a:bodyPr wrap="square" rtlCol="0">
            <a:spAutoFit/>
          </a:bodyPr>
          <a:lstStyle/>
          <a:p>
            <a:pPr defTabSz="457200"/>
            <a:r>
              <a:rPr lang="en-GB" sz="6600" dirty="0">
                <a:solidFill>
                  <a:prstClr val="black"/>
                </a:solidFill>
                <a:latin typeface="Calibri" panose="020F0502020204030204"/>
              </a:rPr>
              <a:t>.</a:t>
            </a:r>
          </a:p>
        </p:txBody>
      </p:sp>
      <mc:AlternateContent xmlns:mc="http://schemas.openxmlformats.org/markup-compatibility/2006">
        <mc:Choice xmlns:a14="http://schemas.microsoft.com/office/drawing/2010/main" Requires="a14">
          <p:sp>
            <p:nvSpPr>
              <p:cNvPr id="16" name="TextBox 15"/>
              <p:cNvSpPr txBox="1"/>
              <p:nvPr/>
            </p:nvSpPr>
            <p:spPr>
              <a:xfrm>
                <a:off x="3501489" y="3807726"/>
                <a:ext cx="4666488" cy="523220"/>
              </a:xfrm>
              <a:prstGeom prst="rect">
                <a:avLst/>
              </a:prstGeom>
              <a:noFill/>
            </p:spPr>
            <p:txBody>
              <a:bodyPr wrap="square" rtlCol="0">
                <a:spAutoFit/>
              </a:bodyPr>
              <a:lstStyle/>
              <a:p>
                <a:pPr algn="ctr" defTabSz="457200"/>
                <a:r>
                  <a:rPr lang="en-GB" sz="2800" dirty="0">
                    <a:solidFill>
                      <a:prstClr val="black"/>
                    </a:solidFill>
                    <a:latin typeface="Calibri" panose="020F0502020204030204"/>
                  </a:rPr>
                  <a:t>1 skateboard </a:t>
                </a:r>
                <a14:m>
                  <m:oMath xmlns:m="http://schemas.openxmlformats.org/officeDocument/2006/math">
                    <m:r>
                      <a:rPr lang="en-GB" sz="2800" i="1">
                        <a:solidFill>
                          <a:prstClr val="black"/>
                        </a:solidFill>
                        <a:latin typeface="Cambria Math" panose="02040503050406030204" pitchFamily="18" charset="0"/>
                      </a:rPr>
                      <m:t>=</m:t>
                    </m:r>
                  </m:oMath>
                </a14:m>
                <a:r>
                  <a:rPr lang="en-GB" sz="2800" dirty="0">
                    <a:solidFill>
                      <a:prstClr val="black"/>
                    </a:solidFill>
                    <a:latin typeface="Calibri" panose="020F0502020204030204"/>
                  </a:rPr>
                  <a:t> £24.33</a:t>
                </a:r>
              </a:p>
            </p:txBody>
          </p:sp>
        </mc:Choice>
        <mc:Fallback>
          <p:sp>
            <p:nvSpPr>
              <p:cNvPr id="16" name="TextBox 15"/>
              <p:cNvSpPr txBox="1">
                <a:spLocks noRot="1" noChangeAspect="1" noMove="1" noResize="1" noEditPoints="1" noAdjustHandles="1" noChangeArrowheads="1" noChangeShapeType="1" noTextEdit="1"/>
              </p:cNvSpPr>
              <p:nvPr/>
            </p:nvSpPr>
            <p:spPr>
              <a:xfrm>
                <a:off x="3501489" y="3807726"/>
                <a:ext cx="4666488" cy="523220"/>
              </a:xfrm>
              <a:prstGeom prst="rect">
                <a:avLst/>
              </a:prstGeom>
              <a:blipFill>
                <a:blip r:embed="rId3"/>
                <a:stretch>
                  <a:fillRect t="-11765" b="-34118"/>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428238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6104114" y="457547"/>
            <a:ext cx="360957" cy="451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graphicFrame>
        <p:nvGraphicFramePr>
          <p:cNvPr id="47" name="Table 46"/>
          <p:cNvGraphicFramePr>
            <a:graphicFrameLocks noGrp="1"/>
          </p:cNvGraphicFramePr>
          <p:nvPr/>
        </p:nvGraphicFramePr>
        <p:xfrm>
          <a:off x="4412660" y="245605"/>
          <a:ext cx="2513840" cy="1326951"/>
        </p:xfrm>
        <a:graphic>
          <a:graphicData uri="http://schemas.openxmlformats.org/drawingml/2006/table">
            <a:tbl>
              <a:tblPr firstRow="1" bandRow="1">
                <a:tableStyleId>{5C22544A-7EE6-4342-B048-85BDC9FD1C3A}</a:tableStyleId>
              </a:tblPr>
              <a:tblGrid>
                <a:gridCol w="502768">
                  <a:extLst>
                    <a:ext uri="{9D8B030D-6E8A-4147-A177-3AD203B41FA5}">
                      <a16:colId xmlns:a16="http://schemas.microsoft.com/office/drawing/2014/main" val="327863339"/>
                    </a:ext>
                  </a:extLst>
                </a:gridCol>
                <a:gridCol w="502768">
                  <a:extLst>
                    <a:ext uri="{9D8B030D-6E8A-4147-A177-3AD203B41FA5}">
                      <a16:colId xmlns:a16="http://schemas.microsoft.com/office/drawing/2014/main" val="1170053587"/>
                    </a:ext>
                  </a:extLst>
                </a:gridCol>
                <a:gridCol w="502768">
                  <a:extLst>
                    <a:ext uri="{9D8B030D-6E8A-4147-A177-3AD203B41FA5}">
                      <a16:colId xmlns:a16="http://schemas.microsoft.com/office/drawing/2014/main" val="3538878627"/>
                    </a:ext>
                  </a:extLst>
                </a:gridCol>
                <a:gridCol w="502768">
                  <a:extLst>
                    <a:ext uri="{9D8B030D-6E8A-4147-A177-3AD203B41FA5}">
                      <a16:colId xmlns:a16="http://schemas.microsoft.com/office/drawing/2014/main" val="3638533213"/>
                    </a:ext>
                  </a:extLst>
                </a:gridCol>
                <a:gridCol w="502768">
                  <a:extLst>
                    <a:ext uri="{9D8B030D-6E8A-4147-A177-3AD203B41FA5}">
                      <a16:colId xmlns:a16="http://schemas.microsoft.com/office/drawing/2014/main" val="3755109932"/>
                    </a:ext>
                  </a:extLst>
                </a:gridCol>
              </a:tblGrid>
              <a:tr h="625911">
                <a:tc>
                  <a:txBody>
                    <a:bodyPr/>
                    <a:lstStyle/>
                    <a:p>
                      <a:pPr algn="r"/>
                      <a:endParaRPr lang="en-GB" sz="4000" dirty="0">
                        <a:latin typeface="KG Primary Penmanship" panose="02000506000000020003" pitchFamily="2"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GB" sz="4000" b="0" dirty="0">
                        <a:solidFill>
                          <a:schemeClr val="tx1"/>
                        </a:solidFill>
                        <a:latin typeface="KG Primary Penmanship" panose="02000506000000020003" pitchFamily="2" charset="0"/>
                      </a:endParaRPr>
                    </a:p>
                  </a:txBody>
                  <a:tcPr>
                    <a:lnL w="12700" cmpd="sng">
                      <a:noFill/>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8579638"/>
                  </a:ext>
                </a:extLst>
              </a:tr>
              <a:tr h="625911">
                <a:tc>
                  <a:txBody>
                    <a:bodyPr/>
                    <a:lstStyle/>
                    <a:p>
                      <a:pPr algn="r"/>
                      <a:endParaRPr lang="en-GB" sz="2800" dirty="0">
                        <a:latin typeface="+mn-lt"/>
                      </a:endParaRPr>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9</a:t>
                      </a:r>
                    </a:p>
                  </a:txBody>
                  <a:tcP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4</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r>
                        <a:rPr lang="en-GB" sz="2800" dirty="0">
                          <a:latin typeface="+mn-lt"/>
                        </a:rPr>
                        <a:t>2</a:t>
                      </a: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a:endParaRPr lang="en-GB" sz="2800" dirty="0">
                        <a:latin typeface="+mn-lt"/>
                      </a:endParaRPr>
                    </a:p>
                  </a:txBody>
                  <a:tcPr>
                    <a:lnL w="12700" cmpd="sng">
                      <a:noFill/>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7697116"/>
                  </a:ext>
                </a:extLst>
              </a:tr>
            </a:tbl>
          </a:graphicData>
        </a:graphic>
      </p:graphicFrame>
      <p:sp>
        <p:nvSpPr>
          <p:cNvPr id="35" name="Rectangle 34"/>
          <p:cNvSpPr/>
          <p:nvPr/>
        </p:nvSpPr>
        <p:spPr>
          <a:xfrm>
            <a:off x="5588901" y="459973"/>
            <a:ext cx="360957" cy="451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51" name="TextBox 50"/>
          <p:cNvSpPr txBox="1"/>
          <p:nvPr/>
        </p:nvSpPr>
        <p:spPr>
          <a:xfrm>
            <a:off x="5594545" y="434971"/>
            <a:ext cx="331989" cy="523220"/>
          </a:xfrm>
          <a:prstGeom prst="rect">
            <a:avLst/>
          </a:prstGeom>
          <a:noFill/>
        </p:spPr>
        <p:txBody>
          <a:bodyPr wrap="square" rtlCol="0">
            <a:spAutoFit/>
          </a:bodyPr>
          <a:lstStyle/>
          <a:p>
            <a:pPr defTabSz="457200"/>
            <a:r>
              <a:rPr lang="en-GB" sz="2800" dirty="0">
                <a:solidFill>
                  <a:srgbClr val="4472C4"/>
                </a:solidFill>
                <a:latin typeface="Calibri" panose="020F0502020204030204"/>
              </a:rPr>
              <a:t>1</a:t>
            </a:r>
          </a:p>
        </p:txBody>
      </p:sp>
      <p:sp>
        <p:nvSpPr>
          <p:cNvPr id="2" name="Rectangle 1"/>
          <p:cNvSpPr/>
          <p:nvPr/>
        </p:nvSpPr>
        <p:spPr>
          <a:xfrm>
            <a:off x="4422833" y="940514"/>
            <a:ext cx="360957" cy="58782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graphicFrame>
        <p:nvGraphicFramePr>
          <p:cNvPr id="18" name="Table 17"/>
          <p:cNvGraphicFramePr>
            <a:graphicFrameLocks noGrp="1"/>
          </p:cNvGraphicFramePr>
          <p:nvPr/>
        </p:nvGraphicFramePr>
        <p:xfrm>
          <a:off x="3496631" y="1735858"/>
          <a:ext cx="5214964" cy="4125600"/>
        </p:xfrm>
        <a:graphic>
          <a:graphicData uri="http://schemas.openxmlformats.org/drawingml/2006/table">
            <a:tbl>
              <a:tblPr firstRow="1" bandRow="1">
                <a:tableStyleId>{5940675A-B579-460E-94D1-54222C63F5DA}</a:tableStyleId>
              </a:tblPr>
              <a:tblGrid>
                <a:gridCol w="1303741">
                  <a:extLst>
                    <a:ext uri="{9D8B030D-6E8A-4147-A177-3AD203B41FA5}">
                      <a16:colId xmlns:a16="http://schemas.microsoft.com/office/drawing/2014/main" val="1589910220"/>
                    </a:ext>
                  </a:extLst>
                </a:gridCol>
                <a:gridCol w="1303741">
                  <a:extLst>
                    <a:ext uri="{9D8B030D-6E8A-4147-A177-3AD203B41FA5}">
                      <a16:colId xmlns:a16="http://schemas.microsoft.com/office/drawing/2014/main" val="2069221138"/>
                    </a:ext>
                  </a:extLst>
                </a:gridCol>
                <a:gridCol w="1303741">
                  <a:extLst>
                    <a:ext uri="{9D8B030D-6E8A-4147-A177-3AD203B41FA5}">
                      <a16:colId xmlns:a16="http://schemas.microsoft.com/office/drawing/2014/main" val="2550450566"/>
                    </a:ext>
                  </a:extLst>
                </a:gridCol>
                <a:gridCol w="1303741">
                  <a:extLst>
                    <a:ext uri="{9D8B030D-6E8A-4147-A177-3AD203B41FA5}">
                      <a16:colId xmlns:a16="http://schemas.microsoft.com/office/drawing/2014/main" val="544942445"/>
                    </a:ext>
                  </a:extLst>
                </a:gridCol>
              </a:tblGrid>
              <a:tr h="468000">
                <a:tc>
                  <a:txBody>
                    <a:bodyPr/>
                    <a:lstStyle/>
                    <a:p>
                      <a:pPr algn="ctr"/>
                      <a:r>
                        <a:rPr lang="en-GB" sz="2000" dirty="0">
                          <a:latin typeface="+mn-lt"/>
                        </a:rPr>
                        <a:t>Thousands</a:t>
                      </a:r>
                    </a:p>
                  </a:txBody>
                  <a:tcPr anchor="ctr">
                    <a:solidFill>
                      <a:schemeClr val="accent1">
                        <a:lumMod val="40000"/>
                        <a:lumOff val="60000"/>
                      </a:schemeClr>
                    </a:solidFill>
                  </a:tcPr>
                </a:tc>
                <a:tc>
                  <a:txBody>
                    <a:bodyPr/>
                    <a:lstStyle/>
                    <a:p>
                      <a:pPr algn="ctr"/>
                      <a:r>
                        <a:rPr lang="en-GB" sz="2000" dirty="0">
                          <a:latin typeface="+mn-lt"/>
                        </a:rPr>
                        <a:t>Hundreds</a:t>
                      </a:r>
                    </a:p>
                  </a:txBody>
                  <a:tcPr anchor="ctr">
                    <a:solidFill>
                      <a:schemeClr val="accent6">
                        <a:lumMod val="40000"/>
                        <a:lumOff val="60000"/>
                      </a:schemeClr>
                    </a:solidFill>
                  </a:tcPr>
                </a:tc>
                <a:tc>
                  <a:txBody>
                    <a:bodyPr/>
                    <a:lstStyle/>
                    <a:p>
                      <a:pPr algn="ctr"/>
                      <a:r>
                        <a:rPr lang="en-GB" sz="2000" dirty="0">
                          <a:latin typeface="+mn-lt"/>
                        </a:rPr>
                        <a:t>Tens</a:t>
                      </a:r>
                    </a:p>
                  </a:txBody>
                  <a:tcPr anchor="ctr">
                    <a:solidFill>
                      <a:schemeClr val="accent4">
                        <a:lumMod val="60000"/>
                        <a:lumOff val="40000"/>
                      </a:schemeClr>
                    </a:solidFill>
                  </a:tcPr>
                </a:tc>
                <a:tc>
                  <a:txBody>
                    <a:bodyPr/>
                    <a:lstStyle/>
                    <a:p>
                      <a:pPr algn="ctr"/>
                      <a:r>
                        <a:rPr lang="en-GB" sz="2000" dirty="0">
                          <a:latin typeface="+mn-lt"/>
                        </a:rPr>
                        <a:t>Ones</a:t>
                      </a:r>
                    </a:p>
                  </a:txBody>
                  <a:tcPr anchor="ctr">
                    <a:solidFill>
                      <a:srgbClr val="FF5050"/>
                    </a:solidFill>
                  </a:tcPr>
                </a:tc>
                <a:extLst>
                  <a:ext uri="{0D108BD9-81ED-4DB2-BD59-A6C34878D82A}">
                    <a16:rowId xmlns:a16="http://schemas.microsoft.com/office/drawing/2014/main" val="1967756721"/>
                  </a:ext>
                </a:extLst>
              </a:tr>
              <a:tr h="1404000">
                <a:tc>
                  <a:txBody>
                    <a:bodyPr/>
                    <a:lstStyle/>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p>
                      <a:pPr algn="ctr"/>
                      <a:endParaRPr lang="en-GB" dirty="0">
                        <a:latin typeface="Berlin Sans FB" panose="020E0602020502020306" pitchFamily="34" charset="0"/>
                      </a:endParaRPr>
                    </a:p>
                  </a:txBody>
                  <a:tcPr anchor="ctr"/>
                </a:tc>
                <a:tc>
                  <a:txBody>
                    <a:bodyPr/>
                    <a:lstStyle/>
                    <a:p>
                      <a:pPr algn="ctr"/>
                      <a:endParaRPr lang="en-GB" dirty="0">
                        <a:latin typeface="Berlin Sans FB" panose="020E0602020502020306" pitchFamily="34" charset="0"/>
                      </a:endParaRPr>
                    </a:p>
                  </a:txBody>
                  <a:tcPr anchor="ctr"/>
                </a:tc>
                <a:extLst>
                  <a:ext uri="{0D108BD9-81ED-4DB2-BD59-A6C34878D82A}">
                    <a16:rowId xmlns:a16="http://schemas.microsoft.com/office/drawing/2014/main" val="54577473"/>
                  </a:ext>
                </a:extLst>
              </a:tr>
            </a:tbl>
          </a:graphicData>
        </a:graphic>
      </p:graphicFrame>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2880" y="2175470"/>
            <a:ext cx="655069" cy="638935"/>
          </a:xfrm>
          <a:prstGeom prst="rect">
            <a:avLst/>
          </a:prstGeom>
        </p:spPr>
      </p:pic>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241" y="2175470"/>
            <a:ext cx="655069" cy="638935"/>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2880" y="2728338"/>
            <a:ext cx="655069" cy="638935"/>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97241" y="2728338"/>
            <a:ext cx="655069" cy="638935"/>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326" y="2175470"/>
            <a:ext cx="655070" cy="638935"/>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794" y="2175470"/>
            <a:ext cx="655070" cy="638935"/>
          </a:xfrm>
          <a:prstGeom prst="rect">
            <a:avLst/>
          </a:prstGeom>
        </p:spPr>
      </p:pic>
      <p:sp>
        <p:nvSpPr>
          <p:cNvPr id="5" name="TextBox 4"/>
          <p:cNvSpPr txBox="1"/>
          <p:nvPr/>
        </p:nvSpPr>
        <p:spPr>
          <a:xfrm>
            <a:off x="5922589" y="904097"/>
            <a:ext cx="340190" cy="461665"/>
          </a:xfrm>
          <a:prstGeom prst="rect">
            <a:avLst/>
          </a:prstGeom>
          <a:noFill/>
        </p:spPr>
        <p:txBody>
          <a:bodyPr wrap="square" rtlCol="0">
            <a:spAutoFit/>
          </a:bodyPr>
          <a:lstStyle/>
          <a:p>
            <a:pPr defTabSz="457200"/>
            <a:r>
              <a:rPr lang="en-GB" sz="2400" dirty="0">
                <a:solidFill>
                  <a:prstClr val="black"/>
                </a:solidFill>
                <a:latin typeface="Calibri" panose="020F0502020204030204"/>
              </a:rPr>
              <a:t>1</a:t>
            </a:r>
          </a:p>
        </p:txBody>
      </p:sp>
      <p:sp>
        <p:nvSpPr>
          <p:cNvPr id="55" name="TextBox 54"/>
          <p:cNvSpPr txBox="1"/>
          <p:nvPr/>
        </p:nvSpPr>
        <p:spPr>
          <a:xfrm>
            <a:off x="6099885" y="442148"/>
            <a:ext cx="340190" cy="523220"/>
          </a:xfrm>
          <a:prstGeom prst="rect">
            <a:avLst/>
          </a:prstGeom>
          <a:noFill/>
        </p:spPr>
        <p:txBody>
          <a:bodyPr wrap="square" rtlCol="0">
            <a:spAutoFit/>
          </a:bodyPr>
          <a:lstStyle/>
          <a:p>
            <a:pPr defTabSz="457200"/>
            <a:r>
              <a:rPr lang="en-GB" sz="2800" dirty="0">
                <a:solidFill>
                  <a:srgbClr val="4472C4"/>
                </a:solidFill>
                <a:latin typeface="Calibri" panose="020F0502020204030204"/>
              </a:rPr>
              <a:t>4</a:t>
            </a:r>
          </a:p>
        </p:txBody>
      </p:sp>
      <p:sp>
        <p:nvSpPr>
          <p:cNvPr id="57" name="TextBox 56"/>
          <p:cNvSpPr txBox="1"/>
          <p:nvPr/>
        </p:nvSpPr>
        <p:spPr>
          <a:xfrm>
            <a:off x="4422259" y="978028"/>
            <a:ext cx="340190" cy="523220"/>
          </a:xfrm>
          <a:prstGeom prst="rect">
            <a:avLst/>
          </a:prstGeom>
          <a:noFill/>
        </p:spPr>
        <p:txBody>
          <a:bodyPr wrap="square" rtlCol="0">
            <a:spAutoFit/>
          </a:bodyPr>
          <a:lstStyle/>
          <a:p>
            <a:pPr defTabSz="457200"/>
            <a:r>
              <a:rPr lang="en-GB" sz="2800" dirty="0">
                <a:solidFill>
                  <a:srgbClr val="4472C4"/>
                </a:solidFill>
                <a:latin typeface="Calibri" panose="020F0502020204030204"/>
              </a:rPr>
              <a:t>3</a:t>
            </a:r>
          </a:p>
        </p:txBody>
      </p:sp>
      <p:pic>
        <p:nvPicPr>
          <p:cNvPr id="37" name="Picture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21613" y="2191806"/>
            <a:ext cx="664719" cy="648347"/>
          </a:xfrm>
          <a:prstGeom prst="rect">
            <a:avLst/>
          </a:prstGeom>
        </p:spPr>
      </p:pic>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6812" y="3300438"/>
            <a:ext cx="655069" cy="638935"/>
          </a:xfrm>
          <a:prstGeom prst="rect">
            <a:avLst/>
          </a:prstGeom>
        </p:spPr>
      </p:pic>
      <p:pic>
        <p:nvPicPr>
          <p:cNvPr id="62" name="Picture 6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173" y="3300438"/>
            <a:ext cx="655069" cy="638935"/>
          </a:xfrm>
          <a:prstGeom prst="rect">
            <a:avLst/>
          </a:prstGeom>
        </p:spPr>
      </p:pic>
      <p:pic>
        <p:nvPicPr>
          <p:cNvPr id="63" name="Picture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6812" y="3853306"/>
            <a:ext cx="655069" cy="638935"/>
          </a:xfrm>
          <a:prstGeom prst="rect">
            <a:avLst/>
          </a:prstGeom>
        </p:spPr>
      </p:pic>
      <p:pic>
        <p:nvPicPr>
          <p:cNvPr id="64" name="Picture 6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1173" y="3853306"/>
            <a:ext cx="655069" cy="638935"/>
          </a:xfrm>
          <a:prstGeom prst="rect">
            <a:avLst/>
          </a:prstGeom>
        </p:spPr>
      </p:pic>
      <p:sp>
        <p:nvSpPr>
          <p:cNvPr id="38" name="TextBox 37"/>
          <p:cNvSpPr txBox="1"/>
          <p:nvPr/>
        </p:nvSpPr>
        <p:spPr>
          <a:xfrm>
            <a:off x="5047187" y="457547"/>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a:t>
            </a:r>
          </a:p>
        </p:txBody>
      </p:sp>
      <p:sp>
        <p:nvSpPr>
          <p:cNvPr id="39" name="TextBox 38"/>
          <p:cNvSpPr txBox="1"/>
          <p:nvPr/>
        </p:nvSpPr>
        <p:spPr>
          <a:xfrm>
            <a:off x="6545817" y="481087"/>
            <a:ext cx="340190" cy="523220"/>
          </a:xfrm>
          <a:prstGeom prst="rect">
            <a:avLst/>
          </a:prstGeom>
          <a:noFill/>
        </p:spPr>
        <p:txBody>
          <a:bodyPr wrap="square" rtlCol="0">
            <a:spAutoFit/>
          </a:bodyPr>
          <a:lstStyle/>
          <a:p>
            <a:pPr defTabSz="457200"/>
            <a:r>
              <a:rPr lang="en-GB" sz="2800" dirty="0">
                <a:solidFill>
                  <a:prstClr val="black"/>
                </a:solidFill>
                <a:latin typeface="Calibri" panose="020F0502020204030204"/>
              </a:rPr>
              <a:t>3</a:t>
            </a:r>
          </a:p>
        </p:txBody>
      </p:sp>
      <p:sp>
        <p:nvSpPr>
          <p:cNvPr id="41" name="Rectangle 40"/>
          <p:cNvSpPr/>
          <p:nvPr/>
        </p:nvSpPr>
        <p:spPr>
          <a:xfrm>
            <a:off x="6579581" y="1008661"/>
            <a:ext cx="360957" cy="4515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pic>
        <p:nvPicPr>
          <p:cNvPr id="45" name="Picture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6675" y="4454439"/>
            <a:ext cx="655069" cy="638935"/>
          </a:xfrm>
          <a:prstGeom prst="rect">
            <a:avLst/>
          </a:prstGeom>
        </p:spPr>
      </p:pic>
      <p:sp>
        <p:nvSpPr>
          <p:cNvPr id="46" name="L-Shape 45"/>
          <p:cNvSpPr/>
          <p:nvPr/>
        </p:nvSpPr>
        <p:spPr>
          <a:xfrm flipV="1">
            <a:off x="3525473" y="2178844"/>
            <a:ext cx="1128306" cy="1188428"/>
          </a:xfrm>
          <a:prstGeom prst="corner">
            <a:avLst>
              <a:gd name="adj1" fmla="val 54546"/>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pic>
        <p:nvPicPr>
          <p:cNvPr id="49" name="Picture 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6070" y="2748689"/>
            <a:ext cx="655070" cy="638935"/>
          </a:xfrm>
          <a:prstGeom prst="rect">
            <a:avLst/>
          </a:prstGeom>
        </p:spPr>
      </p:pic>
      <p:pic>
        <p:nvPicPr>
          <p:cNvPr id="50" name="Picture 4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9538" y="2748689"/>
            <a:ext cx="655070" cy="638935"/>
          </a:xfrm>
          <a:prstGeom prst="rect">
            <a:avLst/>
          </a:prstGeom>
        </p:spPr>
      </p:pic>
      <p:pic>
        <p:nvPicPr>
          <p:cNvPr id="56" name="Picture 5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7007" y="2191805"/>
            <a:ext cx="664719" cy="648347"/>
          </a:xfrm>
          <a:prstGeom prst="rect">
            <a:avLst/>
          </a:prstGeom>
        </p:spPr>
      </p:pic>
      <p:sp>
        <p:nvSpPr>
          <p:cNvPr id="58" name="L-Shape 57"/>
          <p:cNvSpPr/>
          <p:nvPr/>
        </p:nvSpPr>
        <p:spPr>
          <a:xfrm rot="10800000" flipV="1">
            <a:off x="3525474" y="2811029"/>
            <a:ext cx="1128306" cy="1105736"/>
          </a:xfrm>
          <a:prstGeom prst="corner">
            <a:avLst>
              <a:gd name="adj1" fmla="val 47458"/>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8" name="L-Shape 67"/>
          <p:cNvSpPr/>
          <p:nvPr/>
        </p:nvSpPr>
        <p:spPr>
          <a:xfrm flipV="1">
            <a:off x="3525473" y="3919630"/>
            <a:ext cx="1128306" cy="1188428"/>
          </a:xfrm>
          <a:prstGeom prst="corner">
            <a:avLst>
              <a:gd name="adj1" fmla="val 54546"/>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69" name="L-Shape 68"/>
          <p:cNvSpPr/>
          <p:nvPr/>
        </p:nvSpPr>
        <p:spPr>
          <a:xfrm flipV="1">
            <a:off x="4846641" y="2216815"/>
            <a:ext cx="1128306" cy="1188428"/>
          </a:xfrm>
          <a:prstGeom prst="corner">
            <a:avLst>
              <a:gd name="adj1" fmla="val 54546"/>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cxnSp>
        <p:nvCxnSpPr>
          <p:cNvPr id="70" name="Straight Connector 69"/>
          <p:cNvCxnSpPr/>
          <p:nvPr/>
        </p:nvCxnSpPr>
        <p:spPr>
          <a:xfrm flipV="1">
            <a:off x="5461456" y="2855750"/>
            <a:ext cx="556444" cy="43881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cxnSpLocks/>
          </p:cNvCxnSpPr>
          <p:nvPr/>
        </p:nvCxnSpPr>
        <p:spPr>
          <a:xfrm>
            <a:off x="5997338" y="3081931"/>
            <a:ext cx="171313" cy="258963"/>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6032" y="2766919"/>
            <a:ext cx="664719" cy="648347"/>
          </a:xfrm>
          <a:prstGeom prst="rect">
            <a:avLst/>
          </a:prstGeom>
        </p:spPr>
      </p:pic>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863" y="2766919"/>
            <a:ext cx="664719" cy="648347"/>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9489" y="3340894"/>
            <a:ext cx="664719" cy="648347"/>
          </a:xfrm>
          <a:prstGeom prst="rect">
            <a:avLst/>
          </a:prstGeom>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3320" y="3340894"/>
            <a:ext cx="664719" cy="648347"/>
          </a:xfrm>
          <a:prstGeom prst="rect">
            <a:avLst/>
          </a:prstGeom>
        </p:spPr>
      </p:pic>
      <p:pic>
        <p:nvPicPr>
          <p:cNvPr id="79" name="Picture 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3908" y="3916007"/>
            <a:ext cx="664719" cy="648347"/>
          </a:xfrm>
          <a:prstGeom prst="rect">
            <a:avLst/>
          </a:prstGeom>
        </p:spPr>
      </p:pic>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7739" y="3916007"/>
            <a:ext cx="664719" cy="648347"/>
          </a:xfrm>
          <a:prstGeom prst="rect">
            <a:avLst/>
          </a:prstGeom>
        </p:spPr>
      </p:pic>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14084" y="4492241"/>
            <a:ext cx="664719" cy="648347"/>
          </a:xfrm>
          <a:prstGeom prst="rect">
            <a:avLst/>
          </a:prstGeom>
        </p:spPr>
      </p:pic>
      <p:pic>
        <p:nvPicPr>
          <p:cNvPr id="82" name="Picture 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27915" y="4492241"/>
            <a:ext cx="664719" cy="648347"/>
          </a:xfrm>
          <a:prstGeom prst="rect">
            <a:avLst/>
          </a:prstGeom>
        </p:spPr>
      </p:pic>
      <p:pic>
        <p:nvPicPr>
          <p:cNvPr id="83" name="Picture 8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8503" y="5067354"/>
            <a:ext cx="664719" cy="648347"/>
          </a:xfrm>
          <a:prstGeom prst="rect">
            <a:avLst/>
          </a:prstGeom>
        </p:spPr>
      </p:pic>
      <p:pic>
        <p:nvPicPr>
          <p:cNvPr id="84" name="Picture 8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2334" y="5067354"/>
            <a:ext cx="664719" cy="648347"/>
          </a:xfrm>
          <a:prstGeom prst="rect">
            <a:avLst/>
          </a:prstGeom>
        </p:spPr>
      </p:pic>
      <p:sp>
        <p:nvSpPr>
          <p:cNvPr id="85" name="L-Shape 84"/>
          <p:cNvSpPr/>
          <p:nvPr/>
        </p:nvSpPr>
        <p:spPr>
          <a:xfrm flipV="1">
            <a:off x="6173381" y="2164159"/>
            <a:ext cx="1128306" cy="1188428"/>
          </a:xfrm>
          <a:prstGeom prst="corner">
            <a:avLst>
              <a:gd name="adj1" fmla="val 54546"/>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6" name="L-Shape 85"/>
          <p:cNvSpPr/>
          <p:nvPr/>
        </p:nvSpPr>
        <p:spPr>
          <a:xfrm rot="10800000" flipV="1">
            <a:off x="6173382" y="2796344"/>
            <a:ext cx="1128306" cy="1105736"/>
          </a:xfrm>
          <a:prstGeom prst="corner">
            <a:avLst>
              <a:gd name="adj1" fmla="val 47458"/>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7" name="L-Shape 86"/>
          <p:cNvSpPr/>
          <p:nvPr/>
        </p:nvSpPr>
        <p:spPr>
          <a:xfrm flipV="1">
            <a:off x="6173381" y="3904945"/>
            <a:ext cx="1128306" cy="1188428"/>
          </a:xfrm>
          <a:prstGeom prst="corner">
            <a:avLst>
              <a:gd name="adj1" fmla="val 54546"/>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88" name="L-Shape 87"/>
          <p:cNvSpPr/>
          <p:nvPr/>
        </p:nvSpPr>
        <p:spPr>
          <a:xfrm rot="10800000" flipV="1">
            <a:off x="6173382" y="4506445"/>
            <a:ext cx="1128306" cy="1105736"/>
          </a:xfrm>
          <a:prstGeom prst="corner">
            <a:avLst>
              <a:gd name="adj1" fmla="val 47458"/>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pic>
        <p:nvPicPr>
          <p:cNvPr id="89" name="Picture 8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7223" y="2175469"/>
            <a:ext cx="669379" cy="652892"/>
          </a:xfrm>
          <a:prstGeom prst="rect">
            <a:avLst/>
          </a:prstGeom>
        </p:spPr>
      </p:pic>
      <p:pic>
        <p:nvPicPr>
          <p:cNvPr id="90" name="Picture 8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87229" y="2175469"/>
            <a:ext cx="669379" cy="652892"/>
          </a:xfrm>
          <a:prstGeom prst="rect">
            <a:avLst/>
          </a:prstGeom>
        </p:spPr>
      </p:pic>
      <p:pic>
        <p:nvPicPr>
          <p:cNvPr id="91" name="Picture 9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7223" y="2728337"/>
            <a:ext cx="669379" cy="652892"/>
          </a:xfrm>
          <a:prstGeom prst="rect">
            <a:avLst/>
          </a:prstGeom>
        </p:spPr>
      </p:pic>
      <p:pic>
        <p:nvPicPr>
          <p:cNvPr id="92" name="Picture 9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7180" y="3300437"/>
            <a:ext cx="669379" cy="652892"/>
          </a:xfrm>
          <a:prstGeom prst="rect">
            <a:avLst/>
          </a:prstGeom>
        </p:spPr>
      </p:pic>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2436" y="3300437"/>
            <a:ext cx="669379" cy="652892"/>
          </a:xfrm>
          <a:prstGeom prst="rect">
            <a:avLst/>
          </a:prstGeom>
        </p:spPr>
      </p:pic>
      <p:pic>
        <p:nvPicPr>
          <p:cNvPr id="94" name="Picture 9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05823" y="2758181"/>
            <a:ext cx="669379" cy="652892"/>
          </a:xfrm>
          <a:prstGeom prst="rect">
            <a:avLst/>
          </a:prstGeom>
        </p:spPr>
      </p:pic>
      <p:pic>
        <p:nvPicPr>
          <p:cNvPr id="95" name="Picture 9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9691" y="3840072"/>
            <a:ext cx="669379" cy="652892"/>
          </a:xfrm>
          <a:prstGeom prst="rect">
            <a:avLst/>
          </a:prstGeom>
        </p:spPr>
      </p:pic>
      <p:pic>
        <p:nvPicPr>
          <p:cNvPr id="96" name="Picture 9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9697" y="3840072"/>
            <a:ext cx="669379" cy="652892"/>
          </a:xfrm>
          <a:prstGeom prst="rect">
            <a:avLst/>
          </a:prstGeom>
        </p:spPr>
      </p:pic>
      <p:pic>
        <p:nvPicPr>
          <p:cNvPr id="97" name="Picture 9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9691" y="4392940"/>
            <a:ext cx="669379" cy="652892"/>
          </a:xfrm>
          <a:prstGeom prst="rect">
            <a:avLst/>
          </a:prstGeom>
        </p:spPr>
      </p:pic>
      <p:sp>
        <p:nvSpPr>
          <p:cNvPr id="98" name="L-Shape 97"/>
          <p:cNvSpPr/>
          <p:nvPr/>
        </p:nvSpPr>
        <p:spPr>
          <a:xfrm flipV="1">
            <a:off x="7452437" y="2161295"/>
            <a:ext cx="1128306" cy="1188428"/>
          </a:xfrm>
          <a:prstGeom prst="corner">
            <a:avLst>
              <a:gd name="adj1" fmla="val 54546"/>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99" name="L-Shape 98"/>
          <p:cNvSpPr/>
          <p:nvPr/>
        </p:nvSpPr>
        <p:spPr>
          <a:xfrm rot="10800000" flipV="1">
            <a:off x="7452438" y="2793480"/>
            <a:ext cx="1128306" cy="1105736"/>
          </a:xfrm>
          <a:prstGeom prst="corner">
            <a:avLst>
              <a:gd name="adj1" fmla="val 47458"/>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00" name="L-Shape 99"/>
          <p:cNvSpPr/>
          <p:nvPr/>
        </p:nvSpPr>
        <p:spPr>
          <a:xfrm flipV="1">
            <a:off x="7452437" y="3902081"/>
            <a:ext cx="1128306" cy="1188428"/>
          </a:xfrm>
          <a:prstGeom prst="corner">
            <a:avLst>
              <a:gd name="adj1" fmla="val 54546"/>
              <a:gd name="adj2" fmla="val 49371"/>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
        <p:nvSpPr>
          <p:cNvPr id="101" name="TextBox 100"/>
          <p:cNvSpPr txBox="1"/>
          <p:nvPr/>
        </p:nvSpPr>
        <p:spPr>
          <a:xfrm>
            <a:off x="6591852" y="961180"/>
            <a:ext cx="340190" cy="523220"/>
          </a:xfrm>
          <a:prstGeom prst="rect">
            <a:avLst/>
          </a:prstGeom>
          <a:noFill/>
        </p:spPr>
        <p:txBody>
          <a:bodyPr wrap="square" rtlCol="0">
            <a:spAutoFit/>
          </a:bodyPr>
          <a:lstStyle/>
          <a:p>
            <a:pPr defTabSz="457200"/>
            <a:r>
              <a:rPr lang="en-GB" sz="2800" dirty="0">
                <a:solidFill>
                  <a:srgbClr val="4472C4"/>
                </a:solidFill>
                <a:latin typeface="Calibri" panose="020F0502020204030204"/>
              </a:rPr>
              <a:t>9</a:t>
            </a:r>
          </a:p>
        </p:txBody>
      </p:sp>
      <p:sp>
        <p:nvSpPr>
          <p:cNvPr id="4" name="Rounded Rectangle 3"/>
          <p:cNvSpPr/>
          <p:nvPr/>
        </p:nvSpPr>
        <p:spPr>
          <a:xfrm>
            <a:off x="4991101" y="457548"/>
            <a:ext cx="515095" cy="1070795"/>
          </a:xfrm>
          <a:prstGeom prst="roundRect">
            <a:avLst/>
          </a:prstGeom>
          <a:no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Tree>
    <p:custDataLst>
      <p:tags r:id="rId1"/>
    </p:custDataLst>
    <p:extLst>
      <p:ext uri="{BB962C8B-B14F-4D97-AF65-F5344CB8AC3E}">
        <p14:creationId xmlns:p14="http://schemas.microsoft.com/office/powerpoint/2010/main" val="302519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nodeType="with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fade">
                                      <p:cBhvr>
                                        <p:cTn id="40" dur="500"/>
                                        <p:tgtEl>
                                          <p:spTgt spid="61"/>
                                        </p:tgtEl>
                                      </p:cBhvr>
                                    </p:animEffect>
                                  </p:childTnLst>
                                </p:cTn>
                              </p:par>
                              <p:par>
                                <p:cTn id="41" presetID="10" presetClass="entr" presetSubtype="0" fill="hold"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childTnLst>
                                </p:cTn>
                              </p:par>
                              <p:par>
                                <p:cTn id="50" presetID="10" presetClass="entr" presetSubtype="0"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wipe(down)">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fade">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7"/>
                                        </p:tgtEl>
                                        <p:attrNameLst>
                                          <p:attrName>style.visibility</p:attrName>
                                        </p:attrNameLst>
                                      </p:cBhvr>
                                      <p:to>
                                        <p:strVal val="visible"/>
                                      </p:to>
                                    </p:set>
                                    <p:animEffect transition="in" filter="fade">
                                      <p:cBhvr>
                                        <p:cTn id="77" dur="500"/>
                                        <p:tgtEl>
                                          <p:spTgt spid="57"/>
                                        </p:tgtEl>
                                      </p:cBhvr>
                                    </p:animEffect>
                                  </p:childTnLst>
                                </p:cTn>
                              </p:par>
                            </p:childTnLst>
                          </p:cTn>
                        </p:par>
                      </p:childTnLst>
                    </p:cTn>
                  </p:par>
                  <p:par>
                    <p:cTn id="78" fill="hold">
                      <p:stCondLst>
                        <p:cond delay="indefinite"/>
                      </p:stCondLst>
                      <p:childTnLst>
                        <p:par>
                          <p:cTn id="79" fill="hold">
                            <p:stCondLst>
                              <p:cond delay="0"/>
                            </p:stCondLst>
                            <p:childTnLst>
                              <p:par>
                                <p:cTn id="80" presetID="26" presetClass="emph" presetSubtype="0" fill="hold" nodeType="clickEffect">
                                  <p:stCondLst>
                                    <p:cond delay="0"/>
                                  </p:stCondLst>
                                  <p:childTnLst>
                                    <p:animEffect transition="out" filter="fade">
                                      <p:cBhvr>
                                        <p:cTn id="81" dur="500" tmFilter="0, 0; .2, .5; .8, .5; 1, 0"/>
                                        <p:tgtEl>
                                          <p:spTgt spid="26"/>
                                        </p:tgtEl>
                                      </p:cBhvr>
                                    </p:animEffect>
                                    <p:animScale>
                                      <p:cBhvr>
                                        <p:cTn id="82" dur="250" autoRev="1" fill="hold"/>
                                        <p:tgtEl>
                                          <p:spTgt spid="26"/>
                                        </p:tgtEl>
                                      </p:cBhvr>
                                      <p:by x="105000" y="105000"/>
                                    </p:animScale>
                                  </p:childTnLst>
                                </p:cTn>
                              </p:par>
                              <p:par>
                                <p:cTn id="83" presetID="26" presetClass="emph" presetSubtype="0" fill="hold" nodeType="withEffect">
                                  <p:stCondLst>
                                    <p:cond delay="0"/>
                                  </p:stCondLst>
                                  <p:childTnLst>
                                    <p:animEffect transition="out" filter="fade">
                                      <p:cBhvr>
                                        <p:cTn id="84" dur="500" tmFilter="0, 0; .2, .5; .8, .5; 1, 0"/>
                                        <p:tgtEl>
                                          <p:spTgt spid="27"/>
                                        </p:tgtEl>
                                      </p:cBhvr>
                                    </p:animEffect>
                                    <p:animScale>
                                      <p:cBhvr>
                                        <p:cTn id="85" dur="250" autoRev="1" fill="hold"/>
                                        <p:tgtEl>
                                          <p:spTgt spid="27"/>
                                        </p:tgtEl>
                                      </p:cBhvr>
                                      <p:by x="105000" y="105000"/>
                                    </p:animScale>
                                  </p:childTnLst>
                                </p:cTn>
                              </p:par>
                              <p:par>
                                <p:cTn id="86" presetID="26" presetClass="emph" presetSubtype="0" fill="hold" nodeType="withEffect">
                                  <p:stCondLst>
                                    <p:cond delay="0"/>
                                  </p:stCondLst>
                                  <p:childTnLst>
                                    <p:animEffect transition="out" filter="fade">
                                      <p:cBhvr>
                                        <p:cTn id="87" dur="500" tmFilter="0, 0; .2, .5; .8, .5; 1, 0"/>
                                        <p:tgtEl>
                                          <p:spTgt spid="50"/>
                                        </p:tgtEl>
                                      </p:cBhvr>
                                    </p:animEffect>
                                    <p:animScale>
                                      <p:cBhvr>
                                        <p:cTn id="88" dur="250" autoRev="1" fill="hold"/>
                                        <p:tgtEl>
                                          <p:spTgt spid="50"/>
                                        </p:tgtEl>
                                      </p:cBhvr>
                                      <p:by x="105000" y="105000"/>
                                    </p:animScale>
                                  </p:childTnLst>
                                </p:cTn>
                              </p:par>
                              <p:par>
                                <p:cTn id="89" presetID="26" presetClass="emph" presetSubtype="0" fill="hold" nodeType="withEffect">
                                  <p:stCondLst>
                                    <p:cond delay="0"/>
                                  </p:stCondLst>
                                  <p:childTnLst>
                                    <p:animEffect transition="out" filter="fade">
                                      <p:cBhvr>
                                        <p:cTn id="90" dur="500" tmFilter="0, 0; .2, .5; .8, .5; 1, 0"/>
                                        <p:tgtEl>
                                          <p:spTgt spid="49"/>
                                        </p:tgtEl>
                                      </p:cBhvr>
                                    </p:animEffect>
                                    <p:animScale>
                                      <p:cBhvr>
                                        <p:cTn id="91" dur="250" autoRev="1" fill="hold"/>
                                        <p:tgtEl>
                                          <p:spTgt spid="49"/>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69"/>
                                        </p:tgtEl>
                                        <p:attrNameLst>
                                          <p:attrName>style.visibility</p:attrName>
                                        </p:attrNameLst>
                                      </p:cBhvr>
                                      <p:to>
                                        <p:strVal val="visible"/>
                                      </p:to>
                                    </p:set>
                                    <p:animEffect transition="in" filter="fade">
                                      <p:cBhvr>
                                        <p:cTn id="96" dur="500"/>
                                        <p:tgtEl>
                                          <p:spTgt spid="69"/>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fade">
                                      <p:cBhvr>
                                        <p:cTn id="101" dur="500"/>
                                        <p:tgtEl>
                                          <p:spTgt spid="5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wipe(down)">
                                      <p:cBhvr>
                                        <p:cTn id="106" dur="500"/>
                                        <p:tgtEl>
                                          <p:spTgt spid="70"/>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71"/>
                                        </p:tgtEl>
                                        <p:attrNameLst>
                                          <p:attrName>style.visibility</p:attrName>
                                        </p:attrNameLst>
                                      </p:cBhvr>
                                      <p:to>
                                        <p:strVal val="visible"/>
                                      </p:to>
                                    </p:set>
                                    <p:animEffect transition="in" filter="wipe(left)">
                                      <p:cBhvr>
                                        <p:cTn id="111" dur="500"/>
                                        <p:tgtEl>
                                          <p:spTgt spid="71"/>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74"/>
                                        </p:tgtEl>
                                        <p:attrNameLst>
                                          <p:attrName>style.visibility</p:attrName>
                                        </p:attrNameLst>
                                      </p:cBhvr>
                                      <p:to>
                                        <p:strVal val="visible"/>
                                      </p:to>
                                    </p:set>
                                    <p:animEffect transition="in" filter="fade">
                                      <p:cBhvr>
                                        <p:cTn id="116" dur="500"/>
                                        <p:tgtEl>
                                          <p:spTgt spid="74"/>
                                        </p:tgtEl>
                                      </p:cBhvr>
                                    </p:animEffect>
                                  </p:childTnLst>
                                </p:cTn>
                              </p:par>
                              <p:par>
                                <p:cTn id="117" presetID="1" presetClass="exit" presetSubtype="0" fill="hold" nodeType="withEffect">
                                  <p:stCondLst>
                                    <p:cond delay="0"/>
                                  </p:stCondLst>
                                  <p:childTnLst>
                                    <p:set>
                                      <p:cBhvr>
                                        <p:cTn id="118" dur="1" fill="hold">
                                          <p:stCondLst>
                                            <p:cond delay="0"/>
                                          </p:stCondLst>
                                        </p:cTn>
                                        <p:tgtEl>
                                          <p:spTgt spid="71"/>
                                        </p:tgtEl>
                                        <p:attrNameLst>
                                          <p:attrName>style.visibility</p:attrName>
                                        </p:attrNameLst>
                                      </p:cBhvr>
                                      <p:to>
                                        <p:strVal val="hidden"/>
                                      </p:to>
                                    </p:set>
                                  </p:childTnLst>
                                </p:cTn>
                              </p:par>
                              <p:par>
                                <p:cTn id="119" presetID="10" presetClass="entr" presetSubtype="0" fill="hold" nodeType="withEffect">
                                  <p:stCondLst>
                                    <p:cond delay="0"/>
                                  </p:stCondLst>
                                  <p:childTnLst>
                                    <p:set>
                                      <p:cBhvr>
                                        <p:cTn id="120" dur="1" fill="hold">
                                          <p:stCondLst>
                                            <p:cond delay="0"/>
                                          </p:stCondLst>
                                        </p:cTn>
                                        <p:tgtEl>
                                          <p:spTgt spid="75"/>
                                        </p:tgtEl>
                                        <p:attrNameLst>
                                          <p:attrName>style.visibility</p:attrName>
                                        </p:attrNameLst>
                                      </p:cBhvr>
                                      <p:to>
                                        <p:strVal val="visible"/>
                                      </p:to>
                                    </p:set>
                                    <p:animEffect transition="in" filter="fade">
                                      <p:cBhvr>
                                        <p:cTn id="121" dur="500"/>
                                        <p:tgtEl>
                                          <p:spTgt spid="75"/>
                                        </p:tgtEl>
                                      </p:cBhvr>
                                    </p:animEffect>
                                  </p:childTnLst>
                                </p:cTn>
                              </p:par>
                              <p:par>
                                <p:cTn id="122" presetID="10" presetClass="entr" presetSubtype="0" fill="hold" nodeType="withEffect">
                                  <p:stCondLst>
                                    <p:cond delay="0"/>
                                  </p:stCondLst>
                                  <p:childTnLst>
                                    <p:set>
                                      <p:cBhvr>
                                        <p:cTn id="123" dur="1" fill="hold">
                                          <p:stCondLst>
                                            <p:cond delay="0"/>
                                          </p:stCondLst>
                                        </p:cTn>
                                        <p:tgtEl>
                                          <p:spTgt spid="76"/>
                                        </p:tgtEl>
                                        <p:attrNameLst>
                                          <p:attrName>style.visibility</p:attrName>
                                        </p:attrNameLst>
                                      </p:cBhvr>
                                      <p:to>
                                        <p:strVal val="visible"/>
                                      </p:to>
                                    </p:set>
                                    <p:animEffect transition="in" filter="fade">
                                      <p:cBhvr>
                                        <p:cTn id="124" dur="500"/>
                                        <p:tgtEl>
                                          <p:spTgt spid="76"/>
                                        </p:tgtEl>
                                      </p:cBhvr>
                                    </p:animEffect>
                                  </p:childTnLst>
                                </p:cTn>
                              </p:par>
                              <p:par>
                                <p:cTn id="125" presetID="10" presetClass="entr" presetSubtype="0" fill="hold" nodeType="withEffect">
                                  <p:stCondLst>
                                    <p:cond delay="0"/>
                                  </p:stCondLst>
                                  <p:childTnLst>
                                    <p:set>
                                      <p:cBhvr>
                                        <p:cTn id="126" dur="1" fill="hold">
                                          <p:stCondLst>
                                            <p:cond delay="0"/>
                                          </p:stCondLst>
                                        </p:cTn>
                                        <p:tgtEl>
                                          <p:spTgt spid="77"/>
                                        </p:tgtEl>
                                        <p:attrNameLst>
                                          <p:attrName>style.visibility</p:attrName>
                                        </p:attrNameLst>
                                      </p:cBhvr>
                                      <p:to>
                                        <p:strVal val="visible"/>
                                      </p:to>
                                    </p:set>
                                    <p:animEffect transition="in" filter="fade">
                                      <p:cBhvr>
                                        <p:cTn id="127" dur="500"/>
                                        <p:tgtEl>
                                          <p:spTgt spid="77"/>
                                        </p:tgtEl>
                                      </p:cBhvr>
                                    </p:animEffect>
                                  </p:childTnLst>
                                </p:cTn>
                              </p:par>
                              <p:par>
                                <p:cTn id="128" presetID="10" presetClass="entr" presetSubtype="0" fill="hold" nodeType="with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fade">
                                      <p:cBhvr>
                                        <p:cTn id="130" dur="500"/>
                                        <p:tgtEl>
                                          <p:spTgt spid="79"/>
                                        </p:tgtEl>
                                      </p:cBhvr>
                                    </p:animEffect>
                                  </p:childTnLst>
                                </p:cTn>
                              </p:par>
                              <p:par>
                                <p:cTn id="131" presetID="10" presetClass="entr" presetSubtype="0" fill="hold" nodeType="withEffect">
                                  <p:stCondLst>
                                    <p:cond delay="0"/>
                                  </p:stCondLst>
                                  <p:childTnLst>
                                    <p:set>
                                      <p:cBhvr>
                                        <p:cTn id="132" dur="1" fill="hold">
                                          <p:stCondLst>
                                            <p:cond delay="0"/>
                                          </p:stCondLst>
                                        </p:cTn>
                                        <p:tgtEl>
                                          <p:spTgt spid="80"/>
                                        </p:tgtEl>
                                        <p:attrNameLst>
                                          <p:attrName>style.visibility</p:attrName>
                                        </p:attrNameLst>
                                      </p:cBhvr>
                                      <p:to>
                                        <p:strVal val="visible"/>
                                      </p:to>
                                    </p:set>
                                    <p:animEffect transition="in" filter="fade">
                                      <p:cBhvr>
                                        <p:cTn id="133" dur="500"/>
                                        <p:tgtEl>
                                          <p:spTgt spid="80"/>
                                        </p:tgtEl>
                                      </p:cBhvr>
                                    </p:animEffect>
                                  </p:childTnLst>
                                </p:cTn>
                              </p:par>
                              <p:par>
                                <p:cTn id="134" presetID="10" presetClass="entr" presetSubtype="0" fill="hold" nodeType="withEffect">
                                  <p:stCondLst>
                                    <p:cond delay="0"/>
                                  </p:stCondLst>
                                  <p:childTnLst>
                                    <p:set>
                                      <p:cBhvr>
                                        <p:cTn id="135" dur="1" fill="hold">
                                          <p:stCondLst>
                                            <p:cond delay="0"/>
                                          </p:stCondLst>
                                        </p:cTn>
                                        <p:tgtEl>
                                          <p:spTgt spid="81"/>
                                        </p:tgtEl>
                                        <p:attrNameLst>
                                          <p:attrName>style.visibility</p:attrName>
                                        </p:attrNameLst>
                                      </p:cBhvr>
                                      <p:to>
                                        <p:strVal val="visible"/>
                                      </p:to>
                                    </p:set>
                                    <p:animEffect transition="in" filter="fade">
                                      <p:cBhvr>
                                        <p:cTn id="136" dur="500"/>
                                        <p:tgtEl>
                                          <p:spTgt spid="81"/>
                                        </p:tgtEl>
                                      </p:cBhvr>
                                    </p:animEffect>
                                  </p:childTnLst>
                                </p:cTn>
                              </p:par>
                              <p:par>
                                <p:cTn id="137" presetID="10" presetClass="entr" presetSubtype="0" fill="hold" nodeType="withEffect">
                                  <p:stCondLst>
                                    <p:cond delay="0"/>
                                  </p:stCondLst>
                                  <p:childTnLst>
                                    <p:set>
                                      <p:cBhvr>
                                        <p:cTn id="138" dur="1" fill="hold">
                                          <p:stCondLst>
                                            <p:cond delay="0"/>
                                          </p:stCondLst>
                                        </p:cTn>
                                        <p:tgtEl>
                                          <p:spTgt spid="82"/>
                                        </p:tgtEl>
                                        <p:attrNameLst>
                                          <p:attrName>style.visibility</p:attrName>
                                        </p:attrNameLst>
                                      </p:cBhvr>
                                      <p:to>
                                        <p:strVal val="visible"/>
                                      </p:to>
                                    </p:set>
                                    <p:animEffect transition="in" filter="fade">
                                      <p:cBhvr>
                                        <p:cTn id="139" dur="500"/>
                                        <p:tgtEl>
                                          <p:spTgt spid="82"/>
                                        </p:tgtEl>
                                      </p:cBhvr>
                                    </p:animEffect>
                                  </p:childTnLst>
                                </p:cTn>
                              </p:par>
                              <p:par>
                                <p:cTn id="140" presetID="10" presetClass="entr" presetSubtype="0" fill="hold" nodeType="withEffect">
                                  <p:stCondLst>
                                    <p:cond delay="0"/>
                                  </p:stCondLst>
                                  <p:childTnLst>
                                    <p:set>
                                      <p:cBhvr>
                                        <p:cTn id="141" dur="1" fill="hold">
                                          <p:stCondLst>
                                            <p:cond delay="0"/>
                                          </p:stCondLst>
                                        </p:cTn>
                                        <p:tgtEl>
                                          <p:spTgt spid="83"/>
                                        </p:tgtEl>
                                        <p:attrNameLst>
                                          <p:attrName>style.visibility</p:attrName>
                                        </p:attrNameLst>
                                      </p:cBhvr>
                                      <p:to>
                                        <p:strVal val="visible"/>
                                      </p:to>
                                    </p:set>
                                    <p:animEffect transition="in" filter="fade">
                                      <p:cBhvr>
                                        <p:cTn id="142" dur="500"/>
                                        <p:tgtEl>
                                          <p:spTgt spid="83"/>
                                        </p:tgtEl>
                                      </p:cBhvr>
                                    </p:animEffect>
                                  </p:childTnLst>
                                </p:cTn>
                              </p:par>
                              <p:par>
                                <p:cTn id="143" presetID="10" presetClass="entr" presetSubtype="0" fill="hold" nodeType="withEffect">
                                  <p:stCondLst>
                                    <p:cond delay="0"/>
                                  </p:stCondLst>
                                  <p:childTnLst>
                                    <p:set>
                                      <p:cBhvr>
                                        <p:cTn id="144" dur="1" fill="hold">
                                          <p:stCondLst>
                                            <p:cond delay="0"/>
                                          </p:stCondLst>
                                        </p:cTn>
                                        <p:tgtEl>
                                          <p:spTgt spid="84"/>
                                        </p:tgtEl>
                                        <p:attrNameLst>
                                          <p:attrName>style.visibility</p:attrName>
                                        </p:attrNameLst>
                                      </p:cBhvr>
                                      <p:to>
                                        <p:strVal val="visible"/>
                                      </p:to>
                                    </p:set>
                                    <p:animEffect transition="in" filter="fade">
                                      <p:cBhvr>
                                        <p:cTn id="145" dur="500"/>
                                        <p:tgtEl>
                                          <p:spTgt spid="84"/>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ntr" presetSubtype="0" fill="hold" grpId="0" nodeType="clickEffect">
                                  <p:stCondLst>
                                    <p:cond delay="0"/>
                                  </p:stCondLst>
                                  <p:childTnLst>
                                    <p:set>
                                      <p:cBhvr>
                                        <p:cTn id="149" dur="1" fill="hold">
                                          <p:stCondLst>
                                            <p:cond delay="0"/>
                                          </p:stCondLst>
                                        </p:cTn>
                                        <p:tgtEl>
                                          <p:spTgt spid="5"/>
                                        </p:tgtEl>
                                        <p:attrNameLst>
                                          <p:attrName>style.visibility</p:attrName>
                                        </p:attrNameLst>
                                      </p:cBhvr>
                                      <p:to>
                                        <p:strVal val="visible"/>
                                      </p:to>
                                    </p:set>
                                    <p:animEffect transition="in" filter="fade">
                                      <p:cBhvr>
                                        <p:cTn id="150" dur="500"/>
                                        <p:tgtEl>
                                          <p:spTgt spid="5"/>
                                        </p:tgtEl>
                                      </p:cBhvr>
                                    </p:animEffect>
                                  </p:childTnLst>
                                </p:cTn>
                              </p:par>
                            </p:childTnLst>
                          </p:cTn>
                        </p:par>
                      </p:childTnLst>
                    </p:cTn>
                  </p:par>
                  <p:par>
                    <p:cTn id="151" fill="hold">
                      <p:stCondLst>
                        <p:cond delay="indefinite"/>
                      </p:stCondLst>
                      <p:childTnLst>
                        <p:par>
                          <p:cTn id="152" fill="hold">
                            <p:stCondLst>
                              <p:cond delay="0"/>
                            </p:stCondLst>
                            <p:childTnLst>
                              <p:par>
                                <p:cTn id="153" presetID="10" presetClass="entr" presetSubtype="0" fill="hold" grpId="0" nodeType="clickEffect">
                                  <p:stCondLst>
                                    <p:cond delay="0"/>
                                  </p:stCondLst>
                                  <p:childTnLst>
                                    <p:set>
                                      <p:cBhvr>
                                        <p:cTn id="154" dur="1" fill="hold">
                                          <p:stCondLst>
                                            <p:cond delay="0"/>
                                          </p:stCondLst>
                                        </p:cTn>
                                        <p:tgtEl>
                                          <p:spTgt spid="85"/>
                                        </p:tgtEl>
                                        <p:attrNameLst>
                                          <p:attrName>style.visibility</p:attrName>
                                        </p:attrNameLst>
                                      </p:cBhvr>
                                      <p:to>
                                        <p:strVal val="visible"/>
                                      </p:to>
                                    </p:set>
                                    <p:animEffect transition="in" filter="fade">
                                      <p:cBhvr>
                                        <p:cTn id="155" dur="500"/>
                                        <p:tgtEl>
                                          <p:spTgt spid="85"/>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grpId="0" nodeType="clickEffect">
                                  <p:stCondLst>
                                    <p:cond delay="0"/>
                                  </p:stCondLst>
                                  <p:childTnLst>
                                    <p:set>
                                      <p:cBhvr>
                                        <p:cTn id="159" dur="1" fill="hold">
                                          <p:stCondLst>
                                            <p:cond delay="0"/>
                                          </p:stCondLst>
                                        </p:cTn>
                                        <p:tgtEl>
                                          <p:spTgt spid="86"/>
                                        </p:tgtEl>
                                        <p:attrNameLst>
                                          <p:attrName>style.visibility</p:attrName>
                                        </p:attrNameLst>
                                      </p:cBhvr>
                                      <p:to>
                                        <p:strVal val="visible"/>
                                      </p:to>
                                    </p:set>
                                    <p:animEffect transition="in" filter="fade">
                                      <p:cBhvr>
                                        <p:cTn id="160" dur="500"/>
                                        <p:tgtEl>
                                          <p:spTgt spid="86"/>
                                        </p:tgtEl>
                                      </p:cBhvr>
                                    </p:animEffect>
                                  </p:childTnLst>
                                </p:cTn>
                              </p:par>
                            </p:childTnLst>
                          </p:cTn>
                        </p:par>
                      </p:childTnLst>
                    </p:cTn>
                  </p:par>
                  <p:par>
                    <p:cTn id="161" fill="hold">
                      <p:stCondLst>
                        <p:cond delay="indefinite"/>
                      </p:stCondLst>
                      <p:childTnLst>
                        <p:par>
                          <p:cTn id="162" fill="hold">
                            <p:stCondLst>
                              <p:cond delay="0"/>
                            </p:stCondLst>
                            <p:childTnLst>
                              <p:par>
                                <p:cTn id="163" presetID="10" presetClass="entr" presetSubtype="0" fill="hold" grpId="0" nodeType="clickEffect">
                                  <p:stCondLst>
                                    <p:cond delay="0"/>
                                  </p:stCondLst>
                                  <p:childTnLst>
                                    <p:set>
                                      <p:cBhvr>
                                        <p:cTn id="164" dur="1" fill="hold">
                                          <p:stCondLst>
                                            <p:cond delay="0"/>
                                          </p:stCondLst>
                                        </p:cTn>
                                        <p:tgtEl>
                                          <p:spTgt spid="87"/>
                                        </p:tgtEl>
                                        <p:attrNameLst>
                                          <p:attrName>style.visibility</p:attrName>
                                        </p:attrNameLst>
                                      </p:cBhvr>
                                      <p:to>
                                        <p:strVal val="visible"/>
                                      </p:to>
                                    </p:set>
                                    <p:animEffect transition="in" filter="fade">
                                      <p:cBhvr>
                                        <p:cTn id="165" dur="500"/>
                                        <p:tgtEl>
                                          <p:spTgt spid="87"/>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88"/>
                                        </p:tgtEl>
                                        <p:attrNameLst>
                                          <p:attrName>style.visibility</p:attrName>
                                        </p:attrNameLst>
                                      </p:cBhvr>
                                      <p:to>
                                        <p:strVal val="visible"/>
                                      </p:to>
                                    </p:set>
                                    <p:animEffect transition="in" filter="fade">
                                      <p:cBhvr>
                                        <p:cTn id="170" dur="500"/>
                                        <p:tgtEl>
                                          <p:spTgt spid="88"/>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55"/>
                                        </p:tgtEl>
                                        <p:attrNameLst>
                                          <p:attrName>style.visibility</p:attrName>
                                        </p:attrNameLst>
                                      </p:cBhvr>
                                      <p:to>
                                        <p:strVal val="visible"/>
                                      </p:to>
                                    </p:set>
                                    <p:animEffect transition="in" filter="fade">
                                      <p:cBhvr>
                                        <p:cTn id="175" dur="500"/>
                                        <p:tgtEl>
                                          <p:spTgt spid="55"/>
                                        </p:tgtEl>
                                      </p:cBhvr>
                                    </p:animEffect>
                                  </p:childTnLst>
                                </p:cTn>
                              </p:par>
                            </p:childTnLst>
                          </p:cTn>
                        </p:par>
                      </p:childTnLst>
                    </p:cTn>
                  </p:par>
                  <p:par>
                    <p:cTn id="176" fill="hold">
                      <p:stCondLst>
                        <p:cond delay="indefinite"/>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500"/>
                                        <p:tgtEl>
                                          <p:spTgt spid="89"/>
                                        </p:tgtEl>
                                      </p:cBhvr>
                                    </p:animEffect>
                                  </p:childTnLst>
                                </p:cTn>
                              </p:par>
                              <p:par>
                                <p:cTn id="181" presetID="10" presetClass="entr" presetSubtype="0" fill="hold" nodeType="withEffect">
                                  <p:stCondLst>
                                    <p:cond delay="0"/>
                                  </p:stCondLst>
                                  <p:childTnLst>
                                    <p:set>
                                      <p:cBhvr>
                                        <p:cTn id="182" dur="1" fill="hold">
                                          <p:stCondLst>
                                            <p:cond delay="0"/>
                                          </p:stCondLst>
                                        </p:cTn>
                                        <p:tgtEl>
                                          <p:spTgt spid="90"/>
                                        </p:tgtEl>
                                        <p:attrNameLst>
                                          <p:attrName>style.visibility</p:attrName>
                                        </p:attrNameLst>
                                      </p:cBhvr>
                                      <p:to>
                                        <p:strVal val="visible"/>
                                      </p:to>
                                    </p:set>
                                    <p:animEffect transition="in" filter="fade">
                                      <p:cBhvr>
                                        <p:cTn id="183" dur="500"/>
                                        <p:tgtEl>
                                          <p:spTgt spid="90"/>
                                        </p:tgtEl>
                                      </p:cBhvr>
                                    </p:animEffect>
                                  </p:childTnLst>
                                </p:cTn>
                              </p:par>
                              <p:par>
                                <p:cTn id="184" presetID="10" presetClass="entr" presetSubtype="0" fill="hold" nodeType="withEffect">
                                  <p:stCondLst>
                                    <p:cond delay="0"/>
                                  </p:stCondLst>
                                  <p:childTnLst>
                                    <p:set>
                                      <p:cBhvr>
                                        <p:cTn id="185" dur="1" fill="hold">
                                          <p:stCondLst>
                                            <p:cond delay="0"/>
                                          </p:stCondLst>
                                        </p:cTn>
                                        <p:tgtEl>
                                          <p:spTgt spid="91"/>
                                        </p:tgtEl>
                                        <p:attrNameLst>
                                          <p:attrName>style.visibility</p:attrName>
                                        </p:attrNameLst>
                                      </p:cBhvr>
                                      <p:to>
                                        <p:strVal val="visible"/>
                                      </p:to>
                                    </p:set>
                                    <p:animEffect transition="in" filter="fade">
                                      <p:cBhvr>
                                        <p:cTn id="186" dur="500"/>
                                        <p:tgtEl>
                                          <p:spTgt spid="91"/>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92"/>
                                        </p:tgtEl>
                                        <p:attrNameLst>
                                          <p:attrName>style.visibility</p:attrName>
                                        </p:attrNameLst>
                                      </p:cBhvr>
                                      <p:to>
                                        <p:strVal val="visible"/>
                                      </p:to>
                                    </p:set>
                                    <p:animEffect transition="in" filter="fade">
                                      <p:cBhvr>
                                        <p:cTn id="191" dur="500"/>
                                        <p:tgtEl>
                                          <p:spTgt spid="92"/>
                                        </p:tgtEl>
                                      </p:cBhvr>
                                    </p:animEffect>
                                  </p:childTnLst>
                                </p:cTn>
                              </p:par>
                              <p:par>
                                <p:cTn id="192" presetID="10" presetClass="entr" presetSubtype="0" fill="hold" nodeType="withEffect">
                                  <p:stCondLst>
                                    <p:cond delay="0"/>
                                  </p:stCondLst>
                                  <p:childTnLst>
                                    <p:set>
                                      <p:cBhvr>
                                        <p:cTn id="193" dur="1" fill="hold">
                                          <p:stCondLst>
                                            <p:cond delay="0"/>
                                          </p:stCondLst>
                                        </p:cTn>
                                        <p:tgtEl>
                                          <p:spTgt spid="93"/>
                                        </p:tgtEl>
                                        <p:attrNameLst>
                                          <p:attrName>style.visibility</p:attrName>
                                        </p:attrNameLst>
                                      </p:cBhvr>
                                      <p:to>
                                        <p:strVal val="visible"/>
                                      </p:to>
                                    </p:set>
                                    <p:animEffect transition="in" filter="fade">
                                      <p:cBhvr>
                                        <p:cTn id="194" dur="500"/>
                                        <p:tgtEl>
                                          <p:spTgt spid="93"/>
                                        </p:tgtEl>
                                      </p:cBhvr>
                                    </p:animEffect>
                                  </p:childTnLst>
                                </p:cTn>
                              </p:par>
                              <p:par>
                                <p:cTn id="195" presetID="10" presetClass="entr" presetSubtype="0" fill="hold" nodeType="withEffect">
                                  <p:stCondLst>
                                    <p:cond delay="0"/>
                                  </p:stCondLst>
                                  <p:childTnLst>
                                    <p:set>
                                      <p:cBhvr>
                                        <p:cTn id="196" dur="1" fill="hold">
                                          <p:stCondLst>
                                            <p:cond delay="0"/>
                                          </p:stCondLst>
                                        </p:cTn>
                                        <p:tgtEl>
                                          <p:spTgt spid="94"/>
                                        </p:tgtEl>
                                        <p:attrNameLst>
                                          <p:attrName>style.visibility</p:attrName>
                                        </p:attrNameLst>
                                      </p:cBhvr>
                                      <p:to>
                                        <p:strVal val="visible"/>
                                      </p:to>
                                    </p:set>
                                    <p:animEffect transition="in" filter="fade">
                                      <p:cBhvr>
                                        <p:cTn id="197" dur="500"/>
                                        <p:tgtEl>
                                          <p:spTgt spid="94"/>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95"/>
                                        </p:tgtEl>
                                        <p:attrNameLst>
                                          <p:attrName>style.visibility</p:attrName>
                                        </p:attrNameLst>
                                      </p:cBhvr>
                                      <p:to>
                                        <p:strVal val="visible"/>
                                      </p:to>
                                    </p:set>
                                    <p:animEffect transition="in" filter="fade">
                                      <p:cBhvr>
                                        <p:cTn id="202" dur="500"/>
                                        <p:tgtEl>
                                          <p:spTgt spid="95"/>
                                        </p:tgtEl>
                                      </p:cBhvr>
                                    </p:animEffect>
                                  </p:childTnLst>
                                </p:cTn>
                              </p:par>
                              <p:par>
                                <p:cTn id="203" presetID="10" presetClass="entr" presetSubtype="0" fill="hold" nodeType="withEffect">
                                  <p:stCondLst>
                                    <p:cond delay="0"/>
                                  </p:stCondLst>
                                  <p:childTnLst>
                                    <p:set>
                                      <p:cBhvr>
                                        <p:cTn id="204" dur="1" fill="hold">
                                          <p:stCondLst>
                                            <p:cond delay="0"/>
                                          </p:stCondLst>
                                        </p:cTn>
                                        <p:tgtEl>
                                          <p:spTgt spid="96"/>
                                        </p:tgtEl>
                                        <p:attrNameLst>
                                          <p:attrName>style.visibility</p:attrName>
                                        </p:attrNameLst>
                                      </p:cBhvr>
                                      <p:to>
                                        <p:strVal val="visible"/>
                                      </p:to>
                                    </p:set>
                                    <p:animEffect transition="in" filter="fade">
                                      <p:cBhvr>
                                        <p:cTn id="205" dur="500"/>
                                        <p:tgtEl>
                                          <p:spTgt spid="96"/>
                                        </p:tgtEl>
                                      </p:cBhvr>
                                    </p:animEffect>
                                  </p:childTnLst>
                                </p:cTn>
                              </p:par>
                              <p:par>
                                <p:cTn id="206" presetID="10" presetClass="entr" presetSubtype="0" fill="hold" nodeType="withEffect">
                                  <p:stCondLst>
                                    <p:cond delay="0"/>
                                  </p:stCondLst>
                                  <p:childTnLst>
                                    <p:set>
                                      <p:cBhvr>
                                        <p:cTn id="207" dur="1" fill="hold">
                                          <p:stCondLst>
                                            <p:cond delay="0"/>
                                          </p:stCondLst>
                                        </p:cTn>
                                        <p:tgtEl>
                                          <p:spTgt spid="97"/>
                                        </p:tgtEl>
                                        <p:attrNameLst>
                                          <p:attrName>style.visibility</p:attrName>
                                        </p:attrNameLst>
                                      </p:cBhvr>
                                      <p:to>
                                        <p:strVal val="visible"/>
                                      </p:to>
                                    </p:set>
                                    <p:animEffect transition="in" filter="fade">
                                      <p:cBhvr>
                                        <p:cTn id="208" dur="500"/>
                                        <p:tgtEl>
                                          <p:spTgt spid="97"/>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98"/>
                                        </p:tgtEl>
                                        <p:attrNameLst>
                                          <p:attrName>style.visibility</p:attrName>
                                        </p:attrNameLst>
                                      </p:cBhvr>
                                      <p:to>
                                        <p:strVal val="visible"/>
                                      </p:to>
                                    </p:set>
                                    <p:animEffect transition="in" filter="fade">
                                      <p:cBhvr>
                                        <p:cTn id="213" dur="500"/>
                                        <p:tgtEl>
                                          <p:spTgt spid="98"/>
                                        </p:tgtEl>
                                      </p:cBhvr>
                                    </p:animEffect>
                                  </p:childTnLst>
                                </p:cTn>
                              </p:par>
                            </p:childTnLst>
                          </p:cTn>
                        </p:par>
                      </p:childTnLst>
                    </p:cTn>
                  </p:par>
                  <p:par>
                    <p:cTn id="214" fill="hold">
                      <p:stCondLst>
                        <p:cond delay="indefinite"/>
                      </p:stCondLst>
                      <p:childTnLst>
                        <p:par>
                          <p:cTn id="215" fill="hold">
                            <p:stCondLst>
                              <p:cond delay="0"/>
                            </p:stCondLst>
                            <p:childTnLst>
                              <p:par>
                                <p:cTn id="216" presetID="10" presetClass="entr" presetSubtype="0" fill="hold" grpId="0" nodeType="clickEffect">
                                  <p:stCondLst>
                                    <p:cond delay="0"/>
                                  </p:stCondLst>
                                  <p:childTnLst>
                                    <p:set>
                                      <p:cBhvr>
                                        <p:cTn id="217" dur="1" fill="hold">
                                          <p:stCondLst>
                                            <p:cond delay="0"/>
                                          </p:stCondLst>
                                        </p:cTn>
                                        <p:tgtEl>
                                          <p:spTgt spid="99"/>
                                        </p:tgtEl>
                                        <p:attrNameLst>
                                          <p:attrName>style.visibility</p:attrName>
                                        </p:attrNameLst>
                                      </p:cBhvr>
                                      <p:to>
                                        <p:strVal val="visible"/>
                                      </p:to>
                                    </p:set>
                                    <p:animEffect transition="in" filter="fade">
                                      <p:cBhvr>
                                        <p:cTn id="218" dur="500"/>
                                        <p:tgtEl>
                                          <p:spTgt spid="99"/>
                                        </p:tgtEl>
                                      </p:cBhvr>
                                    </p:animEffect>
                                  </p:childTnLst>
                                </p:cTn>
                              </p:par>
                            </p:childTnLst>
                          </p:cTn>
                        </p:par>
                      </p:childTnLst>
                    </p:cTn>
                  </p:par>
                  <p:par>
                    <p:cTn id="219" fill="hold">
                      <p:stCondLst>
                        <p:cond delay="indefinite"/>
                      </p:stCondLst>
                      <p:childTnLst>
                        <p:par>
                          <p:cTn id="220" fill="hold">
                            <p:stCondLst>
                              <p:cond delay="0"/>
                            </p:stCondLst>
                            <p:childTnLst>
                              <p:par>
                                <p:cTn id="221" presetID="10" presetClass="entr" presetSubtype="0" fill="hold" grpId="0" nodeType="clickEffect">
                                  <p:stCondLst>
                                    <p:cond delay="0"/>
                                  </p:stCondLst>
                                  <p:childTnLst>
                                    <p:set>
                                      <p:cBhvr>
                                        <p:cTn id="222" dur="1" fill="hold">
                                          <p:stCondLst>
                                            <p:cond delay="0"/>
                                          </p:stCondLst>
                                        </p:cTn>
                                        <p:tgtEl>
                                          <p:spTgt spid="100"/>
                                        </p:tgtEl>
                                        <p:attrNameLst>
                                          <p:attrName>style.visibility</p:attrName>
                                        </p:attrNameLst>
                                      </p:cBhvr>
                                      <p:to>
                                        <p:strVal val="visible"/>
                                      </p:to>
                                    </p:set>
                                    <p:animEffect transition="in" filter="fade">
                                      <p:cBhvr>
                                        <p:cTn id="223" dur="500"/>
                                        <p:tgtEl>
                                          <p:spTgt spid="100"/>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grpId="0" nodeType="clickEffect">
                                  <p:stCondLst>
                                    <p:cond delay="0"/>
                                  </p:stCondLst>
                                  <p:childTnLst>
                                    <p:set>
                                      <p:cBhvr>
                                        <p:cTn id="227" dur="1" fill="hold">
                                          <p:stCondLst>
                                            <p:cond delay="0"/>
                                          </p:stCondLst>
                                        </p:cTn>
                                        <p:tgtEl>
                                          <p:spTgt spid="101"/>
                                        </p:tgtEl>
                                        <p:attrNameLst>
                                          <p:attrName>style.visibility</p:attrName>
                                        </p:attrNameLst>
                                      </p:cBhvr>
                                      <p:to>
                                        <p:strVal val="visible"/>
                                      </p:to>
                                    </p:set>
                                    <p:animEffect transition="in" filter="fade">
                                      <p:cBhvr>
                                        <p:cTn id="22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 grpId="0"/>
      <p:bldP spid="55" grpId="0"/>
      <p:bldP spid="57" grpId="0"/>
      <p:bldP spid="46" grpId="0" animBg="1"/>
      <p:bldP spid="58" grpId="0" animBg="1"/>
      <p:bldP spid="68" grpId="0" animBg="1"/>
      <p:bldP spid="69" grpId="0" animBg="1"/>
      <p:bldP spid="85" grpId="0" animBg="1"/>
      <p:bldP spid="86" grpId="0" animBg="1"/>
      <p:bldP spid="87" grpId="0" animBg="1"/>
      <p:bldP spid="88" grpId="0" animBg="1"/>
      <p:bldP spid="98" grpId="0" animBg="1"/>
      <p:bldP spid="99" grpId="0" animBg="1"/>
      <p:bldP spid="100" grpId="0" animBg="1"/>
      <p:bldP spid="101"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latin typeface="Calibri" panose="020F0502020204030204" pitchFamily="34" charset="0"/>
                <a:cs typeface="Calibri" panose="020F0502020204030204" pitchFamily="34" charset="0"/>
              </a:rPr>
              <a:t>Have a go at the rest of the worksheet</a:t>
            </a:r>
          </a:p>
        </p:txBody>
      </p:sp>
    </p:spTree>
    <p:extLst>
      <p:ext uri="{BB962C8B-B14F-4D97-AF65-F5344CB8AC3E}">
        <p14:creationId xmlns:p14="http://schemas.microsoft.com/office/powerpoint/2010/main" val="2052611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BDAB1-FA52-478C-AD54-19D0E6C61E2B}"/>
              </a:ext>
            </a:extLst>
          </p:cNvPr>
          <p:cNvSpPr>
            <a:spLocks noGrp="1"/>
          </p:cNvSpPr>
          <p:nvPr>
            <p:ph type="title"/>
          </p:nvPr>
        </p:nvSpPr>
        <p:spPr>
          <a:xfrm>
            <a:off x="119743" y="103869"/>
            <a:ext cx="3080657" cy="810532"/>
          </a:xfrm>
        </p:spPr>
        <p:txBody>
          <a:bodyPr/>
          <a:lstStyle/>
          <a:p>
            <a:r>
              <a:rPr lang="en-GB" dirty="0"/>
              <a:t>Morning Job</a:t>
            </a:r>
          </a:p>
        </p:txBody>
      </p:sp>
      <p:sp>
        <p:nvSpPr>
          <p:cNvPr id="3" name="Content Placeholder 2">
            <a:extLst>
              <a:ext uri="{FF2B5EF4-FFF2-40B4-BE49-F238E27FC236}">
                <a16:creationId xmlns:a16="http://schemas.microsoft.com/office/drawing/2014/main" id="{596DB48A-D6D0-4F6D-8260-378846AD24E2}"/>
              </a:ext>
            </a:extLst>
          </p:cNvPr>
          <p:cNvSpPr>
            <a:spLocks noGrp="1"/>
          </p:cNvSpPr>
          <p:nvPr>
            <p:ph idx="1"/>
          </p:nvPr>
        </p:nvSpPr>
        <p:spPr>
          <a:xfrm>
            <a:off x="119743" y="754602"/>
            <a:ext cx="11856234" cy="5506239"/>
          </a:xfrm>
        </p:spPr>
        <p:txBody>
          <a:bodyPr/>
          <a:lstStyle/>
          <a:p>
            <a:endParaRPr lang="en-GB" dirty="0"/>
          </a:p>
        </p:txBody>
      </p:sp>
      <p:sp>
        <p:nvSpPr>
          <p:cNvPr id="4" name="Rectangle 3">
            <a:extLst>
              <a:ext uri="{FF2B5EF4-FFF2-40B4-BE49-F238E27FC236}">
                <a16:creationId xmlns:a16="http://schemas.microsoft.com/office/drawing/2014/main" id="{6D2923A5-40C3-4D82-900E-02BAD314672F}"/>
              </a:ext>
            </a:extLst>
          </p:cNvPr>
          <p:cNvSpPr/>
          <p:nvPr/>
        </p:nvSpPr>
        <p:spPr>
          <a:xfrm>
            <a:off x="4567723" y="2767012"/>
            <a:ext cx="2705100" cy="1323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2608</a:t>
            </a:r>
          </a:p>
        </p:txBody>
      </p:sp>
      <p:cxnSp>
        <p:nvCxnSpPr>
          <p:cNvPr id="6" name="Straight Arrow Connector 5">
            <a:extLst>
              <a:ext uri="{FF2B5EF4-FFF2-40B4-BE49-F238E27FC236}">
                <a16:creationId xmlns:a16="http://schemas.microsoft.com/office/drawing/2014/main" id="{61ACA060-2A4F-44F3-A5FB-92064AC6B912}"/>
              </a:ext>
            </a:extLst>
          </p:cNvPr>
          <p:cNvCxnSpPr/>
          <p:nvPr/>
        </p:nvCxnSpPr>
        <p:spPr>
          <a:xfrm flipH="1" flipV="1">
            <a:off x="3373515" y="2308194"/>
            <a:ext cx="1194208" cy="458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9051012-5516-46CA-99D3-C7AB4C60264A}"/>
              </a:ext>
            </a:extLst>
          </p:cNvPr>
          <p:cNvCxnSpPr/>
          <p:nvPr/>
        </p:nvCxnSpPr>
        <p:spPr>
          <a:xfrm flipH="1">
            <a:off x="3622089" y="4090987"/>
            <a:ext cx="945634" cy="489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74F2F9B-FD4C-4992-9695-B30D413A15D0}"/>
              </a:ext>
            </a:extLst>
          </p:cNvPr>
          <p:cNvCxnSpPr>
            <a:cxnSpLocks/>
          </p:cNvCxnSpPr>
          <p:nvPr/>
        </p:nvCxnSpPr>
        <p:spPr>
          <a:xfrm flipV="1">
            <a:off x="7272823" y="2308194"/>
            <a:ext cx="945634" cy="458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B48A989-D041-4690-B44A-9F085AD6FF31}"/>
              </a:ext>
            </a:extLst>
          </p:cNvPr>
          <p:cNvCxnSpPr/>
          <p:nvPr/>
        </p:nvCxnSpPr>
        <p:spPr>
          <a:xfrm>
            <a:off x="7272823" y="4090987"/>
            <a:ext cx="1194208" cy="489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56E159B-4B80-4D91-9006-C1D682BF21E7}"/>
              </a:ext>
            </a:extLst>
          </p:cNvPr>
          <p:cNvCxnSpPr>
            <a:stCxn id="4" idx="0"/>
          </p:cNvCxnSpPr>
          <p:nvPr/>
        </p:nvCxnSpPr>
        <p:spPr>
          <a:xfrm flipV="1">
            <a:off x="5920273" y="2139518"/>
            <a:ext cx="0" cy="627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E7DFB5B-EA45-4B1B-B78D-49C93D0AF6D9}"/>
              </a:ext>
            </a:extLst>
          </p:cNvPr>
          <p:cNvCxnSpPr>
            <a:stCxn id="4" idx="2"/>
          </p:cNvCxnSpPr>
          <p:nvPr/>
        </p:nvCxnSpPr>
        <p:spPr>
          <a:xfrm>
            <a:off x="5920273" y="4090987"/>
            <a:ext cx="0" cy="614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F436B44D-6FCF-40A5-8889-ADC1AEE50B2F}"/>
              </a:ext>
            </a:extLst>
          </p:cNvPr>
          <p:cNvSpPr/>
          <p:nvPr/>
        </p:nvSpPr>
        <p:spPr>
          <a:xfrm>
            <a:off x="1432295" y="1538579"/>
            <a:ext cx="1768105" cy="1201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Make it into a Part Whole Model</a:t>
            </a:r>
          </a:p>
        </p:txBody>
      </p:sp>
      <p:sp>
        <p:nvSpPr>
          <p:cNvPr id="21" name="Rectangle 20">
            <a:extLst>
              <a:ext uri="{FF2B5EF4-FFF2-40B4-BE49-F238E27FC236}">
                <a16:creationId xmlns:a16="http://schemas.microsoft.com/office/drawing/2014/main" id="{AADAA99A-5A71-48F6-BEC1-653B73D9303F}"/>
              </a:ext>
            </a:extLst>
          </p:cNvPr>
          <p:cNvSpPr/>
          <p:nvPr/>
        </p:nvSpPr>
        <p:spPr>
          <a:xfrm>
            <a:off x="1429351" y="4212237"/>
            <a:ext cx="1768105" cy="1201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Make it into a Bar Model</a:t>
            </a:r>
          </a:p>
        </p:txBody>
      </p:sp>
      <p:sp>
        <p:nvSpPr>
          <p:cNvPr id="22" name="Rectangle 21">
            <a:extLst>
              <a:ext uri="{FF2B5EF4-FFF2-40B4-BE49-F238E27FC236}">
                <a16:creationId xmlns:a16="http://schemas.microsoft.com/office/drawing/2014/main" id="{D443F0E6-F22D-41FB-8A97-F65B6BA3DCC1}"/>
              </a:ext>
            </a:extLst>
          </p:cNvPr>
          <p:cNvSpPr/>
          <p:nvPr/>
        </p:nvSpPr>
        <p:spPr>
          <a:xfrm>
            <a:off x="5036219" y="815543"/>
            <a:ext cx="1768105" cy="1201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Divide by 2</a:t>
            </a:r>
          </a:p>
        </p:txBody>
      </p:sp>
      <p:sp>
        <p:nvSpPr>
          <p:cNvPr id="23" name="Rectangle 22">
            <a:extLst>
              <a:ext uri="{FF2B5EF4-FFF2-40B4-BE49-F238E27FC236}">
                <a16:creationId xmlns:a16="http://schemas.microsoft.com/office/drawing/2014/main" id="{FE2426E4-40DA-4250-A002-64C0764D8175}"/>
              </a:ext>
            </a:extLst>
          </p:cNvPr>
          <p:cNvSpPr/>
          <p:nvPr/>
        </p:nvSpPr>
        <p:spPr>
          <a:xfrm>
            <a:off x="5036220" y="4827262"/>
            <a:ext cx="1768105" cy="1201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Take away 1780</a:t>
            </a:r>
          </a:p>
        </p:txBody>
      </p:sp>
      <p:sp>
        <p:nvSpPr>
          <p:cNvPr id="24" name="Rectangle 23">
            <a:extLst>
              <a:ext uri="{FF2B5EF4-FFF2-40B4-BE49-F238E27FC236}">
                <a16:creationId xmlns:a16="http://schemas.microsoft.com/office/drawing/2014/main" id="{EB68F4EE-1A1A-421C-9A1F-25EC79814014}"/>
              </a:ext>
            </a:extLst>
          </p:cNvPr>
          <p:cNvSpPr/>
          <p:nvPr/>
        </p:nvSpPr>
        <p:spPr>
          <a:xfrm>
            <a:off x="8467031" y="1710999"/>
            <a:ext cx="1768105" cy="1201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Multiply by 100</a:t>
            </a:r>
          </a:p>
        </p:txBody>
      </p:sp>
      <p:sp>
        <p:nvSpPr>
          <p:cNvPr id="25" name="Rectangle 24">
            <a:extLst>
              <a:ext uri="{FF2B5EF4-FFF2-40B4-BE49-F238E27FC236}">
                <a16:creationId xmlns:a16="http://schemas.microsoft.com/office/drawing/2014/main" id="{1FF7784C-1C58-4168-B6F8-AE25E8EA57F8}"/>
              </a:ext>
            </a:extLst>
          </p:cNvPr>
          <p:cNvSpPr/>
          <p:nvPr/>
        </p:nvSpPr>
        <p:spPr>
          <a:xfrm>
            <a:off x="8625372" y="4090987"/>
            <a:ext cx="1768105" cy="1201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Add 5600</a:t>
            </a:r>
          </a:p>
        </p:txBody>
      </p:sp>
      <p:sp>
        <p:nvSpPr>
          <p:cNvPr id="26" name="Rectangle 25">
            <a:extLst>
              <a:ext uri="{FF2B5EF4-FFF2-40B4-BE49-F238E27FC236}">
                <a16:creationId xmlns:a16="http://schemas.microsoft.com/office/drawing/2014/main" id="{73E039FB-4B11-4389-8A1B-E3761ECAEA2C}"/>
              </a:ext>
            </a:extLst>
          </p:cNvPr>
          <p:cNvSpPr/>
          <p:nvPr/>
        </p:nvSpPr>
        <p:spPr>
          <a:xfrm>
            <a:off x="8761071" y="98188"/>
            <a:ext cx="3264812" cy="14347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t>Once you have completed this task. You can challenge yourself and pick another 4 digit number and complete the steps again. </a:t>
            </a:r>
          </a:p>
        </p:txBody>
      </p:sp>
    </p:spTree>
    <p:extLst>
      <p:ext uri="{BB962C8B-B14F-4D97-AF65-F5344CB8AC3E}">
        <p14:creationId xmlns:p14="http://schemas.microsoft.com/office/powerpoint/2010/main" val="3601856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F19910-77A9-4EE0-B674-D7C5B775F192}"/>
              </a:ext>
            </a:extLst>
          </p:cNvPr>
          <p:cNvPicPr>
            <a:picLocks noChangeAspect="1"/>
          </p:cNvPicPr>
          <p:nvPr/>
        </p:nvPicPr>
        <p:blipFill>
          <a:blip r:embed="rId2"/>
          <a:stretch>
            <a:fillRect/>
          </a:stretch>
        </p:blipFill>
        <p:spPr>
          <a:xfrm>
            <a:off x="69100" y="62144"/>
            <a:ext cx="4938764" cy="6719656"/>
          </a:xfrm>
          <a:prstGeom prst="rect">
            <a:avLst/>
          </a:prstGeom>
        </p:spPr>
      </p:pic>
      <p:pic>
        <p:nvPicPr>
          <p:cNvPr id="5" name="Picture 4">
            <a:extLst>
              <a:ext uri="{FF2B5EF4-FFF2-40B4-BE49-F238E27FC236}">
                <a16:creationId xmlns:a16="http://schemas.microsoft.com/office/drawing/2014/main" id="{BB32E726-12F5-4B76-8B86-F7930F78BEEB}"/>
              </a:ext>
            </a:extLst>
          </p:cNvPr>
          <p:cNvPicPr>
            <a:picLocks noChangeAspect="1"/>
          </p:cNvPicPr>
          <p:nvPr/>
        </p:nvPicPr>
        <p:blipFill>
          <a:blip r:embed="rId3"/>
          <a:stretch>
            <a:fillRect/>
          </a:stretch>
        </p:blipFill>
        <p:spPr>
          <a:xfrm>
            <a:off x="6612356" y="62144"/>
            <a:ext cx="4176662" cy="6600825"/>
          </a:xfrm>
          <a:prstGeom prst="rect">
            <a:avLst/>
          </a:prstGeom>
        </p:spPr>
      </p:pic>
    </p:spTree>
    <p:extLst>
      <p:ext uri="{BB962C8B-B14F-4D97-AF65-F5344CB8AC3E}">
        <p14:creationId xmlns:p14="http://schemas.microsoft.com/office/powerpoint/2010/main" val="2963803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825C5-964E-424B-B86A-6CB3EA81EEB6}"/>
              </a:ext>
            </a:extLst>
          </p:cNvPr>
          <p:cNvPicPr>
            <a:picLocks noChangeAspect="1"/>
          </p:cNvPicPr>
          <p:nvPr/>
        </p:nvPicPr>
        <p:blipFill>
          <a:blip r:embed="rId2"/>
          <a:stretch>
            <a:fillRect/>
          </a:stretch>
        </p:blipFill>
        <p:spPr>
          <a:xfrm>
            <a:off x="164291" y="190500"/>
            <a:ext cx="4522009" cy="6570789"/>
          </a:xfrm>
          <a:prstGeom prst="rect">
            <a:avLst/>
          </a:prstGeom>
        </p:spPr>
      </p:pic>
      <p:pic>
        <p:nvPicPr>
          <p:cNvPr id="5" name="Picture 4">
            <a:extLst>
              <a:ext uri="{FF2B5EF4-FFF2-40B4-BE49-F238E27FC236}">
                <a16:creationId xmlns:a16="http://schemas.microsoft.com/office/drawing/2014/main" id="{4F2B764C-790C-43FA-86E9-EE1A521D1093}"/>
              </a:ext>
            </a:extLst>
          </p:cNvPr>
          <p:cNvPicPr>
            <a:picLocks noChangeAspect="1"/>
          </p:cNvPicPr>
          <p:nvPr/>
        </p:nvPicPr>
        <p:blipFill>
          <a:blip r:embed="rId3"/>
          <a:stretch>
            <a:fillRect/>
          </a:stretch>
        </p:blipFill>
        <p:spPr>
          <a:xfrm>
            <a:off x="6400800" y="190500"/>
            <a:ext cx="4904471" cy="6570789"/>
          </a:xfrm>
          <a:prstGeom prst="rect">
            <a:avLst/>
          </a:prstGeom>
        </p:spPr>
      </p:pic>
    </p:spTree>
    <p:extLst>
      <p:ext uri="{BB962C8B-B14F-4D97-AF65-F5344CB8AC3E}">
        <p14:creationId xmlns:p14="http://schemas.microsoft.com/office/powerpoint/2010/main" val="543402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A544BE-455F-467B-83D8-2FCCC0592CE0}"/>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a:solidFill>
                  <a:srgbClr val="FFFFFF"/>
                </a:solidFill>
              </a:rPr>
              <a:t>Optional Challenge:</a:t>
            </a:r>
          </a:p>
        </p:txBody>
      </p:sp>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47CE678A-2852-447E-86A0-4B9CE7221F24}"/>
              </a:ext>
            </a:extLst>
          </p:cNvPr>
          <p:cNvPicPr>
            <a:picLocks noChangeAspect="1"/>
          </p:cNvPicPr>
          <p:nvPr/>
        </p:nvPicPr>
        <p:blipFill>
          <a:blip r:embed="rId2"/>
          <a:stretch>
            <a:fillRect/>
          </a:stretch>
        </p:blipFill>
        <p:spPr>
          <a:xfrm>
            <a:off x="1440482" y="2426818"/>
            <a:ext cx="3238086" cy="3997637"/>
          </a:xfrm>
          <a:prstGeom prst="rect">
            <a:avLst/>
          </a:prstGeom>
        </p:spPr>
      </p:pic>
      <p:cxnSp>
        <p:nvCxnSpPr>
          <p:cNvPr id="16" name="Straight Connector 15">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0B02D9D1-B248-4B62-A0D6-F23266403DA4}"/>
              </a:ext>
            </a:extLst>
          </p:cNvPr>
          <p:cNvPicPr>
            <a:picLocks noGrp="1" noChangeAspect="1"/>
          </p:cNvPicPr>
          <p:nvPr>
            <p:ph idx="1"/>
          </p:nvPr>
        </p:nvPicPr>
        <p:blipFill>
          <a:blip r:embed="rId3"/>
          <a:stretch>
            <a:fillRect/>
          </a:stretch>
        </p:blipFill>
        <p:spPr>
          <a:xfrm>
            <a:off x="6445073" y="2672450"/>
            <a:ext cx="5455917" cy="3506373"/>
          </a:xfrm>
          <a:prstGeom prst="rect">
            <a:avLst/>
          </a:prstGeom>
        </p:spPr>
      </p:pic>
    </p:spTree>
    <p:extLst>
      <p:ext uri="{BB962C8B-B14F-4D97-AF65-F5344CB8AC3E}">
        <p14:creationId xmlns:p14="http://schemas.microsoft.com/office/powerpoint/2010/main" val="39395456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7D6FC8-89EB-4FDD-B86E-79B3DC228873}"/>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r>
              <a:rPr lang="en-US" sz="7200">
                <a:solidFill>
                  <a:schemeClr val="bg1"/>
                </a:solidFill>
              </a:rPr>
              <a:t>Break</a:t>
            </a:r>
          </a:p>
        </p:txBody>
      </p:sp>
      <p:pic>
        <p:nvPicPr>
          <p:cNvPr id="5" name="Picture 4" descr="Cup of coffee">
            <a:extLst>
              <a:ext uri="{FF2B5EF4-FFF2-40B4-BE49-F238E27FC236}">
                <a16:creationId xmlns:a16="http://schemas.microsoft.com/office/drawing/2014/main" id="{951245EF-8650-439E-89EE-6CE2C85AFACF}"/>
              </a:ext>
            </a:extLst>
          </p:cNvPr>
          <p:cNvPicPr>
            <a:picLocks noChangeAspect="1"/>
          </p:cNvPicPr>
          <p:nvPr/>
        </p:nvPicPr>
        <p:blipFill rotWithShape="1">
          <a:blip r:embed="rId2"/>
          <a:srcRect t="47667" b="7220"/>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grpSp>
        <p:nvGrpSpPr>
          <p:cNvPr id="11" name="Group 10">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12" name="Freeform: Shape 11">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9831406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nt with light on in grassy mountain terrain">
            <a:extLst>
              <a:ext uri="{FF2B5EF4-FFF2-40B4-BE49-F238E27FC236}">
                <a16:creationId xmlns:a16="http://schemas.microsoft.com/office/drawing/2014/main" id="{2030F7A8-EF97-4B55-AE83-B2ABB1383666}"/>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BA7535-BF0E-4A0F-9138-47E9CE82289A}"/>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English</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58F9228-7933-4288-9A86-2F0918C2E91F}"/>
              </a:ext>
            </a:extLst>
          </p:cNvPr>
          <p:cNvSpPr>
            <a:spLocks noGrp="1"/>
          </p:cNvSpPr>
          <p:nvPr>
            <p:ph idx="1"/>
          </p:nvPr>
        </p:nvSpPr>
        <p:spPr>
          <a:xfrm>
            <a:off x="404553" y="5624945"/>
            <a:ext cx="9078562" cy="592975"/>
          </a:xfrm>
        </p:spPr>
        <p:txBody>
          <a:bodyPr vert="horz" lIns="91440" tIns="45720" rIns="91440" bIns="45720" rtlCol="0" anchor="ctr">
            <a:normAutofit/>
          </a:bodyPr>
          <a:lstStyle/>
          <a:p>
            <a:pPr marL="0" indent="0">
              <a:buNone/>
            </a:pPr>
            <a:r>
              <a:rPr lang="en-US" sz="2400" dirty="0"/>
              <a:t>I can create a Newspaper report.</a:t>
            </a:r>
          </a:p>
        </p:txBody>
      </p:sp>
    </p:spTree>
    <p:extLst>
      <p:ext uri="{BB962C8B-B14F-4D97-AF65-F5344CB8AC3E}">
        <p14:creationId xmlns:p14="http://schemas.microsoft.com/office/powerpoint/2010/main" val="2945146224"/>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7EFE224-814B-4E99-A6D2-5990E39237BE}"/>
              </a:ext>
            </a:extLst>
          </p:cNvPr>
          <p:cNvSpPr>
            <a:spLocks noGrp="1"/>
          </p:cNvSpPr>
          <p:nvPr>
            <p:ph type="title"/>
          </p:nvPr>
        </p:nvSpPr>
        <p:spPr>
          <a:xfrm>
            <a:off x="6585882" y="4267832"/>
            <a:ext cx="4805996" cy="1401448"/>
          </a:xfrm>
        </p:spPr>
        <p:txBody>
          <a:bodyPr vert="horz" lIns="91440" tIns="45720" rIns="91440" bIns="45720" rtlCol="0" anchor="t">
            <a:normAutofit/>
          </a:bodyPr>
          <a:lstStyle/>
          <a:p>
            <a:r>
              <a:rPr lang="en-US" sz="4100">
                <a:solidFill>
                  <a:srgbClr val="000000"/>
                </a:solidFill>
              </a:rPr>
              <a:t>Brightstorm - Chapter 23 – The Plan</a:t>
            </a:r>
          </a:p>
        </p:txBody>
      </p:sp>
      <p:sp>
        <p:nvSpPr>
          <p:cNvPr id="14"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a:extLst>
              <a:ext uri="{FF2B5EF4-FFF2-40B4-BE49-F238E27FC236}">
                <a16:creationId xmlns:a16="http://schemas.microsoft.com/office/drawing/2014/main" id="{51B63777-6485-4746-9C94-490C25E11139}"/>
              </a:ext>
            </a:extLst>
          </p:cNvPr>
          <p:cNvPicPr>
            <a:picLocks noGrp="1" noChangeAspect="1"/>
          </p:cNvPicPr>
          <p:nvPr>
            <p:ph idx="1"/>
          </p:nvPr>
        </p:nvPicPr>
        <p:blipFill rotWithShape="1">
          <a:blip r:embed="rId3">
            <a:alphaModFix/>
          </a:blip>
          <a:srcRect t="932" b="25420"/>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703921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EFE59-6C5A-449A-B991-4BAC300469CD}"/>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F4AABB06-2866-44CA-9782-7D184BD9D371}"/>
              </a:ext>
            </a:extLst>
          </p:cNvPr>
          <p:cNvPicPr>
            <a:picLocks noGrp="1" noChangeAspect="1"/>
          </p:cNvPicPr>
          <p:nvPr>
            <p:ph idx="1"/>
          </p:nvPr>
        </p:nvPicPr>
        <p:blipFill>
          <a:blip r:embed="rId2"/>
          <a:stretch>
            <a:fillRect/>
          </a:stretch>
        </p:blipFill>
        <p:spPr>
          <a:xfrm>
            <a:off x="340210" y="130174"/>
            <a:ext cx="3304864" cy="6548149"/>
          </a:xfrm>
        </p:spPr>
      </p:pic>
      <p:pic>
        <p:nvPicPr>
          <p:cNvPr id="7" name="Picture 6">
            <a:extLst>
              <a:ext uri="{FF2B5EF4-FFF2-40B4-BE49-F238E27FC236}">
                <a16:creationId xmlns:a16="http://schemas.microsoft.com/office/drawing/2014/main" id="{EFCC5257-4DAD-4F1B-8FEF-96FE06A70179}"/>
              </a:ext>
            </a:extLst>
          </p:cNvPr>
          <p:cNvPicPr>
            <a:picLocks noChangeAspect="1"/>
          </p:cNvPicPr>
          <p:nvPr/>
        </p:nvPicPr>
        <p:blipFill>
          <a:blip r:embed="rId3"/>
          <a:stretch>
            <a:fillRect/>
          </a:stretch>
        </p:blipFill>
        <p:spPr>
          <a:xfrm>
            <a:off x="4529137" y="147637"/>
            <a:ext cx="3133725" cy="6562725"/>
          </a:xfrm>
          <a:prstGeom prst="rect">
            <a:avLst/>
          </a:prstGeom>
        </p:spPr>
      </p:pic>
      <p:pic>
        <p:nvPicPr>
          <p:cNvPr id="9" name="Picture 8">
            <a:extLst>
              <a:ext uri="{FF2B5EF4-FFF2-40B4-BE49-F238E27FC236}">
                <a16:creationId xmlns:a16="http://schemas.microsoft.com/office/drawing/2014/main" id="{9E54DD8F-F2B5-41AA-9C52-E6935A7CA583}"/>
              </a:ext>
            </a:extLst>
          </p:cNvPr>
          <p:cNvPicPr>
            <a:picLocks noChangeAspect="1"/>
          </p:cNvPicPr>
          <p:nvPr/>
        </p:nvPicPr>
        <p:blipFill>
          <a:blip r:embed="rId4"/>
          <a:stretch>
            <a:fillRect/>
          </a:stretch>
        </p:blipFill>
        <p:spPr>
          <a:xfrm>
            <a:off x="8546924" y="130174"/>
            <a:ext cx="3133725" cy="6576954"/>
          </a:xfrm>
          <a:prstGeom prst="rect">
            <a:avLst/>
          </a:prstGeom>
        </p:spPr>
      </p:pic>
    </p:spTree>
    <p:extLst>
      <p:ext uri="{BB962C8B-B14F-4D97-AF65-F5344CB8AC3E}">
        <p14:creationId xmlns:p14="http://schemas.microsoft.com/office/powerpoint/2010/main" val="1012122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91760-647F-4425-86AE-568E6AE5E6EF}"/>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0E182EE8-8049-4DFE-8C03-A524F63BCB4B}"/>
              </a:ext>
            </a:extLst>
          </p:cNvPr>
          <p:cNvPicPr>
            <a:picLocks noGrp="1" noChangeAspect="1"/>
          </p:cNvPicPr>
          <p:nvPr>
            <p:ph idx="1"/>
          </p:nvPr>
        </p:nvPicPr>
        <p:blipFill>
          <a:blip r:embed="rId2"/>
          <a:stretch>
            <a:fillRect/>
          </a:stretch>
        </p:blipFill>
        <p:spPr>
          <a:xfrm>
            <a:off x="212942" y="192716"/>
            <a:ext cx="3081403" cy="6594781"/>
          </a:xfrm>
        </p:spPr>
      </p:pic>
      <p:pic>
        <p:nvPicPr>
          <p:cNvPr id="7" name="Picture 6">
            <a:extLst>
              <a:ext uri="{FF2B5EF4-FFF2-40B4-BE49-F238E27FC236}">
                <a16:creationId xmlns:a16="http://schemas.microsoft.com/office/drawing/2014/main" id="{39C625D9-1E66-4572-B0E0-5AE2B3DEEB56}"/>
              </a:ext>
            </a:extLst>
          </p:cNvPr>
          <p:cNvPicPr>
            <a:picLocks noChangeAspect="1"/>
          </p:cNvPicPr>
          <p:nvPr/>
        </p:nvPicPr>
        <p:blipFill>
          <a:blip r:embed="rId3"/>
          <a:stretch>
            <a:fillRect/>
          </a:stretch>
        </p:blipFill>
        <p:spPr>
          <a:xfrm>
            <a:off x="4605337" y="180975"/>
            <a:ext cx="2981325" cy="6496050"/>
          </a:xfrm>
          <a:prstGeom prst="rect">
            <a:avLst/>
          </a:prstGeom>
        </p:spPr>
      </p:pic>
      <p:pic>
        <p:nvPicPr>
          <p:cNvPr id="9" name="Picture 8">
            <a:extLst>
              <a:ext uri="{FF2B5EF4-FFF2-40B4-BE49-F238E27FC236}">
                <a16:creationId xmlns:a16="http://schemas.microsoft.com/office/drawing/2014/main" id="{D06E3C95-E42D-4CC9-95C9-5700AE26FD6E}"/>
              </a:ext>
            </a:extLst>
          </p:cNvPr>
          <p:cNvPicPr>
            <a:picLocks noChangeAspect="1"/>
          </p:cNvPicPr>
          <p:nvPr/>
        </p:nvPicPr>
        <p:blipFill>
          <a:blip r:embed="rId4"/>
          <a:stretch>
            <a:fillRect/>
          </a:stretch>
        </p:blipFill>
        <p:spPr>
          <a:xfrm>
            <a:off x="8376389" y="152400"/>
            <a:ext cx="3105150" cy="6524625"/>
          </a:xfrm>
          <a:prstGeom prst="rect">
            <a:avLst/>
          </a:prstGeom>
        </p:spPr>
      </p:pic>
    </p:spTree>
    <p:extLst>
      <p:ext uri="{BB962C8B-B14F-4D97-AF65-F5344CB8AC3E}">
        <p14:creationId xmlns:p14="http://schemas.microsoft.com/office/powerpoint/2010/main" val="2076460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30AC-7D65-480E-B4B8-1FBA21866621}"/>
              </a:ext>
            </a:extLst>
          </p:cNvPr>
          <p:cNvSpPr>
            <a:spLocks noGrp="1"/>
          </p:cNvSpPr>
          <p:nvPr>
            <p:ph type="title"/>
          </p:nvPr>
        </p:nvSpPr>
        <p:spPr/>
        <p:txBody>
          <a:bodyPr/>
          <a:lstStyle/>
          <a:p>
            <a:r>
              <a:rPr lang="en-GB" dirty="0"/>
              <a:t>Activity – Wednesday and Thursday</a:t>
            </a:r>
          </a:p>
        </p:txBody>
      </p:sp>
      <p:sp>
        <p:nvSpPr>
          <p:cNvPr id="3" name="Content Placeholder 2">
            <a:extLst>
              <a:ext uri="{FF2B5EF4-FFF2-40B4-BE49-F238E27FC236}">
                <a16:creationId xmlns:a16="http://schemas.microsoft.com/office/drawing/2014/main" id="{E6308C53-0A2C-46AE-B49A-1CF2437E5350}"/>
              </a:ext>
            </a:extLst>
          </p:cNvPr>
          <p:cNvSpPr>
            <a:spLocks noGrp="1"/>
          </p:cNvSpPr>
          <p:nvPr>
            <p:ph idx="1"/>
          </p:nvPr>
        </p:nvSpPr>
        <p:spPr>
          <a:xfrm>
            <a:off x="275573" y="1690688"/>
            <a:ext cx="11078227" cy="4486275"/>
          </a:xfrm>
        </p:spPr>
        <p:txBody>
          <a:bodyPr>
            <a:normAutofit fontScale="92500" lnSpcReduction="10000"/>
          </a:bodyPr>
          <a:lstStyle/>
          <a:p>
            <a:r>
              <a:rPr lang="en-GB" dirty="0"/>
              <a:t>Over the next 2 days you are going to create a Newspaper report. So DO NOT RUSH to complete this all in one day, push yourself and try your best.</a:t>
            </a:r>
          </a:p>
          <a:p>
            <a:r>
              <a:rPr lang="en-GB" dirty="0"/>
              <a:t>I would advise you to complete - (Wed – Heading, Sub heading, </a:t>
            </a:r>
            <a:r>
              <a:rPr lang="en-GB" dirty="0" err="1"/>
              <a:t>Byline</a:t>
            </a:r>
            <a:r>
              <a:rPr lang="en-GB" dirty="0"/>
              <a:t>, Lead and ½ of the body)</a:t>
            </a:r>
          </a:p>
          <a:p>
            <a:endParaRPr lang="en-GB" dirty="0"/>
          </a:p>
          <a:p>
            <a:r>
              <a:rPr lang="en-GB" dirty="0"/>
              <a:t>I would then advise you to complete (Thursday – other ½ of your main body and then the tail paragraph)</a:t>
            </a:r>
          </a:p>
          <a:p>
            <a:endParaRPr lang="en-GB" dirty="0"/>
          </a:p>
          <a:p>
            <a:r>
              <a:rPr lang="en-GB" dirty="0"/>
              <a:t>Also on Thursday you can add colour to your border and headlines/titles, but most importantly go through and check your spelling and correct use of tense throughout!</a:t>
            </a:r>
          </a:p>
        </p:txBody>
      </p:sp>
    </p:spTree>
    <p:extLst>
      <p:ext uri="{BB962C8B-B14F-4D97-AF65-F5344CB8AC3E}">
        <p14:creationId xmlns:p14="http://schemas.microsoft.com/office/powerpoint/2010/main" val="7065451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0">
            <a:extLst>
              <a:ext uri="{FF2B5EF4-FFF2-40B4-BE49-F238E27FC236}">
                <a16:creationId xmlns:a16="http://schemas.microsoft.com/office/drawing/2014/main" id="{6E9C4BF7-74D7-4046-B03E-456AD9CB6E83}"/>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Structure of a newspaper report</a:t>
            </a:r>
          </a:p>
        </p:txBody>
      </p:sp>
      <p:sp>
        <p:nvSpPr>
          <p:cNvPr id="2" name="Isosceles Triangle 1">
            <a:extLst>
              <a:ext uri="{FF2B5EF4-FFF2-40B4-BE49-F238E27FC236}">
                <a16:creationId xmlns:a16="http://schemas.microsoft.com/office/drawing/2014/main" id="{CCC1CDE3-7908-4BE4-A1FF-9D07A4BB1219}"/>
              </a:ext>
            </a:extLst>
          </p:cNvPr>
          <p:cNvSpPr/>
          <p:nvPr/>
        </p:nvSpPr>
        <p:spPr>
          <a:xfrm rot="10800000">
            <a:off x="3551238" y="1627188"/>
            <a:ext cx="5080000" cy="4379912"/>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cxnSp>
        <p:nvCxnSpPr>
          <p:cNvPr id="4" name="Straight Connector 3">
            <a:extLst>
              <a:ext uri="{FF2B5EF4-FFF2-40B4-BE49-F238E27FC236}">
                <a16:creationId xmlns:a16="http://schemas.microsoft.com/office/drawing/2014/main" id="{136F1DB6-8AC1-4FA6-93AB-AE2BEBAC4149}"/>
              </a:ext>
            </a:extLst>
          </p:cNvPr>
          <p:cNvCxnSpPr/>
          <p:nvPr/>
        </p:nvCxnSpPr>
        <p:spPr>
          <a:xfrm>
            <a:off x="4032251"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C0B5D79-5556-419C-9054-29526E86DD77}"/>
              </a:ext>
            </a:extLst>
          </p:cNvPr>
          <p:cNvCxnSpPr/>
          <p:nvPr/>
        </p:nvCxnSpPr>
        <p:spPr>
          <a:xfrm>
            <a:off x="4619625" y="3473450"/>
            <a:ext cx="29273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B56A8F4-EE3D-4B1F-8794-39C89662D7B8}"/>
              </a:ext>
            </a:extLst>
          </p:cNvPr>
          <p:cNvCxnSpPr/>
          <p:nvPr/>
        </p:nvCxnSpPr>
        <p:spPr>
          <a:xfrm flipV="1">
            <a:off x="5281613"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295" name="TextBox 17">
            <a:extLst>
              <a:ext uri="{FF2B5EF4-FFF2-40B4-BE49-F238E27FC236}">
                <a16:creationId xmlns:a16="http://schemas.microsoft.com/office/drawing/2014/main" id="{4D55C0F9-4F3B-46D4-AE96-94C2F6F1130C}"/>
              </a:ext>
            </a:extLst>
          </p:cNvPr>
          <p:cNvSpPr txBox="1">
            <a:spLocks noChangeArrowheads="1"/>
          </p:cNvSpPr>
          <p:nvPr/>
        </p:nvSpPr>
        <p:spPr bwMode="auto">
          <a:xfrm>
            <a:off x="4443414" y="1836739"/>
            <a:ext cx="33226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Headline and </a:t>
            </a:r>
            <a:r>
              <a:rPr kumimoji="0" lang="en-GB" altLang="en-US" sz="1800" b="0" i="0" u="none" strike="noStrike" kern="1200" cap="none" spc="0" normalizeH="0" baseline="0" noProof="0" dirty="0" err="1">
                <a:ln>
                  <a:noFill/>
                </a:ln>
                <a:solidFill>
                  <a:srgbClr val="1C1C1C"/>
                </a:solidFill>
                <a:effectLst/>
                <a:uLnTx/>
                <a:uFillTx/>
                <a:latin typeface="Twinkl"/>
                <a:ea typeface="+mn-ea"/>
                <a:cs typeface="+mn-cs"/>
              </a:rPr>
              <a:t>byline</a:t>
            </a:r>
            <a:endParaRPr kumimoji="0" lang="en-GB" altLang="en-US" sz="1800" b="0" i="0" u="none" strike="noStrike" kern="1200" cap="none" spc="0" normalizeH="0" baseline="0" noProof="0" dirty="0">
              <a:ln>
                <a:noFill/>
              </a:ln>
              <a:solidFill>
                <a:srgbClr val="1C1C1C"/>
              </a:solidFill>
              <a:effectLst/>
              <a:uLnTx/>
              <a:uFillTx/>
              <a:latin typeface="Twinkl"/>
              <a:ea typeface="+mn-ea"/>
              <a:cs typeface="+mn-cs"/>
            </a:endParaRPr>
          </a:p>
        </p:txBody>
      </p:sp>
      <p:sp>
        <p:nvSpPr>
          <p:cNvPr id="12296" name="TextBox 19">
            <a:extLst>
              <a:ext uri="{FF2B5EF4-FFF2-40B4-BE49-F238E27FC236}">
                <a16:creationId xmlns:a16="http://schemas.microsoft.com/office/drawing/2014/main" id="{532ADAA8-95C5-41AD-8441-586E8C46C1E1}"/>
              </a:ext>
            </a:extLst>
          </p:cNvPr>
          <p:cNvSpPr txBox="1">
            <a:spLocks noChangeArrowheads="1"/>
          </p:cNvSpPr>
          <p:nvPr/>
        </p:nvSpPr>
        <p:spPr bwMode="auto">
          <a:xfrm>
            <a:off x="4422775" y="2768600"/>
            <a:ext cx="3321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Lead</a:t>
            </a:r>
          </a:p>
        </p:txBody>
      </p:sp>
      <p:sp>
        <p:nvSpPr>
          <p:cNvPr id="12297" name="TextBox 20">
            <a:extLst>
              <a:ext uri="{FF2B5EF4-FFF2-40B4-BE49-F238E27FC236}">
                <a16:creationId xmlns:a16="http://schemas.microsoft.com/office/drawing/2014/main" id="{A2564801-840F-474A-85FE-7837272CEED1}"/>
              </a:ext>
            </a:extLst>
          </p:cNvPr>
          <p:cNvSpPr txBox="1">
            <a:spLocks noChangeArrowheads="1"/>
          </p:cNvSpPr>
          <p:nvPr/>
        </p:nvSpPr>
        <p:spPr bwMode="auto">
          <a:xfrm>
            <a:off x="4422775" y="3808414"/>
            <a:ext cx="3321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Body</a:t>
            </a:r>
          </a:p>
        </p:txBody>
      </p:sp>
      <p:sp>
        <p:nvSpPr>
          <p:cNvPr id="12298" name="TextBox 21">
            <a:extLst>
              <a:ext uri="{FF2B5EF4-FFF2-40B4-BE49-F238E27FC236}">
                <a16:creationId xmlns:a16="http://schemas.microsoft.com/office/drawing/2014/main" id="{9D20B2F6-40B5-41AB-908E-EC2156B6FF1C}"/>
              </a:ext>
            </a:extLst>
          </p:cNvPr>
          <p:cNvSpPr txBox="1">
            <a:spLocks noChangeArrowheads="1"/>
          </p:cNvSpPr>
          <p:nvPr/>
        </p:nvSpPr>
        <p:spPr bwMode="auto">
          <a:xfrm>
            <a:off x="4430713" y="4937125"/>
            <a:ext cx="33210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Tail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DDF0EC-1D8E-4613-867B-2F09BE1683C5}"/>
              </a:ext>
            </a:extLst>
          </p:cNvPr>
          <p:cNvSpPr>
            <a:spLocks noGrp="1"/>
          </p:cNvSpPr>
          <p:nvPr>
            <p:ph type="title"/>
          </p:nvPr>
        </p:nvSpPr>
        <p:spPr>
          <a:xfrm>
            <a:off x="6571612" y="3553141"/>
            <a:ext cx="4805996" cy="666118"/>
          </a:xfrm>
        </p:spPr>
        <p:txBody>
          <a:bodyPr vert="horz" lIns="91440" tIns="45720" rIns="91440" bIns="45720" rtlCol="0" anchor="t">
            <a:normAutofit fontScale="90000"/>
          </a:bodyPr>
          <a:lstStyle/>
          <a:p>
            <a:r>
              <a:rPr lang="en-US" kern="1200" dirty="0" err="1">
                <a:solidFill>
                  <a:srgbClr val="000000"/>
                </a:solidFill>
                <a:latin typeface="+mj-lt"/>
                <a:ea typeface="+mj-ea"/>
                <a:cs typeface="+mj-cs"/>
              </a:rPr>
              <a:t>Rockstars</a:t>
            </a:r>
            <a:endParaRPr lang="en-US" kern="1200" dirty="0">
              <a:solidFill>
                <a:srgbClr val="000000"/>
              </a:solidFill>
              <a:latin typeface="+mj-lt"/>
              <a:ea typeface="+mj-ea"/>
              <a:cs typeface="+mj-cs"/>
            </a:endParaRP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heckmark">
            <a:extLst>
              <a:ext uri="{FF2B5EF4-FFF2-40B4-BE49-F238E27FC236}">
                <a16:creationId xmlns:a16="http://schemas.microsoft.com/office/drawing/2014/main" id="{3A9DDC72-12DF-4B1A-B6C4-FB577CD245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4240097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0">
            <a:extLst>
              <a:ext uri="{FF2B5EF4-FFF2-40B4-BE49-F238E27FC236}">
                <a16:creationId xmlns:a16="http://schemas.microsoft.com/office/drawing/2014/main" id="{DB642AA0-88A6-4D11-B301-7ABE04CF6758}"/>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Headline</a:t>
            </a:r>
          </a:p>
        </p:txBody>
      </p:sp>
      <p:sp>
        <p:nvSpPr>
          <p:cNvPr id="2" name="Isosceles Triangle 1">
            <a:extLst>
              <a:ext uri="{FF2B5EF4-FFF2-40B4-BE49-F238E27FC236}">
                <a16:creationId xmlns:a16="http://schemas.microsoft.com/office/drawing/2014/main" id="{4BAD2C41-230B-4731-A035-C10EFB740C00}"/>
              </a:ext>
            </a:extLst>
          </p:cNvPr>
          <p:cNvSpPr/>
          <p:nvPr/>
        </p:nvSpPr>
        <p:spPr>
          <a:xfrm rot="10800000">
            <a:off x="1990725" y="1627188"/>
            <a:ext cx="5080000" cy="4379912"/>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cxnSp>
        <p:nvCxnSpPr>
          <p:cNvPr id="4" name="Straight Connector 3">
            <a:extLst>
              <a:ext uri="{FF2B5EF4-FFF2-40B4-BE49-F238E27FC236}">
                <a16:creationId xmlns:a16="http://schemas.microsoft.com/office/drawing/2014/main" id="{2C8BC145-FED8-4129-AAEA-30DFAF965697}"/>
              </a:ext>
            </a:extLst>
          </p:cNvPr>
          <p:cNvCxnSpPr/>
          <p:nvPr/>
        </p:nvCxnSpPr>
        <p:spPr>
          <a:xfrm>
            <a:off x="2479676"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42488A-B748-48A0-9981-02B5C78A82FA}"/>
              </a:ext>
            </a:extLst>
          </p:cNvPr>
          <p:cNvCxnSpPr/>
          <p:nvPr/>
        </p:nvCxnSpPr>
        <p:spPr>
          <a:xfrm>
            <a:off x="3067050" y="3473450"/>
            <a:ext cx="2928938"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18F4E5A-C569-4AE3-8EB3-7C95233D546E}"/>
              </a:ext>
            </a:extLst>
          </p:cNvPr>
          <p:cNvCxnSpPr/>
          <p:nvPr/>
        </p:nvCxnSpPr>
        <p:spPr>
          <a:xfrm flipV="1">
            <a:off x="3730625"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9B622A3-3143-4D03-AB02-4DEB5C50E9E2}"/>
              </a:ext>
            </a:extLst>
          </p:cNvPr>
          <p:cNvSpPr txBox="1"/>
          <p:nvPr/>
        </p:nvSpPr>
        <p:spPr>
          <a:xfrm>
            <a:off x="3294064" y="1770063"/>
            <a:ext cx="2312987" cy="495300"/>
          </a:xfrm>
          <a:prstGeom prst="rect">
            <a:avLst/>
          </a:prstGeom>
          <a:noFill/>
          <a:ln w="28575">
            <a:solidFill>
              <a:schemeClr val="accent5">
                <a:lumMod val="50000"/>
              </a:schemeClr>
            </a:solidFill>
          </a:ln>
        </p:spPr>
        <p:txBody>
          <a:bodyPr lIns="108000" tIns="108000" rIns="108000" bIns="1080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Headline and </a:t>
            </a:r>
            <a:r>
              <a:rPr kumimoji="0" lang="en-GB" sz="1800" b="0" i="0" u="none" strike="noStrike" kern="1200" cap="none" spc="0" normalizeH="0" baseline="0" noProof="0" dirty="0" err="1">
                <a:ln>
                  <a:noFill/>
                </a:ln>
                <a:solidFill>
                  <a:prstClr val="white"/>
                </a:solidFill>
                <a:effectLst/>
                <a:uLnTx/>
                <a:uFillTx/>
                <a:latin typeface="Twinkl"/>
                <a:ea typeface="+mn-ea"/>
                <a:cs typeface="+mn-cs"/>
              </a:rPr>
              <a:t>byline</a:t>
            </a:r>
            <a:endParaRPr kumimoji="0" lang="en-GB" sz="1800" b="0" i="0" u="none" strike="noStrike" kern="1200" cap="none" spc="0" normalizeH="0" baseline="0" noProof="0" dirty="0">
              <a:ln>
                <a:noFill/>
              </a:ln>
              <a:solidFill>
                <a:prstClr val="white"/>
              </a:solidFill>
              <a:effectLst/>
              <a:uLnTx/>
              <a:uFillTx/>
              <a:latin typeface="Twinkl"/>
              <a:ea typeface="+mn-ea"/>
              <a:cs typeface="+mn-cs"/>
            </a:endParaRPr>
          </a:p>
        </p:txBody>
      </p:sp>
      <p:sp>
        <p:nvSpPr>
          <p:cNvPr id="13320" name="TextBox 19">
            <a:extLst>
              <a:ext uri="{FF2B5EF4-FFF2-40B4-BE49-F238E27FC236}">
                <a16:creationId xmlns:a16="http://schemas.microsoft.com/office/drawing/2014/main" id="{8A822B69-90B2-43E0-81AB-E0C717668861}"/>
              </a:ext>
            </a:extLst>
          </p:cNvPr>
          <p:cNvSpPr txBox="1">
            <a:spLocks noChangeArrowheads="1"/>
          </p:cNvSpPr>
          <p:nvPr/>
        </p:nvSpPr>
        <p:spPr bwMode="auto">
          <a:xfrm>
            <a:off x="2844800" y="2768600"/>
            <a:ext cx="332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Lead</a:t>
            </a:r>
          </a:p>
        </p:txBody>
      </p:sp>
      <p:sp>
        <p:nvSpPr>
          <p:cNvPr id="13321" name="TextBox 20">
            <a:extLst>
              <a:ext uri="{FF2B5EF4-FFF2-40B4-BE49-F238E27FC236}">
                <a16:creationId xmlns:a16="http://schemas.microsoft.com/office/drawing/2014/main" id="{F18CEFFA-AD54-467B-9552-5D13497D9378}"/>
              </a:ext>
            </a:extLst>
          </p:cNvPr>
          <p:cNvSpPr txBox="1">
            <a:spLocks noChangeArrowheads="1"/>
          </p:cNvSpPr>
          <p:nvPr/>
        </p:nvSpPr>
        <p:spPr bwMode="auto">
          <a:xfrm>
            <a:off x="2844800" y="3808414"/>
            <a:ext cx="3322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Body</a:t>
            </a:r>
          </a:p>
        </p:txBody>
      </p:sp>
      <p:sp>
        <p:nvSpPr>
          <p:cNvPr id="13322" name="TextBox 21">
            <a:extLst>
              <a:ext uri="{FF2B5EF4-FFF2-40B4-BE49-F238E27FC236}">
                <a16:creationId xmlns:a16="http://schemas.microsoft.com/office/drawing/2014/main" id="{A95D0DD4-4D57-49E4-A974-D0538CA4C6A8}"/>
              </a:ext>
            </a:extLst>
          </p:cNvPr>
          <p:cNvSpPr txBox="1">
            <a:spLocks noChangeArrowheads="1"/>
          </p:cNvSpPr>
          <p:nvPr/>
        </p:nvSpPr>
        <p:spPr bwMode="auto">
          <a:xfrm>
            <a:off x="2852739" y="4937125"/>
            <a:ext cx="3322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Tail</a:t>
            </a:r>
          </a:p>
        </p:txBody>
      </p:sp>
      <p:cxnSp>
        <p:nvCxnSpPr>
          <p:cNvPr id="5" name="Straight Connector 4">
            <a:extLst>
              <a:ext uri="{FF2B5EF4-FFF2-40B4-BE49-F238E27FC236}">
                <a16:creationId xmlns:a16="http://schemas.microsoft.com/office/drawing/2014/main" id="{CC711EB3-56CD-42E2-9FAB-EC9D4C8583EC}"/>
              </a:ext>
            </a:extLst>
          </p:cNvPr>
          <p:cNvCxnSpPr/>
          <p:nvPr/>
        </p:nvCxnSpPr>
        <p:spPr>
          <a:xfrm>
            <a:off x="5514975" y="1770063"/>
            <a:ext cx="2501900"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675B386-99C9-4FCB-A2A8-E0B8F5589E80}"/>
              </a:ext>
            </a:extLst>
          </p:cNvPr>
          <p:cNvSpPr txBox="1"/>
          <p:nvPr/>
        </p:nvSpPr>
        <p:spPr>
          <a:xfrm>
            <a:off x="6910389" y="1982788"/>
            <a:ext cx="3203575" cy="4373562"/>
          </a:xfrm>
          <a:prstGeom prst="rect">
            <a:avLst/>
          </a:prstGeom>
          <a:noFill/>
          <a:ln w="28575">
            <a:solidFill>
              <a:schemeClr val="accent5">
                <a:lumMod val="50000"/>
              </a:schemeClr>
            </a:solidFill>
          </a:ln>
        </p:spPr>
        <p:txBody>
          <a:bodyPr lIns="108000" tIns="108000" rIns="108000" bIns="108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For a good headline, you need to: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Catch the reader’s attention so they want to read the rest of the report;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Sum up the story in a few words;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Use powerful and interesting language;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Write in the present tense – even if the report is about an event that has already happened;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Include alliteration or wit at times.</a:t>
            </a:r>
          </a:p>
        </p:txBody>
      </p:sp>
      <p:cxnSp>
        <p:nvCxnSpPr>
          <p:cNvPr id="7" name="Straight Connector 6">
            <a:extLst>
              <a:ext uri="{FF2B5EF4-FFF2-40B4-BE49-F238E27FC236}">
                <a16:creationId xmlns:a16="http://schemas.microsoft.com/office/drawing/2014/main" id="{57B2B5CF-261B-477D-8E6E-77CAE2F2D3A6}"/>
              </a:ext>
            </a:extLst>
          </p:cNvPr>
          <p:cNvCxnSpPr/>
          <p:nvPr/>
        </p:nvCxnSpPr>
        <p:spPr>
          <a:xfrm>
            <a:off x="8016875" y="1770064"/>
            <a:ext cx="0" cy="212725"/>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0">
            <a:extLst>
              <a:ext uri="{FF2B5EF4-FFF2-40B4-BE49-F238E27FC236}">
                <a16:creationId xmlns:a16="http://schemas.microsoft.com/office/drawing/2014/main" id="{0E825544-A839-4AD8-B6A7-F05FC03A257E}"/>
              </a:ext>
            </a:extLst>
          </p:cNvPr>
          <p:cNvSpPr>
            <a:spLocks noGrp="1"/>
          </p:cNvSpPr>
          <p:nvPr>
            <p:ph type="title"/>
          </p:nvPr>
        </p:nvSpPr>
        <p:spPr>
          <a:xfrm>
            <a:off x="1981201" y="479426"/>
            <a:ext cx="8220075" cy="993775"/>
          </a:xfrm>
        </p:spPr>
        <p:txBody>
          <a:bodyPr/>
          <a:lstStyle/>
          <a:p>
            <a:pPr eaLnBrk="1" hangingPunct="1">
              <a:defRPr/>
            </a:pPr>
            <a:r>
              <a:rPr lang="en-GB" altLang="en-US" sz="3600" dirty="0" err="1">
                <a:latin typeface="+mn-lt"/>
              </a:rPr>
              <a:t>Byline</a:t>
            </a:r>
            <a:endParaRPr lang="en-GB" altLang="en-US" sz="3600" dirty="0">
              <a:latin typeface="+mn-lt"/>
            </a:endParaRPr>
          </a:p>
        </p:txBody>
      </p:sp>
      <p:sp>
        <p:nvSpPr>
          <p:cNvPr id="2" name="Isosceles Triangle 1">
            <a:extLst>
              <a:ext uri="{FF2B5EF4-FFF2-40B4-BE49-F238E27FC236}">
                <a16:creationId xmlns:a16="http://schemas.microsoft.com/office/drawing/2014/main" id="{39DA8A2F-9684-4A27-B76A-EA391401AE99}"/>
              </a:ext>
            </a:extLst>
          </p:cNvPr>
          <p:cNvSpPr/>
          <p:nvPr/>
        </p:nvSpPr>
        <p:spPr>
          <a:xfrm rot="10800000">
            <a:off x="1990725" y="1627188"/>
            <a:ext cx="5080000" cy="4379912"/>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cxnSp>
        <p:nvCxnSpPr>
          <p:cNvPr id="4" name="Straight Connector 3">
            <a:extLst>
              <a:ext uri="{FF2B5EF4-FFF2-40B4-BE49-F238E27FC236}">
                <a16:creationId xmlns:a16="http://schemas.microsoft.com/office/drawing/2014/main" id="{72CC943D-B928-4452-92E5-F51930F01825}"/>
              </a:ext>
            </a:extLst>
          </p:cNvPr>
          <p:cNvCxnSpPr/>
          <p:nvPr/>
        </p:nvCxnSpPr>
        <p:spPr>
          <a:xfrm>
            <a:off x="2479676" y="2441575"/>
            <a:ext cx="41195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FF52E7B-8F46-4E11-B5D8-85F8A4694C9F}"/>
              </a:ext>
            </a:extLst>
          </p:cNvPr>
          <p:cNvCxnSpPr/>
          <p:nvPr/>
        </p:nvCxnSpPr>
        <p:spPr>
          <a:xfrm>
            <a:off x="3067050" y="3473450"/>
            <a:ext cx="2928938"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24D6A09-8FC3-48ED-8B8C-A1ED15B9B854}"/>
              </a:ext>
            </a:extLst>
          </p:cNvPr>
          <p:cNvCxnSpPr/>
          <p:nvPr/>
        </p:nvCxnSpPr>
        <p:spPr>
          <a:xfrm flipV="1">
            <a:off x="3730625" y="4597400"/>
            <a:ext cx="1619250" cy="79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48A1EB3-E433-4BF0-95F6-256AA968000B}"/>
              </a:ext>
            </a:extLst>
          </p:cNvPr>
          <p:cNvSpPr txBox="1"/>
          <p:nvPr/>
        </p:nvSpPr>
        <p:spPr>
          <a:xfrm>
            <a:off x="3311525" y="1778000"/>
            <a:ext cx="2262188" cy="495300"/>
          </a:xfrm>
          <a:prstGeom prst="rect">
            <a:avLst/>
          </a:prstGeom>
          <a:noFill/>
          <a:ln w="28575">
            <a:solidFill>
              <a:schemeClr val="accent5">
                <a:lumMod val="50000"/>
              </a:schemeClr>
            </a:solidFill>
          </a:ln>
        </p:spPr>
        <p:txBody>
          <a:bodyPr lIns="108000" tIns="108000" rIns="108000" bIns="10800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Headline and </a:t>
            </a:r>
            <a:r>
              <a:rPr kumimoji="0" lang="en-GB" sz="1800" b="0" i="0" u="none" strike="noStrike" kern="1200" cap="none" spc="0" normalizeH="0" baseline="0" noProof="0" dirty="0" err="1">
                <a:ln>
                  <a:noFill/>
                </a:ln>
                <a:solidFill>
                  <a:prstClr val="white"/>
                </a:solidFill>
                <a:effectLst/>
                <a:uLnTx/>
                <a:uFillTx/>
                <a:latin typeface="Twinkl"/>
                <a:ea typeface="+mn-ea"/>
                <a:cs typeface="+mn-cs"/>
              </a:rPr>
              <a:t>byline</a:t>
            </a:r>
            <a:endParaRPr kumimoji="0" lang="en-GB" sz="1800" b="0" i="0" u="none" strike="noStrike" kern="1200" cap="none" spc="0" normalizeH="0" baseline="0" noProof="0" dirty="0">
              <a:ln>
                <a:noFill/>
              </a:ln>
              <a:solidFill>
                <a:prstClr val="white"/>
              </a:solidFill>
              <a:effectLst/>
              <a:uLnTx/>
              <a:uFillTx/>
              <a:latin typeface="Twinkl"/>
              <a:ea typeface="+mn-ea"/>
              <a:cs typeface="+mn-cs"/>
            </a:endParaRPr>
          </a:p>
        </p:txBody>
      </p:sp>
      <p:sp>
        <p:nvSpPr>
          <p:cNvPr id="14344" name="TextBox 19">
            <a:extLst>
              <a:ext uri="{FF2B5EF4-FFF2-40B4-BE49-F238E27FC236}">
                <a16:creationId xmlns:a16="http://schemas.microsoft.com/office/drawing/2014/main" id="{31B21B12-880C-408E-BB89-E54974396771}"/>
              </a:ext>
            </a:extLst>
          </p:cNvPr>
          <p:cNvSpPr txBox="1">
            <a:spLocks noChangeArrowheads="1"/>
          </p:cNvSpPr>
          <p:nvPr/>
        </p:nvSpPr>
        <p:spPr bwMode="auto">
          <a:xfrm>
            <a:off x="2844800" y="2768600"/>
            <a:ext cx="3322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Lead</a:t>
            </a:r>
          </a:p>
        </p:txBody>
      </p:sp>
      <p:sp>
        <p:nvSpPr>
          <p:cNvPr id="14345" name="TextBox 20">
            <a:extLst>
              <a:ext uri="{FF2B5EF4-FFF2-40B4-BE49-F238E27FC236}">
                <a16:creationId xmlns:a16="http://schemas.microsoft.com/office/drawing/2014/main" id="{6A84D368-C417-412B-9F6B-ABF04EABB913}"/>
              </a:ext>
            </a:extLst>
          </p:cNvPr>
          <p:cNvSpPr txBox="1">
            <a:spLocks noChangeArrowheads="1"/>
          </p:cNvSpPr>
          <p:nvPr/>
        </p:nvSpPr>
        <p:spPr bwMode="auto">
          <a:xfrm>
            <a:off x="2844800" y="3808414"/>
            <a:ext cx="33226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Body</a:t>
            </a:r>
          </a:p>
        </p:txBody>
      </p:sp>
      <p:sp>
        <p:nvSpPr>
          <p:cNvPr id="14346" name="TextBox 21">
            <a:extLst>
              <a:ext uri="{FF2B5EF4-FFF2-40B4-BE49-F238E27FC236}">
                <a16:creationId xmlns:a16="http://schemas.microsoft.com/office/drawing/2014/main" id="{3375487F-A0F1-4A23-8F6C-B45693619CC3}"/>
              </a:ext>
            </a:extLst>
          </p:cNvPr>
          <p:cNvSpPr txBox="1">
            <a:spLocks noChangeArrowheads="1"/>
          </p:cNvSpPr>
          <p:nvPr/>
        </p:nvSpPr>
        <p:spPr bwMode="auto">
          <a:xfrm>
            <a:off x="2852739" y="4937125"/>
            <a:ext cx="3322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Tail</a:t>
            </a:r>
          </a:p>
        </p:txBody>
      </p:sp>
      <p:cxnSp>
        <p:nvCxnSpPr>
          <p:cNvPr id="5" name="Straight Connector 4">
            <a:extLst>
              <a:ext uri="{FF2B5EF4-FFF2-40B4-BE49-F238E27FC236}">
                <a16:creationId xmlns:a16="http://schemas.microsoft.com/office/drawing/2014/main" id="{EBCE3D0B-F545-4C77-8388-BBE113F8C5D3}"/>
              </a:ext>
            </a:extLst>
          </p:cNvPr>
          <p:cNvCxnSpPr/>
          <p:nvPr/>
        </p:nvCxnSpPr>
        <p:spPr>
          <a:xfrm>
            <a:off x="5573713" y="1778000"/>
            <a:ext cx="244316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113B5DB-5885-4D6F-8B34-17B4C80F5836}"/>
              </a:ext>
            </a:extLst>
          </p:cNvPr>
          <p:cNvSpPr txBox="1"/>
          <p:nvPr/>
        </p:nvSpPr>
        <p:spPr>
          <a:xfrm>
            <a:off x="6364288" y="3105151"/>
            <a:ext cx="3649662" cy="2987675"/>
          </a:xfrm>
          <a:prstGeom prst="rect">
            <a:avLst/>
          </a:prstGeom>
          <a:noFill/>
          <a:ln w="28575">
            <a:solidFill>
              <a:schemeClr val="accent5">
                <a:lumMod val="50000"/>
              </a:schemeClr>
            </a:solidFill>
          </a:ln>
        </p:spPr>
        <p:txBody>
          <a:bodyPr lIns="108000" tIns="108000" rIns="108000" bIns="108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For a good </a:t>
            </a:r>
            <a:r>
              <a:rPr kumimoji="0" lang="en-GB" sz="1800" b="0" i="0" u="none" strike="noStrike" kern="1200" cap="none" spc="0" normalizeH="0" baseline="0" noProof="0" dirty="0" err="1">
                <a:ln>
                  <a:noFill/>
                </a:ln>
                <a:solidFill>
                  <a:srgbClr val="1C1C1C"/>
                </a:solidFill>
                <a:effectLst/>
                <a:uLnTx/>
                <a:uFillTx/>
                <a:latin typeface="Twinkl"/>
                <a:ea typeface="+mn-ea"/>
                <a:cs typeface="+mn-cs"/>
              </a:rPr>
              <a:t>byline</a:t>
            </a:r>
            <a:r>
              <a:rPr kumimoji="0" lang="en-GB" sz="1800" b="0" i="0" u="none" strike="noStrike" kern="1200" cap="none" spc="0" normalizeH="0" baseline="0" noProof="0" dirty="0">
                <a:ln>
                  <a:noFill/>
                </a:ln>
                <a:solidFill>
                  <a:srgbClr val="1C1C1C"/>
                </a:solidFill>
                <a:effectLst/>
                <a:uLnTx/>
                <a:uFillTx/>
                <a:latin typeface="Twinkl"/>
                <a:ea typeface="+mn-ea"/>
                <a:cs typeface="+mn-cs"/>
              </a:rPr>
              <a:t>, you need: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The writer’s name;</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The writer’s speciality (for example, Sports reporter, Food correspondent, Crime editor, Deputy politic editor, Senior fashion reporter);</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A link to the writer’s Twitter account (for example, @</a:t>
            </a:r>
            <a:r>
              <a:rPr kumimoji="0" lang="en-GB" sz="1800" b="0" i="0" u="none" strike="noStrike" kern="1200" cap="none" spc="0" normalizeH="0" baseline="0" noProof="0" dirty="0" err="1">
                <a:ln>
                  <a:noFill/>
                </a:ln>
                <a:solidFill>
                  <a:srgbClr val="1C1C1C"/>
                </a:solidFill>
                <a:effectLst/>
                <a:uLnTx/>
                <a:uFillTx/>
                <a:latin typeface="Twinkl"/>
                <a:ea typeface="+mn-ea"/>
                <a:cs typeface="+mn-cs"/>
              </a:rPr>
              <a:t>dgoodman</a:t>
            </a:r>
            <a:r>
              <a:rPr kumimoji="0" lang="en-GB" sz="1800" b="0" i="0" u="none" strike="noStrike" kern="1200" cap="none" spc="0" normalizeH="0" baseline="0" noProof="0" dirty="0">
                <a:ln>
                  <a:noFill/>
                </a:ln>
                <a:solidFill>
                  <a:srgbClr val="1C1C1C"/>
                </a:solidFill>
                <a:effectLst/>
                <a:uLnTx/>
                <a:uFillTx/>
                <a:latin typeface="Twinkl"/>
                <a:ea typeface="+mn-ea"/>
                <a:cs typeface="+mn-cs"/>
              </a:rPr>
              <a:t>).</a:t>
            </a:r>
          </a:p>
        </p:txBody>
      </p:sp>
      <p:cxnSp>
        <p:nvCxnSpPr>
          <p:cNvPr id="7" name="Straight Connector 6">
            <a:extLst>
              <a:ext uri="{FF2B5EF4-FFF2-40B4-BE49-F238E27FC236}">
                <a16:creationId xmlns:a16="http://schemas.microsoft.com/office/drawing/2014/main" id="{0EDBFB2F-35AC-4486-A26F-61C3FBD8C2EC}"/>
              </a:ext>
            </a:extLst>
          </p:cNvPr>
          <p:cNvCxnSpPr/>
          <p:nvPr/>
        </p:nvCxnSpPr>
        <p:spPr>
          <a:xfrm>
            <a:off x="8016875" y="1778000"/>
            <a:ext cx="0" cy="132715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0">
            <a:extLst>
              <a:ext uri="{FF2B5EF4-FFF2-40B4-BE49-F238E27FC236}">
                <a16:creationId xmlns:a16="http://schemas.microsoft.com/office/drawing/2014/main" id="{8D778B3A-9648-4481-9E5F-1A026DEFDEDF}"/>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Lead</a:t>
            </a:r>
          </a:p>
        </p:txBody>
      </p:sp>
      <p:sp>
        <p:nvSpPr>
          <p:cNvPr id="2" name="Isosceles Triangle 1">
            <a:extLst>
              <a:ext uri="{FF2B5EF4-FFF2-40B4-BE49-F238E27FC236}">
                <a16:creationId xmlns:a16="http://schemas.microsoft.com/office/drawing/2014/main" id="{E7475A40-EEB7-4028-A2B7-F4D8390F48E0}"/>
              </a:ext>
            </a:extLst>
          </p:cNvPr>
          <p:cNvSpPr/>
          <p:nvPr/>
        </p:nvSpPr>
        <p:spPr>
          <a:xfrm rot="10800000">
            <a:off x="1990726" y="1627189"/>
            <a:ext cx="4710113" cy="4060825"/>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cxnSp>
        <p:nvCxnSpPr>
          <p:cNvPr id="4" name="Straight Connector 3">
            <a:extLst>
              <a:ext uri="{FF2B5EF4-FFF2-40B4-BE49-F238E27FC236}">
                <a16:creationId xmlns:a16="http://schemas.microsoft.com/office/drawing/2014/main" id="{1DBFB689-1B65-4FCD-9B72-96D8C60ABE95}"/>
              </a:ext>
            </a:extLst>
          </p:cNvPr>
          <p:cNvCxnSpPr/>
          <p:nvPr/>
        </p:nvCxnSpPr>
        <p:spPr>
          <a:xfrm flipV="1">
            <a:off x="2530476" y="2508250"/>
            <a:ext cx="364966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59031A20-F922-42FE-BBFC-E9914853AC9B}"/>
              </a:ext>
            </a:extLst>
          </p:cNvPr>
          <p:cNvCxnSpPr/>
          <p:nvPr/>
        </p:nvCxnSpPr>
        <p:spPr>
          <a:xfrm>
            <a:off x="3048001" y="3465513"/>
            <a:ext cx="25701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366" name="TextBox 17">
            <a:extLst>
              <a:ext uri="{FF2B5EF4-FFF2-40B4-BE49-F238E27FC236}">
                <a16:creationId xmlns:a16="http://schemas.microsoft.com/office/drawing/2014/main" id="{137C502A-BCDA-46FE-8B98-69E8FCDA93EE}"/>
              </a:ext>
            </a:extLst>
          </p:cNvPr>
          <p:cNvSpPr txBox="1">
            <a:spLocks noChangeArrowheads="1"/>
          </p:cNvSpPr>
          <p:nvPr/>
        </p:nvSpPr>
        <p:spPr bwMode="auto">
          <a:xfrm>
            <a:off x="3173414" y="1803400"/>
            <a:ext cx="2301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Headline and </a:t>
            </a:r>
            <a:r>
              <a:rPr kumimoji="0" lang="en-GB" altLang="en-US" sz="1800" b="0" i="0" u="none" strike="noStrike" kern="1200" cap="none" spc="0" normalizeH="0" baseline="0" noProof="0" dirty="0" err="1">
                <a:ln>
                  <a:noFill/>
                </a:ln>
                <a:solidFill>
                  <a:srgbClr val="1C1C1C"/>
                </a:solidFill>
                <a:effectLst/>
                <a:uLnTx/>
                <a:uFillTx/>
                <a:latin typeface="Twinkl"/>
                <a:ea typeface="+mn-ea"/>
                <a:cs typeface="+mn-cs"/>
              </a:rPr>
              <a:t>byline</a:t>
            </a:r>
            <a:endParaRPr kumimoji="0" lang="en-GB" altLang="en-US" sz="1800" b="0" i="0" u="none" strike="noStrike" kern="1200" cap="none" spc="0" normalizeH="0" baseline="0" noProof="0" dirty="0">
              <a:ln>
                <a:noFill/>
              </a:ln>
              <a:solidFill>
                <a:srgbClr val="1C1C1C"/>
              </a:solidFill>
              <a:effectLst/>
              <a:uLnTx/>
              <a:uFillTx/>
              <a:latin typeface="Twinkl"/>
              <a:ea typeface="+mn-ea"/>
              <a:cs typeface="+mn-cs"/>
            </a:endParaRPr>
          </a:p>
        </p:txBody>
      </p:sp>
      <p:sp>
        <p:nvSpPr>
          <p:cNvPr id="20" name="TextBox 19">
            <a:extLst>
              <a:ext uri="{FF2B5EF4-FFF2-40B4-BE49-F238E27FC236}">
                <a16:creationId xmlns:a16="http://schemas.microsoft.com/office/drawing/2014/main" id="{827E95F1-7267-4451-90B1-F388E2F78F43}"/>
              </a:ext>
            </a:extLst>
          </p:cNvPr>
          <p:cNvSpPr txBox="1"/>
          <p:nvPr/>
        </p:nvSpPr>
        <p:spPr>
          <a:xfrm>
            <a:off x="3976688" y="2832101"/>
            <a:ext cx="666750" cy="646331"/>
          </a:xfrm>
          <a:prstGeom prst="rect">
            <a:avLst/>
          </a:prstGeom>
          <a:noFill/>
          <a:ln w="28575">
            <a:solidFill>
              <a:schemeClr val="accent5">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Lead</a:t>
            </a:r>
          </a:p>
        </p:txBody>
      </p:sp>
      <p:sp>
        <p:nvSpPr>
          <p:cNvPr id="15368" name="TextBox 20">
            <a:extLst>
              <a:ext uri="{FF2B5EF4-FFF2-40B4-BE49-F238E27FC236}">
                <a16:creationId xmlns:a16="http://schemas.microsoft.com/office/drawing/2014/main" id="{3689359F-CEB7-4F81-BDEC-F7A2CD742C40}"/>
              </a:ext>
            </a:extLst>
          </p:cNvPr>
          <p:cNvSpPr txBox="1">
            <a:spLocks noChangeArrowheads="1"/>
          </p:cNvSpPr>
          <p:nvPr/>
        </p:nvSpPr>
        <p:spPr bwMode="auto">
          <a:xfrm>
            <a:off x="2792413" y="3744913"/>
            <a:ext cx="3079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Body</a:t>
            </a:r>
          </a:p>
        </p:txBody>
      </p:sp>
      <p:sp>
        <p:nvSpPr>
          <p:cNvPr id="15369" name="TextBox 21">
            <a:extLst>
              <a:ext uri="{FF2B5EF4-FFF2-40B4-BE49-F238E27FC236}">
                <a16:creationId xmlns:a16="http://schemas.microsoft.com/office/drawing/2014/main" id="{7975AFDE-4BE7-4EE8-B6C6-B473C909DF4B}"/>
              </a:ext>
            </a:extLst>
          </p:cNvPr>
          <p:cNvSpPr txBox="1">
            <a:spLocks noChangeArrowheads="1"/>
          </p:cNvSpPr>
          <p:nvPr/>
        </p:nvSpPr>
        <p:spPr bwMode="auto">
          <a:xfrm>
            <a:off x="2768600" y="4668838"/>
            <a:ext cx="3081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Tail</a:t>
            </a:r>
          </a:p>
        </p:txBody>
      </p:sp>
      <p:cxnSp>
        <p:nvCxnSpPr>
          <p:cNvPr id="5" name="Straight Connector 4">
            <a:extLst>
              <a:ext uri="{FF2B5EF4-FFF2-40B4-BE49-F238E27FC236}">
                <a16:creationId xmlns:a16="http://schemas.microsoft.com/office/drawing/2014/main" id="{602E69D5-C880-44AD-8D45-F0D07C42CC20}"/>
              </a:ext>
            </a:extLst>
          </p:cNvPr>
          <p:cNvCxnSpPr/>
          <p:nvPr/>
        </p:nvCxnSpPr>
        <p:spPr>
          <a:xfrm flipV="1">
            <a:off x="4643439" y="2830514"/>
            <a:ext cx="2136775" cy="9525"/>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EEF1E25-CA01-4645-AE07-33078C286FC2}"/>
              </a:ext>
            </a:extLst>
          </p:cNvPr>
          <p:cNvSpPr txBox="1"/>
          <p:nvPr/>
        </p:nvSpPr>
        <p:spPr>
          <a:xfrm>
            <a:off x="6772276" y="1973263"/>
            <a:ext cx="3190875" cy="4465426"/>
          </a:xfrm>
          <a:prstGeom prst="rect">
            <a:avLst/>
          </a:prstGeom>
          <a:noFill/>
          <a:ln w="28575">
            <a:solidFill>
              <a:schemeClr val="accent5">
                <a:lumMod val="50000"/>
              </a:schemeClr>
            </a:solidFill>
          </a:ln>
        </p:spPr>
        <p:txBody>
          <a:bodyPr lIns="108000" tIns="108000" rIns="108000" bIns="108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1C1C1C"/>
                </a:solidFill>
                <a:effectLst/>
                <a:uLnTx/>
                <a:uFillTx/>
                <a:latin typeface="Twinkl"/>
                <a:ea typeface="+mn-ea"/>
                <a:cs typeface="+mn-cs"/>
              </a:rPr>
              <a:t>For a good lead paragraph, you need to;</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a:ea typeface="+mn-ea"/>
                <a:cs typeface="+mn-cs"/>
              </a:rPr>
              <a:t>Make the paragraph short and snappy so that it briefly explains what has happened;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a:ea typeface="+mn-ea"/>
                <a:cs typeface="+mn-cs"/>
              </a:rPr>
              <a:t>Ensure that, even if the reader stopped reading at this point, they would still know roughly what happened;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a:ea typeface="+mn-ea"/>
                <a:cs typeface="+mn-cs"/>
              </a:rPr>
              <a:t>Use past tense in most cases;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1C1C1C"/>
                </a:solidFill>
                <a:effectLst/>
                <a:uLnTx/>
                <a:uFillTx/>
                <a:latin typeface="Twinkl"/>
                <a:ea typeface="+mn-ea"/>
                <a:cs typeface="+mn-cs"/>
              </a:rPr>
              <a:t>Make sure the first paragraph answers as many of these six questions as you can –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SemiBold" pitchFamily="2" charset="0"/>
                <a:ea typeface="+mn-ea"/>
                <a:cs typeface="+mn-cs"/>
              </a:rPr>
              <a:t>Who? What? Where? Why? When? How</a:t>
            </a:r>
            <a:r>
              <a:rPr kumimoji="0" lang="en-GB" sz="1800" b="0" i="0" u="none" strike="noStrike" kern="1200" cap="none" spc="0" normalizeH="0" baseline="0" noProof="0" dirty="0">
                <a:ln>
                  <a:noFill/>
                </a:ln>
                <a:solidFill>
                  <a:srgbClr val="1C1C1C"/>
                </a:solidFill>
                <a:effectLst/>
                <a:uLnTx/>
                <a:uFillTx/>
                <a:latin typeface="Twinkl"/>
                <a:ea typeface="+mn-ea"/>
                <a:cs typeface="+mn-cs"/>
              </a:rPr>
              <a:t>?</a:t>
            </a:r>
          </a:p>
        </p:txBody>
      </p:sp>
      <p:cxnSp>
        <p:nvCxnSpPr>
          <p:cNvPr id="25" name="Straight Connector 24">
            <a:extLst>
              <a:ext uri="{FF2B5EF4-FFF2-40B4-BE49-F238E27FC236}">
                <a16:creationId xmlns:a16="http://schemas.microsoft.com/office/drawing/2014/main" id="{A2F9FD67-327A-42AE-A062-A385186CA4E6}"/>
              </a:ext>
            </a:extLst>
          </p:cNvPr>
          <p:cNvCxnSpPr/>
          <p:nvPr/>
        </p:nvCxnSpPr>
        <p:spPr>
          <a:xfrm>
            <a:off x="3592513" y="4395789"/>
            <a:ext cx="1497012"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8155D70E-2550-4B1A-A473-2FD427F52F97}"/>
              </a:ext>
            </a:extLst>
          </p:cNvPr>
          <p:cNvSpPr/>
          <p:nvPr/>
        </p:nvSpPr>
        <p:spPr>
          <a:xfrm>
            <a:off x="4584701" y="4946650"/>
            <a:ext cx="1666875" cy="1252538"/>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23A7F9">
                    <a:lumMod val="50000"/>
                  </a:srgbClr>
                </a:solidFill>
                <a:effectLst/>
                <a:uLnTx/>
                <a:uFillTx/>
                <a:latin typeface="Twinkl"/>
                <a:ea typeface="+mn-ea"/>
                <a:cs typeface="+mn-cs"/>
              </a:rPr>
              <a:t>Be sure to use correct punctuation for quotes!</a:t>
            </a:r>
            <a:endParaRPr kumimoji="0" lang="en-US" sz="1600" b="0" i="0" u="none" strike="noStrike" kern="1200" cap="none" spc="0" normalizeH="0" baseline="0" noProof="0" dirty="0">
              <a:ln>
                <a:noFill/>
              </a:ln>
              <a:solidFill>
                <a:srgbClr val="23A7F9">
                  <a:lumMod val="50000"/>
                </a:srgbClr>
              </a:solidFill>
              <a:effectLst/>
              <a:uLnTx/>
              <a:uFillTx/>
              <a:latin typeface="Twinkl"/>
              <a:ea typeface="+mn-ea"/>
              <a:cs typeface="+mn-cs"/>
            </a:endParaRPr>
          </a:p>
        </p:txBody>
      </p:sp>
      <p:sp>
        <p:nvSpPr>
          <p:cNvPr id="14" name="Rectangle: Rounded Corners 13">
            <a:extLst>
              <a:ext uri="{FF2B5EF4-FFF2-40B4-BE49-F238E27FC236}">
                <a16:creationId xmlns:a16="http://schemas.microsoft.com/office/drawing/2014/main" id="{AE787E62-4061-4F6D-A9AB-B2F5140E1617}"/>
              </a:ext>
            </a:extLst>
          </p:cNvPr>
          <p:cNvSpPr/>
          <p:nvPr/>
        </p:nvSpPr>
        <p:spPr>
          <a:xfrm>
            <a:off x="1989138" y="4311651"/>
            <a:ext cx="2017712" cy="1978025"/>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23A7F9">
                    <a:lumMod val="50000"/>
                  </a:srgbClr>
                </a:solidFill>
                <a:effectLst/>
                <a:uLnTx/>
                <a:uFillTx/>
                <a:latin typeface="Twinkl"/>
                <a:ea typeface="+mn-ea"/>
                <a:cs typeface="+mn-cs"/>
              </a:rPr>
              <a:t>Having quotes from witnesses or experts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23A7F9">
                    <a:lumMod val="50000"/>
                  </a:srgbClr>
                </a:solidFill>
                <a:effectLst/>
                <a:uLnTx/>
                <a:uFillTx/>
                <a:latin typeface="Twinkl"/>
                <a:ea typeface="+mn-ea"/>
                <a:cs typeface="+mn-cs"/>
              </a:rPr>
              <a:t>will make your report more credible and interesting. </a:t>
            </a:r>
            <a:endParaRPr kumimoji="0" lang="en-US" sz="1600" b="0" i="0" u="none" strike="noStrike" kern="1200" cap="none" spc="0" normalizeH="0" baseline="0" noProof="0" dirty="0">
              <a:ln>
                <a:noFill/>
              </a:ln>
              <a:solidFill>
                <a:srgbClr val="23A7F9">
                  <a:lumMod val="50000"/>
                </a:srgbClr>
              </a:solidFill>
              <a:effectLst/>
              <a:uLnTx/>
              <a:uFillTx/>
              <a:latin typeface="Twinkl"/>
              <a:ea typeface="+mn-ea"/>
              <a:cs typeface="+mn-cs"/>
            </a:endParaRPr>
          </a:p>
        </p:txBody>
      </p:sp>
      <p:sp>
        <p:nvSpPr>
          <p:cNvPr id="15364" name="Title 20">
            <a:extLst>
              <a:ext uri="{FF2B5EF4-FFF2-40B4-BE49-F238E27FC236}">
                <a16:creationId xmlns:a16="http://schemas.microsoft.com/office/drawing/2014/main" id="{0B89109D-02C7-4F2E-BA00-94BD03588789}"/>
              </a:ext>
            </a:extLst>
          </p:cNvPr>
          <p:cNvSpPr>
            <a:spLocks noGrp="1"/>
          </p:cNvSpPr>
          <p:nvPr>
            <p:ph type="title"/>
          </p:nvPr>
        </p:nvSpPr>
        <p:spPr>
          <a:xfrm>
            <a:off x="1981201" y="479426"/>
            <a:ext cx="8220075" cy="993775"/>
          </a:xfrm>
        </p:spPr>
        <p:txBody>
          <a:bodyPr/>
          <a:lstStyle/>
          <a:p>
            <a:pPr eaLnBrk="1" hangingPunct="1">
              <a:defRPr/>
            </a:pPr>
            <a:r>
              <a:rPr lang="en-GB" altLang="en-US" sz="3600" dirty="0">
                <a:latin typeface="+mn-lt"/>
              </a:rPr>
              <a:t>Body</a:t>
            </a:r>
          </a:p>
        </p:txBody>
      </p:sp>
      <p:sp>
        <p:nvSpPr>
          <p:cNvPr id="2" name="Isosceles Triangle 1">
            <a:extLst>
              <a:ext uri="{FF2B5EF4-FFF2-40B4-BE49-F238E27FC236}">
                <a16:creationId xmlns:a16="http://schemas.microsoft.com/office/drawing/2014/main" id="{D81F015B-1437-4505-9F5C-0975EF3F2C27}"/>
              </a:ext>
            </a:extLst>
          </p:cNvPr>
          <p:cNvSpPr/>
          <p:nvPr/>
        </p:nvSpPr>
        <p:spPr>
          <a:xfrm rot="10800000">
            <a:off x="1990726" y="1627189"/>
            <a:ext cx="4710113" cy="4060825"/>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cxnSp>
        <p:nvCxnSpPr>
          <p:cNvPr id="4" name="Straight Connector 3">
            <a:extLst>
              <a:ext uri="{FF2B5EF4-FFF2-40B4-BE49-F238E27FC236}">
                <a16:creationId xmlns:a16="http://schemas.microsoft.com/office/drawing/2014/main" id="{AD0CCA04-FCCD-4648-A552-5C0595EDFE16}"/>
              </a:ext>
            </a:extLst>
          </p:cNvPr>
          <p:cNvCxnSpPr/>
          <p:nvPr/>
        </p:nvCxnSpPr>
        <p:spPr>
          <a:xfrm flipV="1">
            <a:off x="2530476" y="2508250"/>
            <a:ext cx="3649663"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5494310-27EE-4899-889F-2757B301DD0D}"/>
              </a:ext>
            </a:extLst>
          </p:cNvPr>
          <p:cNvCxnSpPr/>
          <p:nvPr/>
        </p:nvCxnSpPr>
        <p:spPr>
          <a:xfrm>
            <a:off x="3048001" y="3465513"/>
            <a:ext cx="25701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392" name="TextBox 17">
            <a:extLst>
              <a:ext uri="{FF2B5EF4-FFF2-40B4-BE49-F238E27FC236}">
                <a16:creationId xmlns:a16="http://schemas.microsoft.com/office/drawing/2014/main" id="{644CD2FB-2647-4B85-814E-27EC1C5063B8}"/>
              </a:ext>
            </a:extLst>
          </p:cNvPr>
          <p:cNvSpPr txBox="1">
            <a:spLocks noChangeArrowheads="1"/>
          </p:cNvSpPr>
          <p:nvPr/>
        </p:nvSpPr>
        <p:spPr bwMode="auto">
          <a:xfrm>
            <a:off x="3140076" y="1820863"/>
            <a:ext cx="23606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Headline and </a:t>
            </a:r>
            <a:r>
              <a:rPr kumimoji="0" lang="en-GB" altLang="en-US" sz="1800" b="0" i="0" u="none" strike="noStrike" kern="1200" cap="none" spc="0" normalizeH="0" baseline="0" noProof="0" dirty="0" err="1">
                <a:ln>
                  <a:noFill/>
                </a:ln>
                <a:solidFill>
                  <a:srgbClr val="1C1C1C"/>
                </a:solidFill>
                <a:effectLst/>
                <a:uLnTx/>
                <a:uFillTx/>
                <a:latin typeface="Twinkl"/>
                <a:ea typeface="+mn-ea"/>
                <a:cs typeface="+mn-cs"/>
              </a:rPr>
              <a:t>byline</a:t>
            </a:r>
            <a:endParaRPr kumimoji="0" lang="en-GB" altLang="en-US" sz="1800" b="0" i="0" u="none" strike="noStrike" kern="1200" cap="none" spc="0" normalizeH="0" baseline="0" noProof="0" dirty="0">
              <a:ln>
                <a:noFill/>
              </a:ln>
              <a:solidFill>
                <a:srgbClr val="1C1C1C"/>
              </a:solidFill>
              <a:effectLst/>
              <a:uLnTx/>
              <a:uFillTx/>
              <a:latin typeface="Twinkl"/>
              <a:ea typeface="+mn-ea"/>
              <a:cs typeface="+mn-cs"/>
            </a:endParaRPr>
          </a:p>
        </p:txBody>
      </p:sp>
      <p:sp>
        <p:nvSpPr>
          <p:cNvPr id="16393" name="TextBox 19">
            <a:extLst>
              <a:ext uri="{FF2B5EF4-FFF2-40B4-BE49-F238E27FC236}">
                <a16:creationId xmlns:a16="http://schemas.microsoft.com/office/drawing/2014/main" id="{48620392-23C6-4FE0-B6BD-9C0C3D1E9DF5}"/>
              </a:ext>
            </a:extLst>
          </p:cNvPr>
          <p:cNvSpPr txBox="1">
            <a:spLocks noChangeArrowheads="1"/>
          </p:cNvSpPr>
          <p:nvPr/>
        </p:nvSpPr>
        <p:spPr bwMode="auto">
          <a:xfrm>
            <a:off x="3976688" y="2840039"/>
            <a:ext cx="666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Lead</a:t>
            </a:r>
          </a:p>
        </p:txBody>
      </p:sp>
      <p:sp>
        <p:nvSpPr>
          <p:cNvPr id="21" name="TextBox 20">
            <a:extLst>
              <a:ext uri="{FF2B5EF4-FFF2-40B4-BE49-F238E27FC236}">
                <a16:creationId xmlns:a16="http://schemas.microsoft.com/office/drawing/2014/main" id="{9EA731AC-9580-4C3A-AEA1-E2BD837FE4C9}"/>
              </a:ext>
            </a:extLst>
          </p:cNvPr>
          <p:cNvSpPr txBox="1"/>
          <p:nvPr/>
        </p:nvSpPr>
        <p:spPr>
          <a:xfrm>
            <a:off x="3922713" y="3756025"/>
            <a:ext cx="773112" cy="369888"/>
          </a:xfrm>
          <a:prstGeom prst="rect">
            <a:avLst/>
          </a:prstGeom>
          <a:noFill/>
          <a:ln w="25400">
            <a:solidFill>
              <a:schemeClr val="accent5">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Body</a:t>
            </a:r>
          </a:p>
        </p:txBody>
      </p:sp>
      <p:sp>
        <p:nvSpPr>
          <p:cNvPr id="16395" name="TextBox 21">
            <a:extLst>
              <a:ext uri="{FF2B5EF4-FFF2-40B4-BE49-F238E27FC236}">
                <a16:creationId xmlns:a16="http://schemas.microsoft.com/office/drawing/2014/main" id="{A7FD2ED8-3FCB-4087-8E51-B89AE439EA0C}"/>
              </a:ext>
            </a:extLst>
          </p:cNvPr>
          <p:cNvSpPr txBox="1">
            <a:spLocks noChangeArrowheads="1"/>
          </p:cNvSpPr>
          <p:nvPr/>
        </p:nvSpPr>
        <p:spPr bwMode="auto">
          <a:xfrm>
            <a:off x="2768600" y="4668838"/>
            <a:ext cx="3081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Tail</a:t>
            </a:r>
          </a:p>
        </p:txBody>
      </p:sp>
      <p:cxnSp>
        <p:nvCxnSpPr>
          <p:cNvPr id="5" name="Straight Connector 4">
            <a:extLst>
              <a:ext uri="{FF2B5EF4-FFF2-40B4-BE49-F238E27FC236}">
                <a16:creationId xmlns:a16="http://schemas.microsoft.com/office/drawing/2014/main" id="{04B38389-874D-4DD7-894A-6C1CC760D909}"/>
              </a:ext>
            </a:extLst>
          </p:cNvPr>
          <p:cNvCxnSpPr>
            <a:endCxn id="13" idx="1"/>
          </p:cNvCxnSpPr>
          <p:nvPr/>
        </p:nvCxnSpPr>
        <p:spPr>
          <a:xfrm flipV="1">
            <a:off x="4657725" y="3617272"/>
            <a:ext cx="2109788" cy="135579"/>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362B684-3C2E-4A57-A283-28D0E032F497}"/>
              </a:ext>
            </a:extLst>
          </p:cNvPr>
          <p:cNvSpPr txBox="1"/>
          <p:nvPr/>
        </p:nvSpPr>
        <p:spPr>
          <a:xfrm>
            <a:off x="6767514" y="1292225"/>
            <a:ext cx="3273425" cy="4650092"/>
          </a:xfrm>
          <a:prstGeom prst="rect">
            <a:avLst/>
          </a:prstGeom>
          <a:noFill/>
          <a:ln w="28575">
            <a:solidFill>
              <a:schemeClr val="accent5">
                <a:lumMod val="50000"/>
              </a:schemeClr>
            </a:solidFill>
          </a:ln>
        </p:spPr>
        <p:txBody>
          <a:bodyPr lIns="108000" tIns="108000" rIns="108000" bIns="108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For a good body section, you need to:</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Add more information and detail to your lead paragraph;</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Include background information, evidence, facts and quotes from people involved in or connected to the event/story;</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Continue to write in order of importance, putting the most important information in the first few paragraphs of the body section.</a:t>
            </a:r>
          </a:p>
        </p:txBody>
      </p:sp>
      <p:cxnSp>
        <p:nvCxnSpPr>
          <p:cNvPr id="25" name="Straight Connector 24">
            <a:extLst>
              <a:ext uri="{FF2B5EF4-FFF2-40B4-BE49-F238E27FC236}">
                <a16:creationId xmlns:a16="http://schemas.microsoft.com/office/drawing/2014/main" id="{EA0F84AE-2B21-4FF4-AB9B-ACB62361177F}"/>
              </a:ext>
            </a:extLst>
          </p:cNvPr>
          <p:cNvCxnSpPr/>
          <p:nvPr/>
        </p:nvCxnSpPr>
        <p:spPr>
          <a:xfrm>
            <a:off x="3592513" y="4395789"/>
            <a:ext cx="1497012"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F12632A0-F5C9-4A63-ACFC-B5BF1E229B17}"/>
              </a:ext>
            </a:extLst>
          </p:cNvPr>
          <p:cNvSpPr/>
          <p:nvPr/>
        </p:nvSpPr>
        <p:spPr>
          <a:xfrm>
            <a:off x="2039938" y="3697289"/>
            <a:ext cx="1835150" cy="2592387"/>
          </a:xfrm>
          <a:prstGeom prst="roundRect">
            <a:avLst/>
          </a:prstGeom>
          <a:noFill/>
          <a:ln w="254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dirty="0">
                <a:ln>
                  <a:noFill/>
                </a:ln>
                <a:solidFill>
                  <a:srgbClr val="23A7F9">
                    <a:lumMod val="50000"/>
                  </a:srgbClr>
                </a:solidFill>
                <a:effectLst/>
                <a:uLnTx/>
                <a:uFillTx/>
                <a:latin typeface="Twinkl"/>
                <a:ea typeface="+mn-ea"/>
                <a:cs typeface="+mn-cs"/>
              </a:rPr>
              <a:t>This ‘Tail’ information can be useful but is not always needed. It tends to be the least important information in the report.</a:t>
            </a:r>
            <a:endParaRPr kumimoji="0" lang="en-US" sz="1600" b="0" i="0" u="none" strike="noStrike" kern="1200" cap="none" spc="0" normalizeH="0" baseline="0" noProof="0" dirty="0">
              <a:ln>
                <a:noFill/>
              </a:ln>
              <a:solidFill>
                <a:srgbClr val="23A7F9">
                  <a:lumMod val="50000"/>
                </a:srgbClr>
              </a:solidFill>
              <a:effectLst/>
              <a:uLnTx/>
              <a:uFillTx/>
              <a:latin typeface="Twinkl"/>
              <a:ea typeface="+mn-ea"/>
              <a:cs typeface="+mn-cs"/>
            </a:endParaRPr>
          </a:p>
        </p:txBody>
      </p:sp>
      <p:sp>
        <p:nvSpPr>
          <p:cNvPr id="16387" name="Title 20">
            <a:extLst>
              <a:ext uri="{FF2B5EF4-FFF2-40B4-BE49-F238E27FC236}">
                <a16:creationId xmlns:a16="http://schemas.microsoft.com/office/drawing/2014/main" id="{AF0A8131-973D-482D-A109-D3AACD2CDA11}"/>
              </a:ext>
            </a:extLst>
          </p:cNvPr>
          <p:cNvSpPr>
            <a:spLocks noGrp="1"/>
          </p:cNvSpPr>
          <p:nvPr>
            <p:ph type="title"/>
          </p:nvPr>
        </p:nvSpPr>
        <p:spPr>
          <a:xfrm>
            <a:off x="1947864" y="504826"/>
            <a:ext cx="8220075" cy="993775"/>
          </a:xfrm>
        </p:spPr>
        <p:txBody>
          <a:bodyPr/>
          <a:lstStyle/>
          <a:p>
            <a:pPr eaLnBrk="1" hangingPunct="1">
              <a:defRPr/>
            </a:pPr>
            <a:r>
              <a:rPr lang="en-GB" altLang="en-US" sz="3600" dirty="0">
                <a:latin typeface="+mn-lt"/>
              </a:rPr>
              <a:t>Tail</a:t>
            </a:r>
          </a:p>
        </p:txBody>
      </p:sp>
      <p:sp>
        <p:nvSpPr>
          <p:cNvPr id="2" name="Isosceles Triangle 1">
            <a:extLst>
              <a:ext uri="{FF2B5EF4-FFF2-40B4-BE49-F238E27FC236}">
                <a16:creationId xmlns:a16="http://schemas.microsoft.com/office/drawing/2014/main" id="{8CBD9D34-25B1-4797-8D28-3EE489A56465}"/>
              </a:ext>
            </a:extLst>
          </p:cNvPr>
          <p:cNvSpPr/>
          <p:nvPr/>
        </p:nvSpPr>
        <p:spPr>
          <a:xfrm rot="10800000">
            <a:off x="2151064" y="1627189"/>
            <a:ext cx="4708525" cy="4060825"/>
          </a:xfrm>
          <a:prstGeom prst="triangle">
            <a:avLst/>
          </a:prstGeom>
          <a:gradFill flip="none" rotWithShape="1">
            <a:gsLst>
              <a:gs pos="0">
                <a:srgbClr val="18A0DB">
                  <a:shade val="30000"/>
                  <a:satMod val="115000"/>
                </a:srgbClr>
              </a:gs>
              <a:gs pos="50000">
                <a:srgbClr val="18A0DB">
                  <a:shade val="67500"/>
                  <a:satMod val="115000"/>
                </a:srgbClr>
              </a:gs>
              <a:gs pos="100000">
                <a:srgbClr val="18A0DB">
                  <a:shade val="100000"/>
                  <a:satMod val="115000"/>
                </a:srgbClr>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inkl"/>
              <a:ea typeface="+mn-ea"/>
              <a:cs typeface="+mn-cs"/>
            </a:endParaRPr>
          </a:p>
        </p:txBody>
      </p:sp>
      <p:cxnSp>
        <p:nvCxnSpPr>
          <p:cNvPr id="4" name="Straight Connector 3">
            <a:extLst>
              <a:ext uri="{FF2B5EF4-FFF2-40B4-BE49-F238E27FC236}">
                <a16:creationId xmlns:a16="http://schemas.microsoft.com/office/drawing/2014/main" id="{DFBB19E9-BEB0-453F-91B6-CF47170B26E9}"/>
              </a:ext>
            </a:extLst>
          </p:cNvPr>
          <p:cNvCxnSpPr/>
          <p:nvPr/>
        </p:nvCxnSpPr>
        <p:spPr>
          <a:xfrm flipV="1">
            <a:off x="2690814" y="2508250"/>
            <a:ext cx="3648075" cy="190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E61B553-C191-43FE-ADA6-4D15351BB231}"/>
              </a:ext>
            </a:extLst>
          </p:cNvPr>
          <p:cNvCxnSpPr/>
          <p:nvPr/>
        </p:nvCxnSpPr>
        <p:spPr>
          <a:xfrm>
            <a:off x="3206751" y="3465513"/>
            <a:ext cx="257016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415" name="TextBox 17">
            <a:extLst>
              <a:ext uri="{FF2B5EF4-FFF2-40B4-BE49-F238E27FC236}">
                <a16:creationId xmlns:a16="http://schemas.microsoft.com/office/drawing/2014/main" id="{E128C4A1-BDD0-4FD9-81DC-924E4C6BDBB4}"/>
              </a:ext>
            </a:extLst>
          </p:cNvPr>
          <p:cNvSpPr txBox="1">
            <a:spLocks noChangeArrowheads="1"/>
          </p:cNvSpPr>
          <p:nvPr/>
        </p:nvSpPr>
        <p:spPr bwMode="auto">
          <a:xfrm>
            <a:off x="3298825" y="1812925"/>
            <a:ext cx="22939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lIns="108000" tIns="108000" rIns="108000" bIns="108000">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Headline and </a:t>
            </a:r>
            <a:r>
              <a:rPr kumimoji="0" lang="en-GB" altLang="en-US" sz="1800" b="0" i="0" u="none" strike="noStrike" kern="1200" cap="none" spc="0" normalizeH="0" baseline="0" noProof="0" dirty="0" err="1">
                <a:ln>
                  <a:noFill/>
                </a:ln>
                <a:solidFill>
                  <a:srgbClr val="1C1C1C"/>
                </a:solidFill>
                <a:effectLst/>
                <a:uLnTx/>
                <a:uFillTx/>
                <a:latin typeface="Twinkl"/>
                <a:ea typeface="+mn-ea"/>
                <a:cs typeface="+mn-cs"/>
              </a:rPr>
              <a:t>byline</a:t>
            </a:r>
            <a:endParaRPr kumimoji="0" lang="en-GB" altLang="en-US" sz="1800" b="0" i="0" u="none" strike="noStrike" kern="1200" cap="none" spc="0" normalizeH="0" baseline="0" noProof="0" dirty="0">
              <a:ln>
                <a:noFill/>
              </a:ln>
              <a:solidFill>
                <a:srgbClr val="1C1C1C"/>
              </a:solidFill>
              <a:effectLst/>
              <a:uLnTx/>
              <a:uFillTx/>
              <a:latin typeface="Twinkl"/>
              <a:ea typeface="+mn-ea"/>
              <a:cs typeface="+mn-cs"/>
            </a:endParaRPr>
          </a:p>
        </p:txBody>
      </p:sp>
      <p:sp>
        <p:nvSpPr>
          <p:cNvPr id="17416" name="TextBox 19">
            <a:extLst>
              <a:ext uri="{FF2B5EF4-FFF2-40B4-BE49-F238E27FC236}">
                <a16:creationId xmlns:a16="http://schemas.microsoft.com/office/drawing/2014/main" id="{9C6D8C77-6B9D-4AA3-B4F0-63EC679DCB3C}"/>
              </a:ext>
            </a:extLst>
          </p:cNvPr>
          <p:cNvSpPr txBox="1">
            <a:spLocks noChangeArrowheads="1"/>
          </p:cNvSpPr>
          <p:nvPr/>
        </p:nvSpPr>
        <p:spPr bwMode="auto">
          <a:xfrm>
            <a:off x="4135438" y="2840039"/>
            <a:ext cx="6667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Lead</a:t>
            </a:r>
          </a:p>
        </p:txBody>
      </p:sp>
      <p:sp>
        <p:nvSpPr>
          <p:cNvPr id="17417" name="TextBox 20">
            <a:extLst>
              <a:ext uri="{FF2B5EF4-FFF2-40B4-BE49-F238E27FC236}">
                <a16:creationId xmlns:a16="http://schemas.microsoft.com/office/drawing/2014/main" id="{0E42567E-D6B1-4790-AB4E-8724DCE3BC1F}"/>
              </a:ext>
            </a:extLst>
          </p:cNvPr>
          <p:cNvSpPr txBox="1">
            <a:spLocks noChangeArrowheads="1"/>
          </p:cNvSpPr>
          <p:nvPr/>
        </p:nvSpPr>
        <p:spPr bwMode="auto">
          <a:xfrm>
            <a:off x="4121150" y="3697289"/>
            <a:ext cx="730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defRPr>
                <a:solidFill>
                  <a:schemeClr val="tx1"/>
                </a:solidFill>
                <a:latin typeface="Twinkl" pitchFamily="2" charset="0"/>
              </a:defRPr>
            </a:lvl1pPr>
            <a:lvl2pPr marL="742950" indent="-285750">
              <a:defRPr>
                <a:solidFill>
                  <a:schemeClr val="tx1"/>
                </a:solidFill>
                <a:latin typeface="Twinkl" pitchFamily="2" charset="0"/>
              </a:defRPr>
            </a:lvl2pPr>
            <a:lvl3pPr marL="1143000" indent="-228600">
              <a:defRPr>
                <a:solidFill>
                  <a:schemeClr val="tx1"/>
                </a:solidFill>
                <a:latin typeface="Twinkl" pitchFamily="2" charset="0"/>
              </a:defRPr>
            </a:lvl3pPr>
            <a:lvl4pPr marL="1600200" indent="-228600">
              <a:defRPr>
                <a:solidFill>
                  <a:schemeClr val="tx1"/>
                </a:solidFill>
                <a:latin typeface="Twinkl" pitchFamily="2" charset="0"/>
              </a:defRPr>
            </a:lvl4pPr>
            <a:lvl5pPr marL="2057400" indent="-228600">
              <a:defRPr>
                <a:solidFill>
                  <a:schemeClr val="tx1"/>
                </a:solidFill>
                <a:latin typeface="Twinkl" pitchFamily="2" charset="0"/>
              </a:defRPr>
            </a:lvl5pPr>
            <a:lvl6pPr marL="2514600" indent="-228600" eaLnBrk="0" fontAlgn="base" hangingPunct="0">
              <a:spcBef>
                <a:spcPct val="0"/>
              </a:spcBef>
              <a:spcAft>
                <a:spcPct val="0"/>
              </a:spcAft>
              <a:defRPr>
                <a:solidFill>
                  <a:schemeClr val="tx1"/>
                </a:solidFill>
                <a:latin typeface="Twinkl" pitchFamily="2" charset="0"/>
              </a:defRPr>
            </a:lvl6pPr>
            <a:lvl7pPr marL="2971800" indent="-228600" eaLnBrk="0" fontAlgn="base" hangingPunct="0">
              <a:spcBef>
                <a:spcPct val="0"/>
              </a:spcBef>
              <a:spcAft>
                <a:spcPct val="0"/>
              </a:spcAft>
              <a:defRPr>
                <a:solidFill>
                  <a:schemeClr val="tx1"/>
                </a:solidFill>
                <a:latin typeface="Twinkl" pitchFamily="2" charset="0"/>
              </a:defRPr>
            </a:lvl7pPr>
            <a:lvl8pPr marL="3429000" indent="-228600" eaLnBrk="0" fontAlgn="base" hangingPunct="0">
              <a:spcBef>
                <a:spcPct val="0"/>
              </a:spcBef>
              <a:spcAft>
                <a:spcPct val="0"/>
              </a:spcAft>
              <a:defRPr>
                <a:solidFill>
                  <a:schemeClr val="tx1"/>
                </a:solidFill>
                <a:latin typeface="Twinkl" pitchFamily="2" charset="0"/>
              </a:defRPr>
            </a:lvl8pPr>
            <a:lvl9pPr marL="3886200" indent="-228600" eaLnBrk="0" fontAlgn="base" hangingPunct="0">
              <a:spcBef>
                <a:spcPct val="0"/>
              </a:spcBef>
              <a:spcAft>
                <a:spcPct val="0"/>
              </a:spcAft>
              <a:defRPr>
                <a:solidFill>
                  <a:schemeClr val="tx1"/>
                </a:solidFill>
                <a:latin typeface="Twinkl"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1C1C1C"/>
                </a:solidFill>
                <a:effectLst/>
                <a:uLnTx/>
                <a:uFillTx/>
                <a:latin typeface="Twinkl"/>
                <a:ea typeface="+mn-ea"/>
                <a:cs typeface="+mn-cs"/>
              </a:rPr>
              <a:t>Body</a:t>
            </a:r>
          </a:p>
        </p:txBody>
      </p:sp>
      <p:sp>
        <p:nvSpPr>
          <p:cNvPr id="22" name="TextBox 21">
            <a:extLst>
              <a:ext uri="{FF2B5EF4-FFF2-40B4-BE49-F238E27FC236}">
                <a16:creationId xmlns:a16="http://schemas.microsoft.com/office/drawing/2014/main" id="{A1A71E08-D3E0-439C-833B-86551B617752}"/>
              </a:ext>
            </a:extLst>
          </p:cNvPr>
          <p:cNvSpPr txBox="1"/>
          <p:nvPr/>
        </p:nvSpPr>
        <p:spPr>
          <a:xfrm>
            <a:off x="4154488" y="4591050"/>
            <a:ext cx="684212" cy="369888"/>
          </a:xfrm>
          <a:prstGeom prst="rect">
            <a:avLst/>
          </a:prstGeom>
          <a:noFill/>
          <a:ln w="28575">
            <a:solidFill>
              <a:schemeClr val="accent5">
                <a:lumMod val="50000"/>
              </a:schemeClr>
            </a:solidFill>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Twinkl"/>
                <a:ea typeface="+mn-ea"/>
                <a:cs typeface="+mn-cs"/>
              </a:rPr>
              <a:t>Tail</a:t>
            </a:r>
          </a:p>
        </p:txBody>
      </p:sp>
      <p:cxnSp>
        <p:nvCxnSpPr>
          <p:cNvPr id="5" name="Straight Connector 4">
            <a:extLst>
              <a:ext uri="{FF2B5EF4-FFF2-40B4-BE49-F238E27FC236}">
                <a16:creationId xmlns:a16="http://schemas.microsoft.com/office/drawing/2014/main" id="{1F50558D-56F4-4632-B1C0-056A6F320FDA}"/>
              </a:ext>
            </a:extLst>
          </p:cNvPr>
          <p:cNvCxnSpPr/>
          <p:nvPr/>
        </p:nvCxnSpPr>
        <p:spPr>
          <a:xfrm>
            <a:off x="4818063" y="4591050"/>
            <a:ext cx="2106612"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6DC78AF-C970-4C90-8991-5AF3C39EB582}"/>
              </a:ext>
            </a:extLst>
          </p:cNvPr>
          <p:cNvSpPr txBox="1"/>
          <p:nvPr/>
        </p:nvSpPr>
        <p:spPr>
          <a:xfrm>
            <a:off x="6924676" y="1619251"/>
            <a:ext cx="3057525" cy="4621213"/>
          </a:xfrm>
          <a:prstGeom prst="rect">
            <a:avLst/>
          </a:prstGeom>
          <a:noFill/>
          <a:ln w="28575">
            <a:solidFill>
              <a:schemeClr val="accent5">
                <a:lumMod val="50000"/>
              </a:schemeClr>
            </a:solidFill>
          </a:ln>
        </p:spPr>
        <p:txBody>
          <a:bodyPr lIns="108000" tIns="108000" rIns="108000" bIns="1080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For a good tail section: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Give the reader the opportunity to gain additional information if they are particularly interested in the topic of the news report;</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Include links to previous news reports or useful websites;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1C1C1C"/>
                </a:solidFill>
                <a:effectLst/>
                <a:uLnTx/>
                <a:uFillTx/>
                <a:latin typeface="Twinkl"/>
                <a:ea typeface="+mn-ea"/>
                <a:cs typeface="+mn-cs"/>
              </a:rPr>
              <a:t>Include a final quote from a witness or expert that helps to sum up the story or that could hint at what might happen next.</a:t>
            </a:r>
          </a:p>
        </p:txBody>
      </p:sp>
      <p:cxnSp>
        <p:nvCxnSpPr>
          <p:cNvPr id="25" name="Straight Connector 24">
            <a:extLst>
              <a:ext uri="{FF2B5EF4-FFF2-40B4-BE49-F238E27FC236}">
                <a16:creationId xmlns:a16="http://schemas.microsoft.com/office/drawing/2014/main" id="{9DE2D213-F91B-440B-BFF6-06BBFA279938}"/>
              </a:ext>
            </a:extLst>
          </p:cNvPr>
          <p:cNvCxnSpPr/>
          <p:nvPr/>
        </p:nvCxnSpPr>
        <p:spPr>
          <a:xfrm>
            <a:off x="3751263" y="4395789"/>
            <a:ext cx="1497012" cy="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E4166F-C20D-4D3B-95E4-9E6FCAB9EA33}"/>
              </a:ext>
            </a:extLst>
          </p:cNvPr>
          <p:cNvPicPr>
            <a:picLocks noChangeAspect="1"/>
          </p:cNvPicPr>
          <p:nvPr/>
        </p:nvPicPr>
        <p:blipFill>
          <a:blip r:embed="rId2"/>
          <a:stretch>
            <a:fillRect/>
          </a:stretch>
        </p:blipFill>
        <p:spPr>
          <a:xfrm>
            <a:off x="311448" y="88506"/>
            <a:ext cx="4949484" cy="6680987"/>
          </a:xfrm>
          <a:prstGeom prst="rect">
            <a:avLst/>
          </a:prstGeom>
        </p:spPr>
      </p:pic>
      <p:sp>
        <p:nvSpPr>
          <p:cNvPr id="4" name="Rectangle 3">
            <a:extLst>
              <a:ext uri="{FF2B5EF4-FFF2-40B4-BE49-F238E27FC236}">
                <a16:creationId xmlns:a16="http://schemas.microsoft.com/office/drawing/2014/main" id="{181D886A-595B-496E-A33C-3E46E4D8C09C}"/>
              </a:ext>
            </a:extLst>
          </p:cNvPr>
          <p:cNvSpPr/>
          <p:nvPr/>
        </p:nvSpPr>
        <p:spPr>
          <a:xfrm>
            <a:off x="7127310" y="2342367"/>
            <a:ext cx="3294345" cy="23674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You can use this template or create your own!</a:t>
            </a:r>
          </a:p>
        </p:txBody>
      </p:sp>
    </p:spTree>
    <p:extLst>
      <p:ext uri="{BB962C8B-B14F-4D97-AF65-F5344CB8AC3E}">
        <p14:creationId xmlns:p14="http://schemas.microsoft.com/office/powerpoint/2010/main" val="17912930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Pizza and toppics on table">
            <a:extLst>
              <a:ext uri="{FF2B5EF4-FFF2-40B4-BE49-F238E27FC236}">
                <a16:creationId xmlns:a16="http://schemas.microsoft.com/office/drawing/2014/main" id="{41722E6F-77B7-4EDE-B2AD-E3C32DAF0DD9}"/>
              </a:ext>
            </a:extLst>
          </p:cNvPr>
          <p:cNvPicPr>
            <a:picLocks noChangeAspect="1"/>
          </p:cNvPicPr>
          <p:nvPr/>
        </p:nvPicPr>
        <p:blipFill rotWithShape="1">
          <a:blip r:embed="rId2"/>
          <a:srcRect t="15730"/>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E643BD-77E4-4708-8992-0CDF468F9956}"/>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Lunch</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6232167"/>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E498EF8-4BB1-4138-8ADA-3E566DF8C3E1}"/>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6000" b="1" u="sng" kern="1200" dirty="0">
                <a:solidFill>
                  <a:srgbClr val="FFFFFF"/>
                </a:solidFill>
                <a:latin typeface="+mj-lt"/>
                <a:ea typeface="+mj-ea"/>
                <a:cs typeface="+mj-cs"/>
              </a:rPr>
              <a:t>History</a:t>
            </a:r>
            <a:br>
              <a:rPr lang="en-US" sz="6000" kern="1200" dirty="0">
                <a:solidFill>
                  <a:srgbClr val="FFFFFF"/>
                </a:solidFill>
                <a:latin typeface="+mj-lt"/>
                <a:ea typeface="+mj-ea"/>
                <a:cs typeface="+mj-cs"/>
              </a:rPr>
            </a:br>
            <a:r>
              <a:rPr lang="en-US" sz="6000" kern="1200" dirty="0">
                <a:solidFill>
                  <a:srgbClr val="FFFFFF"/>
                </a:solidFill>
                <a:latin typeface="+mj-lt"/>
                <a:ea typeface="+mj-ea"/>
                <a:cs typeface="+mj-cs"/>
              </a:rPr>
              <a:t>George Stephenson</a:t>
            </a:r>
          </a:p>
        </p:txBody>
      </p:sp>
      <p:sp>
        <p:nvSpPr>
          <p:cNvPr id="4" name="TextBox 3">
            <a:extLst>
              <a:ext uri="{FF2B5EF4-FFF2-40B4-BE49-F238E27FC236}">
                <a16:creationId xmlns:a16="http://schemas.microsoft.com/office/drawing/2014/main" id="{78594C87-FA15-470D-B9E0-1F44B1C8C5E4}"/>
              </a:ext>
            </a:extLst>
          </p:cNvPr>
          <p:cNvSpPr txBox="1"/>
          <p:nvPr/>
        </p:nvSpPr>
        <p:spPr>
          <a:xfrm>
            <a:off x="3773195" y="4200248"/>
            <a:ext cx="4811512" cy="646331"/>
          </a:xfrm>
          <a:prstGeom prst="rect">
            <a:avLst/>
          </a:prstGeom>
          <a:noFill/>
        </p:spPr>
        <p:txBody>
          <a:bodyPr wrap="square" rtlCol="0">
            <a:spAutoFit/>
          </a:bodyPr>
          <a:lstStyle/>
          <a:p>
            <a:r>
              <a:rPr lang="en-GB" dirty="0"/>
              <a:t>I can discuss the impact and causes of historical changes in Britain.</a:t>
            </a:r>
          </a:p>
        </p:txBody>
      </p:sp>
    </p:spTree>
    <p:extLst>
      <p:ext uri="{BB962C8B-B14F-4D97-AF65-F5344CB8AC3E}">
        <p14:creationId xmlns:p14="http://schemas.microsoft.com/office/powerpoint/2010/main" val="1338181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49B46-5F67-46FC-8D4A-D0F033F9DB65}"/>
              </a:ext>
            </a:extLst>
          </p:cNvPr>
          <p:cNvSpPr>
            <a:spLocks noGrp="1"/>
          </p:cNvSpPr>
          <p:nvPr>
            <p:ph type="ctrTitle"/>
          </p:nvPr>
        </p:nvSpPr>
        <p:spPr/>
        <p:txBody>
          <a:bodyPr/>
          <a:lstStyle/>
          <a:p>
            <a:pPr eaLnBrk="1" hangingPunct="1">
              <a:defRPr/>
            </a:pPr>
            <a:r>
              <a:rPr lang="en-GB"/>
              <a:t>Legacy</a:t>
            </a:r>
          </a:p>
        </p:txBody>
      </p:sp>
      <p:sp>
        <p:nvSpPr>
          <p:cNvPr id="3" name="Subtitle 2">
            <a:extLst>
              <a:ext uri="{FF2B5EF4-FFF2-40B4-BE49-F238E27FC236}">
                <a16:creationId xmlns:a16="http://schemas.microsoft.com/office/drawing/2014/main" id="{CBBAF9F3-DE18-40A9-AC75-92781CA49734}"/>
              </a:ext>
            </a:extLst>
          </p:cNvPr>
          <p:cNvSpPr>
            <a:spLocks noGrp="1"/>
          </p:cNvSpPr>
          <p:nvPr>
            <p:ph type="subTitle" idx="1"/>
          </p:nvPr>
        </p:nvSpPr>
        <p:spPr>
          <a:xfrm>
            <a:off x="2246313" y="1133476"/>
            <a:ext cx="7772400" cy="1509713"/>
          </a:xfrm>
        </p:spPr>
        <p:txBody>
          <a:bodyPr/>
          <a:lstStyle/>
          <a:p>
            <a:pPr eaLnBrk="1" hangingPunct="1">
              <a:defRPr/>
            </a:pPr>
            <a:endParaRPr lang="en-GB"/>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661E-C063-44F4-8AA3-32FF9715E2C7}"/>
              </a:ext>
            </a:extLst>
          </p:cNvPr>
          <p:cNvSpPr>
            <a:spLocks noGrp="1"/>
          </p:cNvSpPr>
          <p:nvPr>
            <p:ph type="title"/>
          </p:nvPr>
        </p:nvSpPr>
        <p:spPr>
          <a:xfrm>
            <a:off x="1991544" y="1844824"/>
            <a:ext cx="8229600" cy="2938338"/>
          </a:xfrm>
        </p:spPr>
        <p:txBody>
          <a:bodyPr>
            <a:normAutofit fontScale="90000"/>
          </a:bodyPr>
          <a:lstStyle/>
          <a:p>
            <a:pPr eaLnBrk="1" hangingPunct="1">
              <a:defRPr/>
            </a:pPr>
            <a:r>
              <a:rPr lang="en-GB"/>
              <a:t>Tell me about some significant figures from the North East. What is their legacy?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7C68F91-9487-4D02-815C-0CACC3A8244C}"/>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Maths</a:t>
            </a:r>
          </a:p>
        </p:txBody>
      </p:sp>
      <p:sp>
        <p:nvSpPr>
          <p:cNvPr id="3" name="Content Placeholder 2">
            <a:extLst>
              <a:ext uri="{FF2B5EF4-FFF2-40B4-BE49-F238E27FC236}">
                <a16:creationId xmlns:a16="http://schemas.microsoft.com/office/drawing/2014/main" id="{B17DDE97-17D9-4E15-B2C9-A1ECBB13B5E2}"/>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dirty="0">
                <a:solidFill>
                  <a:srgbClr val="FFFFFF"/>
                </a:solidFill>
                <a:latin typeface="+mn-lt"/>
                <a:ea typeface="+mn-ea"/>
                <a:cs typeface="+mn-cs"/>
              </a:rPr>
              <a:t>I can divide 4-digits by 1-digit</a:t>
            </a:r>
          </a:p>
        </p:txBody>
      </p:sp>
    </p:spTree>
    <p:extLst>
      <p:ext uri="{BB962C8B-B14F-4D97-AF65-F5344CB8AC3E}">
        <p14:creationId xmlns:p14="http://schemas.microsoft.com/office/powerpoint/2010/main" val="248646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41989-EA33-412D-9DE6-4E6D226BEA62}"/>
              </a:ext>
            </a:extLst>
          </p:cNvPr>
          <p:cNvSpPr>
            <a:spLocks noGrp="1"/>
          </p:cNvSpPr>
          <p:nvPr>
            <p:ph type="title"/>
          </p:nvPr>
        </p:nvSpPr>
        <p:spPr/>
        <p:txBody>
          <a:bodyPr/>
          <a:lstStyle/>
          <a:p>
            <a:pPr eaLnBrk="1" hangingPunct="1">
              <a:defRPr/>
            </a:pPr>
            <a:r>
              <a:rPr lang="en-GB"/>
              <a:t>George Stephenson</a:t>
            </a:r>
          </a:p>
        </p:txBody>
      </p:sp>
      <p:sp>
        <p:nvSpPr>
          <p:cNvPr id="6147" name="Content Placeholder 2">
            <a:extLst>
              <a:ext uri="{FF2B5EF4-FFF2-40B4-BE49-F238E27FC236}">
                <a16:creationId xmlns:a16="http://schemas.microsoft.com/office/drawing/2014/main" id="{104CDC4E-CD11-42FE-872B-B9BD75C047EC}"/>
              </a:ext>
            </a:extLst>
          </p:cNvPr>
          <p:cNvSpPr>
            <a:spLocks noGrp="1"/>
          </p:cNvSpPr>
          <p:nvPr>
            <p:ph idx="1"/>
          </p:nvPr>
        </p:nvSpPr>
        <p:spPr/>
        <p:txBody>
          <a:bodyPr/>
          <a:lstStyle/>
          <a:p>
            <a:pPr eaLnBrk="1" hangingPunct="1"/>
            <a:endParaRPr lang="en-GB" altLang="en-US"/>
          </a:p>
        </p:txBody>
      </p:sp>
      <p:pic>
        <p:nvPicPr>
          <p:cNvPr id="6148" name="Picture 2">
            <a:extLst>
              <a:ext uri="{FF2B5EF4-FFF2-40B4-BE49-F238E27FC236}">
                <a16:creationId xmlns:a16="http://schemas.microsoft.com/office/drawing/2014/main" id="{C58A0CBF-290A-466F-9A13-85076E53C5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114" y="1773239"/>
            <a:ext cx="3279775" cy="4694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a:extLst>
              <a:ext uri="{FF2B5EF4-FFF2-40B4-BE49-F238E27FC236}">
                <a16:creationId xmlns:a16="http://schemas.microsoft.com/office/drawing/2014/main" id="{E77DA4C3-DEC9-4880-806A-6CCB3FD4CA03}"/>
              </a:ext>
            </a:extLst>
          </p:cNvPr>
          <p:cNvSpPr/>
          <p:nvPr/>
        </p:nvSpPr>
        <p:spPr>
          <a:xfrm>
            <a:off x="1631950" y="1628776"/>
            <a:ext cx="2808288" cy="18716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2400" dirty="0">
                <a:solidFill>
                  <a:prstClr val="white"/>
                </a:solidFill>
                <a:latin typeface="Verdana"/>
              </a:rPr>
              <a:t>Do you have any existing knowledge?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a16="http://schemas.microsoft.com/office/drawing/2014/main" id="{B30C7B18-FA15-41D7-95DD-37E53D0AC03B}"/>
              </a:ext>
            </a:extLst>
          </p:cNvPr>
          <p:cNvSpPr>
            <a:spLocks noChangeArrowheads="1"/>
          </p:cNvSpPr>
          <p:nvPr/>
        </p:nvSpPr>
        <p:spPr bwMode="auto">
          <a:xfrm>
            <a:off x="2095500" y="500064"/>
            <a:ext cx="8072438"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GB" altLang="en-US" sz="2600">
                <a:solidFill>
                  <a:prstClr val="black"/>
                </a:solidFill>
                <a:latin typeface="Comic Sans MS" panose="030F0702030302020204" pitchFamily="66" charset="0"/>
              </a:rPr>
              <a:t>George Stephenson was born on June 9, 1781, in Wylam near Newcastle-upon-Tyne.</a:t>
            </a:r>
          </a:p>
        </p:txBody>
      </p:sp>
      <p:pic>
        <p:nvPicPr>
          <p:cNvPr id="3" name="Picture 3">
            <a:extLst>
              <a:ext uri="{FF2B5EF4-FFF2-40B4-BE49-F238E27FC236}">
                <a16:creationId xmlns:a16="http://schemas.microsoft.com/office/drawing/2014/main" id="{9F3B633A-3BAB-4944-873E-B91B2D91E422}"/>
              </a:ext>
            </a:extLst>
          </p:cNvPr>
          <p:cNvPicPr>
            <a:picLocks noChangeAspect="1" noChangeArrowheads="1"/>
          </p:cNvPicPr>
          <p:nvPr/>
        </p:nvPicPr>
        <p:blipFill>
          <a:blip r:embed="rId2" cstate="print"/>
          <a:srcRect/>
          <a:stretch>
            <a:fillRect/>
          </a:stretch>
        </p:blipFill>
        <p:spPr bwMode="auto">
          <a:xfrm>
            <a:off x="8596330" y="4572009"/>
            <a:ext cx="1577276" cy="188479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172" name="Picture 2">
            <a:extLst>
              <a:ext uri="{FF2B5EF4-FFF2-40B4-BE49-F238E27FC236}">
                <a16:creationId xmlns:a16="http://schemas.microsoft.com/office/drawing/2014/main" id="{75FB0FC9-4461-4703-9B37-FF4F87C805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500189"/>
            <a:ext cx="3571875" cy="478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a:extLst>
              <a:ext uri="{FF2B5EF4-FFF2-40B4-BE49-F238E27FC236}">
                <a16:creationId xmlns:a16="http://schemas.microsoft.com/office/drawing/2014/main" id="{4F8FD917-07AA-4C12-8604-955E1A5F0D42}"/>
              </a:ext>
            </a:extLst>
          </p:cNvPr>
          <p:cNvCxnSpPr/>
          <p:nvPr/>
        </p:nvCxnSpPr>
        <p:spPr>
          <a:xfrm rot="10800000" flipV="1">
            <a:off x="4595813" y="1357313"/>
            <a:ext cx="2500312" cy="2286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74" name="Rectangle 11">
            <a:extLst>
              <a:ext uri="{FF2B5EF4-FFF2-40B4-BE49-F238E27FC236}">
                <a16:creationId xmlns:a16="http://schemas.microsoft.com/office/drawing/2014/main" id="{3F60BD11-4849-4672-91E0-FE3E864F41AD}"/>
              </a:ext>
            </a:extLst>
          </p:cNvPr>
          <p:cNvSpPr>
            <a:spLocks noChangeArrowheads="1"/>
          </p:cNvSpPr>
          <p:nvPr/>
        </p:nvSpPr>
        <p:spPr bwMode="auto">
          <a:xfrm>
            <a:off x="6881814" y="1785939"/>
            <a:ext cx="321468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GB" altLang="en-US" sz="2600">
                <a:solidFill>
                  <a:prstClr val="black"/>
                </a:solidFill>
                <a:latin typeface="Comic Sans MS" panose="030F0702030302020204" pitchFamily="66" charset="0"/>
              </a:rPr>
              <a:t>His father worked in a colliery as a fireman.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325D06E1-17F0-46B1-994D-1ED509638F03}"/>
              </a:ext>
            </a:extLst>
          </p:cNvPr>
          <p:cNvSpPr>
            <a:spLocks noChangeArrowheads="1"/>
          </p:cNvSpPr>
          <p:nvPr/>
        </p:nvSpPr>
        <p:spPr bwMode="auto">
          <a:xfrm>
            <a:off x="1881189" y="285751"/>
            <a:ext cx="84296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GB" altLang="en-US" sz="3000">
                <a:solidFill>
                  <a:prstClr val="black"/>
                </a:solidFill>
                <a:latin typeface="Comic Sans MS" panose="030F0702030302020204" pitchFamily="66" charset="0"/>
              </a:rPr>
              <a:t>This is the cottage where George Stephenson was born. His whole family lived in the one room.</a:t>
            </a:r>
          </a:p>
        </p:txBody>
      </p:sp>
      <p:pic>
        <p:nvPicPr>
          <p:cNvPr id="8195" name="Picture 3">
            <a:extLst>
              <a:ext uri="{FF2B5EF4-FFF2-40B4-BE49-F238E27FC236}">
                <a16:creationId xmlns:a16="http://schemas.microsoft.com/office/drawing/2014/main" id="{91470698-E345-48D6-A334-6D0237C57E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857376"/>
            <a:ext cx="8148638"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a:extLst>
              <a:ext uri="{FF2B5EF4-FFF2-40B4-BE49-F238E27FC236}">
                <a16:creationId xmlns:a16="http://schemas.microsoft.com/office/drawing/2014/main" id="{CC277D28-A757-4CE5-9D39-4A6A0352EC70}"/>
              </a:ext>
            </a:extLst>
          </p:cNvPr>
          <p:cNvSpPr>
            <a:spLocks noChangeArrowheads="1"/>
          </p:cNvSpPr>
          <p:nvPr/>
        </p:nvSpPr>
        <p:spPr bwMode="auto">
          <a:xfrm>
            <a:off x="1881189" y="285751"/>
            <a:ext cx="8429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lnSpc>
                <a:spcPct val="150000"/>
              </a:lnSpc>
              <a:spcBef>
                <a:spcPct val="0"/>
              </a:spcBef>
              <a:spcAft>
                <a:spcPct val="0"/>
              </a:spcAft>
            </a:pPr>
            <a:r>
              <a:rPr lang="en-GB" altLang="en-US" sz="3200">
                <a:solidFill>
                  <a:prstClr val="black"/>
                </a:solidFill>
                <a:latin typeface="Comic Sans MS" panose="030F0702030302020204" pitchFamily="66" charset="0"/>
              </a:rPr>
              <a:t>When George Stephenson was younger, he was interested in machinery and how it worked. </a:t>
            </a:r>
          </a:p>
        </p:txBody>
      </p:sp>
      <p:pic>
        <p:nvPicPr>
          <p:cNvPr id="9219" name="Picture 2">
            <a:extLst>
              <a:ext uri="{FF2B5EF4-FFF2-40B4-BE49-F238E27FC236}">
                <a16:creationId xmlns:a16="http://schemas.microsoft.com/office/drawing/2014/main" id="{9806F523-5DDD-4F16-ADF0-BDADE0C2E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6" y="2928939"/>
            <a:ext cx="5813425"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a:extLst>
              <a:ext uri="{FF2B5EF4-FFF2-40B4-BE49-F238E27FC236}">
                <a16:creationId xmlns:a16="http://schemas.microsoft.com/office/drawing/2014/main" id="{34F4CEEB-CE10-4C36-A0DB-8915665FE521}"/>
              </a:ext>
            </a:extLst>
          </p:cNvPr>
          <p:cNvSpPr>
            <a:spLocks noChangeArrowheads="1"/>
          </p:cNvSpPr>
          <p:nvPr/>
        </p:nvSpPr>
        <p:spPr bwMode="auto">
          <a:xfrm>
            <a:off x="1881189" y="285750"/>
            <a:ext cx="8429625" cy="148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lnSpc>
                <a:spcPct val="150000"/>
              </a:lnSpc>
              <a:spcBef>
                <a:spcPct val="0"/>
              </a:spcBef>
              <a:spcAft>
                <a:spcPct val="0"/>
              </a:spcAft>
            </a:pPr>
            <a:r>
              <a:rPr lang="en-GB" altLang="en-US" sz="3200">
                <a:solidFill>
                  <a:prstClr val="black"/>
                </a:solidFill>
                <a:latin typeface="Comic Sans MS" panose="030F0702030302020204" pitchFamily="66" charset="0"/>
              </a:rPr>
              <a:t>He went to work at the age of 8 herding cows.</a:t>
            </a:r>
          </a:p>
        </p:txBody>
      </p:sp>
      <p:pic>
        <p:nvPicPr>
          <p:cNvPr id="7170" name="Picture 2">
            <a:extLst>
              <a:ext uri="{FF2B5EF4-FFF2-40B4-BE49-F238E27FC236}">
                <a16:creationId xmlns:a16="http://schemas.microsoft.com/office/drawing/2014/main" id="{6044B269-880D-4C6E-8815-797AC1DE379B}"/>
              </a:ext>
            </a:extLst>
          </p:cNvPr>
          <p:cNvPicPr>
            <a:picLocks noChangeAspect="1" noChangeArrowheads="1"/>
          </p:cNvPicPr>
          <p:nvPr/>
        </p:nvPicPr>
        <p:blipFill>
          <a:blip r:embed="rId2" cstate="print"/>
          <a:srcRect/>
          <a:stretch>
            <a:fillRect/>
          </a:stretch>
        </p:blipFill>
        <p:spPr bwMode="auto">
          <a:xfrm>
            <a:off x="3881422" y="1214423"/>
            <a:ext cx="4214842" cy="250612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244" name="Rectangle 3">
            <a:extLst>
              <a:ext uri="{FF2B5EF4-FFF2-40B4-BE49-F238E27FC236}">
                <a16:creationId xmlns:a16="http://schemas.microsoft.com/office/drawing/2014/main" id="{43E43849-B23E-497D-9812-303840A960F1}"/>
              </a:ext>
            </a:extLst>
          </p:cNvPr>
          <p:cNvSpPr>
            <a:spLocks noChangeArrowheads="1"/>
          </p:cNvSpPr>
          <p:nvPr/>
        </p:nvSpPr>
        <p:spPr bwMode="auto">
          <a:xfrm>
            <a:off x="2024064" y="3786188"/>
            <a:ext cx="8358187" cy="148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lnSpc>
                <a:spcPct val="150000"/>
              </a:lnSpc>
              <a:spcBef>
                <a:spcPct val="0"/>
              </a:spcBef>
              <a:spcAft>
                <a:spcPct val="0"/>
              </a:spcAft>
            </a:pPr>
            <a:r>
              <a:rPr lang="en-GB" altLang="en-US" sz="3200">
                <a:solidFill>
                  <a:prstClr val="black"/>
                </a:solidFill>
                <a:latin typeface="Comic Sans MS" panose="030F0702030302020204" pitchFamily="66" charset="0"/>
              </a:rPr>
              <a:t>At 14 he joined his father at the Dewley Colliery.</a:t>
            </a:r>
          </a:p>
        </p:txBody>
      </p:sp>
      <p:pic>
        <p:nvPicPr>
          <p:cNvPr id="8194" name="Picture 2">
            <a:extLst>
              <a:ext uri="{FF2B5EF4-FFF2-40B4-BE49-F238E27FC236}">
                <a16:creationId xmlns:a16="http://schemas.microsoft.com/office/drawing/2014/main" id="{047ABF46-E396-4732-BA8A-23EE6676F625}"/>
              </a:ext>
            </a:extLst>
          </p:cNvPr>
          <p:cNvPicPr>
            <a:picLocks noChangeAspect="1" noChangeArrowheads="1"/>
          </p:cNvPicPr>
          <p:nvPr/>
        </p:nvPicPr>
        <p:blipFill>
          <a:blip r:embed="rId3" cstate="print"/>
          <a:srcRect/>
          <a:stretch>
            <a:fillRect/>
          </a:stretch>
        </p:blipFill>
        <p:spPr bwMode="auto">
          <a:xfrm>
            <a:off x="4310051" y="4643447"/>
            <a:ext cx="3895725" cy="181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a:extLst>
              <a:ext uri="{FF2B5EF4-FFF2-40B4-BE49-F238E27FC236}">
                <a16:creationId xmlns:a16="http://schemas.microsoft.com/office/drawing/2014/main" id="{EF68BF9D-4AE9-4F3B-8CB7-1569957E27DE}"/>
              </a:ext>
            </a:extLst>
          </p:cNvPr>
          <p:cNvSpPr>
            <a:spLocks noChangeArrowheads="1"/>
          </p:cNvSpPr>
          <p:nvPr/>
        </p:nvSpPr>
        <p:spPr bwMode="auto">
          <a:xfrm>
            <a:off x="1881189" y="285751"/>
            <a:ext cx="84296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lnSpc>
                <a:spcPct val="150000"/>
              </a:lnSpc>
              <a:spcBef>
                <a:spcPct val="0"/>
              </a:spcBef>
              <a:spcAft>
                <a:spcPct val="0"/>
              </a:spcAft>
            </a:pPr>
            <a:r>
              <a:rPr lang="en-GB" altLang="en-US" sz="3200">
                <a:solidFill>
                  <a:prstClr val="black"/>
                </a:solidFill>
                <a:latin typeface="Comic Sans MS" panose="030F0702030302020204" pitchFamily="66" charset="0"/>
              </a:rPr>
              <a:t>He did not go to school until he was 18.    He went 3 times a week after work in the  evening and learnt to read and write.</a:t>
            </a:r>
          </a:p>
        </p:txBody>
      </p:sp>
      <p:pic>
        <p:nvPicPr>
          <p:cNvPr id="11267" name="Picture 3">
            <a:extLst>
              <a:ext uri="{FF2B5EF4-FFF2-40B4-BE49-F238E27FC236}">
                <a16:creationId xmlns:a16="http://schemas.microsoft.com/office/drawing/2014/main" id="{F47A9D21-7E3C-48BD-8D3C-55E6863050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5563" y="2857500"/>
            <a:ext cx="6883400"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a16="http://schemas.microsoft.com/office/drawing/2014/main" id="{60819051-E4D1-4096-9C39-6BF9095A1B1C}"/>
              </a:ext>
            </a:extLst>
          </p:cNvPr>
          <p:cNvSpPr>
            <a:spLocks noChangeArrowheads="1"/>
          </p:cNvSpPr>
          <p:nvPr/>
        </p:nvSpPr>
        <p:spPr bwMode="auto">
          <a:xfrm>
            <a:off x="1809751" y="500063"/>
            <a:ext cx="814387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lnSpc>
                <a:spcPct val="150000"/>
              </a:lnSpc>
              <a:spcBef>
                <a:spcPct val="0"/>
              </a:spcBef>
              <a:spcAft>
                <a:spcPct val="0"/>
              </a:spcAft>
            </a:pPr>
            <a:r>
              <a:rPr lang="en-GB" altLang="en-US" sz="2800">
                <a:solidFill>
                  <a:prstClr val="black"/>
                </a:solidFill>
                <a:latin typeface="Comic Sans MS" panose="030F0702030302020204" pitchFamily="66" charset="0"/>
              </a:rPr>
              <a:t>In 1802 Stephenson became a colliery engineman. Later that year, he married Frances Henderson, a servant at a local farm. </a:t>
            </a:r>
          </a:p>
        </p:txBody>
      </p:sp>
      <p:pic>
        <p:nvPicPr>
          <p:cNvPr id="12291" name="Picture 4">
            <a:extLst>
              <a:ext uri="{FF2B5EF4-FFF2-40B4-BE49-F238E27FC236}">
                <a16:creationId xmlns:a16="http://schemas.microsoft.com/office/drawing/2014/main" id="{D6B00D95-7155-4AF1-8B56-69A29AA05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1938" y="2857501"/>
            <a:ext cx="19050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a:extLst>
              <a:ext uri="{FF2B5EF4-FFF2-40B4-BE49-F238E27FC236}">
                <a16:creationId xmlns:a16="http://schemas.microsoft.com/office/drawing/2014/main" id="{5EA2E9C4-A91E-4235-82C7-E305BEBA9544}"/>
              </a:ext>
            </a:extLst>
          </p:cNvPr>
          <p:cNvSpPr>
            <a:spLocks noChangeArrowheads="1"/>
          </p:cNvSpPr>
          <p:nvPr/>
        </p:nvSpPr>
        <p:spPr bwMode="auto">
          <a:xfrm>
            <a:off x="1881188" y="2500313"/>
            <a:ext cx="5715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lnSpc>
                <a:spcPct val="150000"/>
              </a:lnSpc>
              <a:spcBef>
                <a:spcPct val="0"/>
              </a:spcBef>
              <a:spcAft>
                <a:spcPct val="0"/>
              </a:spcAft>
            </a:pPr>
            <a:r>
              <a:rPr lang="en-GB" altLang="en-US" sz="2800">
                <a:solidFill>
                  <a:prstClr val="black"/>
                </a:solidFill>
                <a:latin typeface="Comic Sans MS" panose="030F0702030302020204" pitchFamily="66" charset="0"/>
              </a:rPr>
              <a:t>To earn extra money, in the evenings, he repaired clocks and watches. On 16th October, 1803, his only son, Robert was born. </a:t>
            </a:r>
            <a:endParaRPr lang="en-GB" altLang="en-US" sz="2800">
              <a:solidFill>
                <a:prstClr val="black"/>
              </a:solidFill>
              <a:latin typeface="Verdana" panose="020B0604030504040204" pitchFamily="34" charset="0"/>
            </a:endParaRPr>
          </a:p>
        </p:txBody>
      </p:sp>
      <p:sp>
        <p:nvSpPr>
          <p:cNvPr id="12293" name="Rectangle 7">
            <a:extLst>
              <a:ext uri="{FF2B5EF4-FFF2-40B4-BE49-F238E27FC236}">
                <a16:creationId xmlns:a16="http://schemas.microsoft.com/office/drawing/2014/main" id="{87DD87E6-D08E-44E6-9F32-43DAA681CFBA}"/>
              </a:ext>
            </a:extLst>
          </p:cNvPr>
          <p:cNvSpPr>
            <a:spLocks noChangeArrowheads="1"/>
          </p:cNvSpPr>
          <p:nvPr/>
        </p:nvSpPr>
        <p:spPr bwMode="auto">
          <a:xfrm>
            <a:off x="7381875" y="5857875"/>
            <a:ext cx="2668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b="1">
                <a:solidFill>
                  <a:prstClr val="black"/>
                </a:solidFill>
                <a:latin typeface="Verdana" panose="020B0604030504040204" pitchFamily="34" charset="0"/>
              </a:rPr>
              <a:t>Robert Stephenson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BF14769-2E89-4AA4-99F4-70A802D7DE41}"/>
              </a:ext>
            </a:extLst>
          </p:cNvPr>
          <p:cNvSpPr>
            <a:spLocks noChangeArrowheads="1"/>
          </p:cNvSpPr>
          <p:nvPr/>
        </p:nvSpPr>
        <p:spPr bwMode="auto">
          <a:xfrm>
            <a:off x="1809751" y="500063"/>
            <a:ext cx="8143875" cy="222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lnSpc>
                <a:spcPct val="150000"/>
              </a:lnSpc>
              <a:spcBef>
                <a:spcPct val="0"/>
              </a:spcBef>
              <a:spcAft>
                <a:spcPct val="0"/>
              </a:spcAft>
            </a:pPr>
            <a:r>
              <a:rPr lang="en-GB" altLang="en-US" sz="3200">
                <a:solidFill>
                  <a:prstClr val="black"/>
                </a:solidFill>
                <a:latin typeface="Comic Sans MS" panose="030F0702030302020204" pitchFamily="66" charset="0"/>
              </a:rPr>
              <a:t>In 1815, he invented a safety lamp for use in coalmines, nicknamed the 'Geordie'.</a:t>
            </a:r>
          </a:p>
        </p:txBody>
      </p:sp>
      <p:pic>
        <p:nvPicPr>
          <p:cNvPr id="13315" name="Picture 3">
            <a:extLst>
              <a:ext uri="{FF2B5EF4-FFF2-40B4-BE49-F238E27FC236}">
                <a16:creationId xmlns:a16="http://schemas.microsoft.com/office/drawing/2014/main" id="{87FA2289-E78A-4B6A-A007-099B8E83C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314" y="2714625"/>
            <a:ext cx="2524125"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a:extLst>
              <a:ext uri="{FF2B5EF4-FFF2-40B4-BE49-F238E27FC236}">
                <a16:creationId xmlns:a16="http://schemas.microsoft.com/office/drawing/2014/main" id="{9A94E21B-7907-4B17-A3E8-FB9C50965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25" y="2857500"/>
            <a:ext cx="1423988"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9F134A-ECFA-41FD-A552-7F9C18DCC653}"/>
              </a:ext>
            </a:extLst>
          </p:cNvPr>
          <p:cNvSpPr/>
          <p:nvPr/>
        </p:nvSpPr>
        <p:spPr>
          <a:xfrm>
            <a:off x="1952625" y="500063"/>
            <a:ext cx="8358188" cy="3878262"/>
          </a:xfrm>
          <a:prstGeom prst="rect">
            <a:avLst/>
          </a:prstGeom>
        </p:spPr>
        <p:txBody>
          <a:bodyPr>
            <a:spAutoFit/>
          </a:bodyPr>
          <a:lstStyle/>
          <a:p>
            <a:pPr algn="just">
              <a:defRPr/>
            </a:pPr>
            <a:r>
              <a:rPr lang="en-GB" sz="3000" kern="0" dirty="0">
                <a:solidFill>
                  <a:prstClr val="black"/>
                </a:solidFill>
                <a:latin typeface="Comic Sans MS" pitchFamily="66" charset="0"/>
                <a:cs typeface="Arial" panose="020B0604020202020204" pitchFamily="34" charset="0"/>
              </a:rPr>
              <a:t>In </a:t>
            </a:r>
            <a:r>
              <a:rPr lang="en-GB" sz="3000" b="1" kern="0" dirty="0">
                <a:solidFill>
                  <a:prstClr val="black"/>
                </a:solidFill>
                <a:latin typeface="Comic Sans MS" pitchFamily="66" charset="0"/>
                <a:cs typeface="Arial" panose="020B0604020202020204" pitchFamily="34" charset="0"/>
              </a:rPr>
              <a:t>1819,</a:t>
            </a:r>
            <a:r>
              <a:rPr lang="en-GB" sz="3000" kern="0" dirty="0">
                <a:solidFill>
                  <a:prstClr val="black"/>
                </a:solidFill>
                <a:latin typeface="Comic Sans MS" pitchFamily="66" charset="0"/>
                <a:cs typeface="Arial" panose="020B0604020202020204" pitchFamily="34" charset="0"/>
              </a:rPr>
              <a:t> George Stephenson got the chance to build his first railway at </a:t>
            </a:r>
            <a:r>
              <a:rPr lang="en-GB" sz="3000" kern="0" dirty="0" err="1">
                <a:solidFill>
                  <a:prstClr val="black"/>
                </a:solidFill>
                <a:latin typeface="Comic Sans MS" pitchFamily="66" charset="0"/>
                <a:cs typeface="Arial" panose="020B0604020202020204" pitchFamily="34" charset="0"/>
              </a:rPr>
              <a:t>Hetton</a:t>
            </a:r>
            <a:r>
              <a:rPr lang="en-GB" sz="3000" kern="0" dirty="0">
                <a:solidFill>
                  <a:prstClr val="black"/>
                </a:solidFill>
                <a:latin typeface="Comic Sans MS" pitchFamily="66" charset="0"/>
                <a:cs typeface="Arial" panose="020B0604020202020204" pitchFamily="34" charset="0"/>
              </a:rPr>
              <a:t> </a:t>
            </a:r>
            <a:r>
              <a:rPr lang="en-GB" sz="3000" b="1" kern="0" dirty="0">
                <a:solidFill>
                  <a:prstClr val="black"/>
                </a:solidFill>
                <a:latin typeface="Comic Sans MS" pitchFamily="66" charset="0"/>
                <a:cs typeface="Arial" panose="020B0604020202020204" pitchFamily="34" charset="0"/>
              </a:rPr>
              <a:t>Colliery</a:t>
            </a:r>
            <a:r>
              <a:rPr lang="en-GB" sz="3000" kern="0" dirty="0">
                <a:solidFill>
                  <a:prstClr val="black"/>
                </a:solidFill>
                <a:latin typeface="Comic Sans MS" pitchFamily="66" charset="0"/>
                <a:cs typeface="Arial" panose="020B0604020202020204" pitchFamily="34" charset="0"/>
              </a:rPr>
              <a:t>. </a:t>
            </a:r>
          </a:p>
          <a:p>
            <a:pPr algn="just">
              <a:defRPr/>
            </a:pPr>
            <a:endParaRPr lang="en-GB" sz="3000" kern="0" dirty="0">
              <a:solidFill>
                <a:prstClr val="black"/>
              </a:solidFill>
              <a:latin typeface="Comic Sans MS" pitchFamily="66" charset="0"/>
              <a:cs typeface="Arial" panose="020B0604020202020204" pitchFamily="34" charset="0"/>
            </a:endParaRPr>
          </a:p>
          <a:p>
            <a:pPr algn="just">
              <a:defRPr/>
            </a:pPr>
            <a:r>
              <a:rPr lang="en-GB" sz="3000" kern="0" dirty="0">
                <a:solidFill>
                  <a:prstClr val="black"/>
                </a:solidFill>
                <a:latin typeface="Comic Sans MS" pitchFamily="66" charset="0"/>
                <a:cs typeface="Arial" panose="020B0604020202020204" pitchFamily="34" charset="0"/>
              </a:rPr>
              <a:t>In </a:t>
            </a:r>
            <a:r>
              <a:rPr lang="en-GB" sz="3000" b="1" kern="0" dirty="0">
                <a:solidFill>
                  <a:prstClr val="black"/>
                </a:solidFill>
                <a:latin typeface="Comic Sans MS" pitchFamily="66" charset="0"/>
                <a:cs typeface="Arial" panose="020B0604020202020204" pitchFamily="34" charset="0"/>
              </a:rPr>
              <a:t>1829, </a:t>
            </a:r>
            <a:r>
              <a:rPr lang="en-GB" sz="3000" kern="0" dirty="0">
                <a:solidFill>
                  <a:prstClr val="black"/>
                </a:solidFill>
                <a:latin typeface="Comic Sans MS" pitchFamily="66" charset="0"/>
                <a:cs typeface="Arial" panose="020B0604020202020204" pitchFamily="34" charset="0"/>
              </a:rPr>
              <a:t>it was decided that there would be a railway built between Liverpool and Manchester. </a:t>
            </a:r>
            <a:r>
              <a:rPr lang="en-GB" sz="3000" dirty="0">
                <a:solidFill>
                  <a:prstClr val="black"/>
                </a:solidFill>
                <a:latin typeface="Comic Sans MS" pitchFamily="66" charset="0"/>
                <a:cs typeface="Arial" panose="020B0604020202020204" pitchFamily="34" charset="0"/>
              </a:rPr>
              <a:t>George Stephenson built the railway.</a:t>
            </a:r>
          </a:p>
          <a:p>
            <a:pPr>
              <a:defRPr/>
            </a:pPr>
            <a:endParaRPr lang="en-GB" kern="0" dirty="0">
              <a:solidFill>
                <a:prstClr val="black"/>
              </a:solidFill>
              <a:latin typeface="Verdana"/>
              <a:cs typeface="Arial" panose="020B0604020202020204" pitchFamily="34" charset="0"/>
            </a:endParaRPr>
          </a:p>
          <a:p>
            <a:pPr>
              <a:defRPr/>
            </a:pPr>
            <a:endParaRPr lang="en-GB" kern="0" dirty="0">
              <a:solidFill>
                <a:prstClr val="black"/>
              </a:solidFill>
              <a:latin typeface="Verdana"/>
              <a:cs typeface="Arial" panose="020B0604020202020204" pitchFamily="34" charset="0"/>
            </a:endParaRPr>
          </a:p>
        </p:txBody>
      </p:sp>
      <p:pic>
        <p:nvPicPr>
          <p:cNvPr id="14339" name="Picture 3">
            <a:extLst>
              <a:ext uri="{FF2B5EF4-FFF2-40B4-BE49-F238E27FC236}">
                <a16:creationId xmlns:a16="http://schemas.microsoft.com/office/drawing/2014/main" id="{8BC8D2D2-D3BF-4666-9E53-4B8469939A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6" y="4071939"/>
            <a:ext cx="38957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a:extLst>
              <a:ext uri="{FF2B5EF4-FFF2-40B4-BE49-F238E27FC236}">
                <a16:creationId xmlns:a16="http://schemas.microsoft.com/office/drawing/2014/main" id="{A260D3B6-47D2-4C5F-ACA3-5072D1250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876" y="4071939"/>
            <a:ext cx="389572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F5938253-2738-467F-A5BB-EC02109C176D}"/>
              </a:ext>
            </a:extLst>
          </p:cNvPr>
          <p:cNvSpPr>
            <a:spLocks noChangeArrowheads="1"/>
          </p:cNvSpPr>
          <p:nvPr/>
        </p:nvSpPr>
        <p:spPr bwMode="auto">
          <a:xfrm>
            <a:off x="2095501" y="500064"/>
            <a:ext cx="7858125"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GB" altLang="en-US" sz="3000">
                <a:solidFill>
                  <a:prstClr val="black"/>
                </a:solidFill>
                <a:latin typeface="Comic Sans MS" panose="030F0702030302020204" pitchFamily="66" charset="0"/>
              </a:rPr>
              <a:t>The owners of the railway decided to have a competition to find the best kind of </a:t>
            </a:r>
            <a:r>
              <a:rPr lang="en-GB" altLang="en-US" sz="3000" b="1">
                <a:solidFill>
                  <a:prstClr val="black"/>
                </a:solidFill>
                <a:latin typeface="Comic Sans MS" panose="030F0702030302020204" pitchFamily="66" charset="0"/>
              </a:rPr>
              <a:t>locomotive</a:t>
            </a:r>
            <a:r>
              <a:rPr lang="en-GB" altLang="en-US" sz="3000">
                <a:solidFill>
                  <a:prstClr val="black"/>
                </a:solidFill>
                <a:latin typeface="Comic Sans MS" panose="030F0702030302020204" pitchFamily="66" charset="0"/>
              </a:rPr>
              <a:t> to pull heavy loads over long distances.</a:t>
            </a:r>
          </a:p>
        </p:txBody>
      </p:sp>
      <p:sp>
        <p:nvSpPr>
          <p:cNvPr id="15363" name="Rectangle 5">
            <a:extLst>
              <a:ext uri="{FF2B5EF4-FFF2-40B4-BE49-F238E27FC236}">
                <a16:creationId xmlns:a16="http://schemas.microsoft.com/office/drawing/2014/main" id="{9883DED9-6573-4616-A86B-2C5168AFE3B1}"/>
              </a:ext>
            </a:extLst>
          </p:cNvPr>
          <p:cNvSpPr>
            <a:spLocks noChangeArrowheads="1"/>
          </p:cNvSpPr>
          <p:nvPr/>
        </p:nvSpPr>
        <p:spPr bwMode="auto">
          <a:xfrm>
            <a:off x="3667126" y="2714625"/>
            <a:ext cx="62150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r>
              <a:rPr lang="en-GB" altLang="en-US" sz="2800">
                <a:solidFill>
                  <a:prstClr val="black"/>
                </a:solidFill>
                <a:latin typeface="Comic Sans MS" panose="030F0702030302020204" pitchFamily="66" charset="0"/>
              </a:rPr>
              <a:t>There was a prize of £500 for winning. Each </a:t>
            </a:r>
            <a:r>
              <a:rPr lang="en-GB" altLang="en-US" sz="2800" b="1">
                <a:solidFill>
                  <a:prstClr val="black"/>
                </a:solidFill>
                <a:latin typeface="Comic Sans MS" panose="030F0702030302020204" pitchFamily="66" charset="0"/>
              </a:rPr>
              <a:t>locomotive</a:t>
            </a:r>
            <a:r>
              <a:rPr lang="en-GB" altLang="en-US" sz="2800">
                <a:solidFill>
                  <a:prstClr val="black"/>
                </a:solidFill>
                <a:latin typeface="Comic Sans MS" panose="030F0702030302020204" pitchFamily="66" charset="0"/>
              </a:rPr>
              <a:t> had to pull 3 times its own weight.</a:t>
            </a:r>
          </a:p>
        </p:txBody>
      </p:sp>
      <p:pic>
        <p:nvPicPr>
          <p:cNvPr id="15364" name="Picture 3">
            <a:extLst>
              <a:ext uri="{FF2B5EF4-FFF2-40B4-BE49-F238E27FC236}">
                <a16:creationId xmlns:a16="http://schemas.microsoft.com/office/drawing/2014/main" id="{1C12AF86-9EFF-4776-B400-09557A474C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1189" y="2571750"/>
            <a:ext cx="16287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7">
            <a:extLst>
              <a:ext uri="{FF2B5EF4-FFF2-40B4-BE49-F238E27FC236}">
                <a16:creationId xmlns:a16="http://schemas.microsoft.com/office/drawing/2014/main" id="{963E0E17-E20B-4B96-B921-2138F1A6AA43}"/>
              </a:ext>
            </a:extLst>
          </p:cNvPr>
          <p:cNvSpPr>
            <a:spLocks noChangeArrowheads="1"/>
          </p:cNvSpPr>
          <p:nvPr/>
        </p:nvSpPr>
        <p:spPr bwMode="auto">
          <a:xfrm>
            <a:off x="3738563" y="5143501"/>
            <a:ext cx="6500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sz="2800">
                <a:solidFill>
                  <a:prstClr val="black"/>
                </a:solidFill>
                <a:latin typeface="Comic Sans MS" panose="030F0702030302020204" pitchFamily="66" charset="0"/>
              </a:rPr>
              <a:t>The speed had to be at least 10 </a:t>
            </a:r>
            <a:r>
              <a:rPr lang="en-GB" altLang="en-US" sz="2800" b="1">
                <a:solidFill>
                  <a:prstClr val="black"/>
                </a:solidFill>
                <a:latin typeface="Comic Sans MS" panose="030F0702030302020204" pitchFamily="66" charset="0"/>
              </a:rPr>
              <a:t>mph</a:t>
            </a:r>
            <a:r>
              <a:rPr lang="en-GB" altLang="en-US" sz="2800">
                <a:solidFill>
                  <a:prstClr val="black"/>
                </a:solidFill>
                <a:latin typeface="Comic Sans MS" panose="030F0702030302020204" pitchFamily="66" charset="0"/>
              </a:rPr>
              <a:t>.</a:t>
            </a:r>
          </a:p>
        </p:txBody>
      </p:sp>
      <p:pic>
        <p:nvPicPr>
          <p:cNvPr id="15366" name="Picture 4">
            <a:extLst>
              <a:ext uri="{FF2B5EF4-FFF2-40B4-BE49-F238E27FC236}">
                <a16:creationId xmlns:a16="http://schemas.microsoft.com/office/drawing/2014/main" id="{0AE3DD3B-BA14-47C8-A9D9-9C67D0D33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6" y="4572000"/>
            <a:ext cx="16287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DD250EF-61C3-4BD2-9E72-5ABAC2651A76}"/>
              </a:ext>
            </a:extLst>
          </p:cNvPr>
          <p:cNvSpPr>
            <a:spLocks noGrp="1"/>
          </p:cNvSpPr>
          <p:nvPr>
            <p:ph type="title"/>
          </p:nvPr>
        </p:nvSpPr>
        <p:spPr>
          <a:xfrm>
            <a:off x="640079" y="2053641"/>
            <a:ext cx="3669161" cy="2760098"/>
          </a:xfrm>
        </p:spPr>
        <p:txBody>
          <a:bodyPr>
            <a:normAutofit/>
          </a:bodyPr>
          <a:lstStyle/>
          <a:p>
            <a:r>
              <a:rPr lang="en-GB">
                <a:solidFill>
                  <a:srgbClr val="FFFFFF"/>
                </a:solidFill>
              </a:rPr>
              <a:t>Have a look…</a:t>
            </a:r>
          </a:p>
        </p:txBody>
      </p:sp>
      <p:sp>
        <p:nvSpPr>
          <p:cNvPr id="3" name="Content Placeholder 2">
            <a:extLst>
              <a:ext uri="{FF2B5EF4-FFF2-40B4-BE49-F238E27FC236}">
                <a16:creationId xmlns:a16="http://schemas.microsoft.com/office/drawing/2014/main" id="{0A0E49B6-FA82-4C2C-8261-EE0D601EB4E0}"/>
              </a:ext>
            </a:extLst>
          </p:cNvPr>
          <p:cNvSpPr>
            <a:spLocks noGrp="1"/>
          </p:cNvSpPr>
          <p:nvPr>
            <p:ph idx="1"/>
          </p:nvPr>
        </p:nvSpPr>
        <p:spPr>
          <a:xfrm>
            <a:off x="6090574" y="801866"/>
            <a:ext cx="5306084" cy="5230634"/>
          </a:xfrm>
        </p:spPr>
        <p:txBody>
          <a:bodyPr anchor="ctr">
            <a:normAutofit/>
          </a:bodyPr>
          <a:lstStyle/>
          <a:p>
            <a:r>
              <a:rPr lang="en-GB" sz="2400">
                <a:solidFill>
                  <a:srgbClr val="000000"/>
                </a:solidFill>
                <a:hlinkClick r:id="rId3"/>
              </a:rPr>
              <a:t>https://vimeo.com/492054136</a:t>
            </a:r>
            <a:endParaRPr lang="en-GB" sz="2400">
              <a:solidFill>
                <a:srgbClr val="000000"/>
              </a:solidFill>
            </a:endParaRPr>
          </a:p>
          <a:p>
            <a:endParaRPr lang="en-GB" sz="2400">
              <a:solidFill>
                <a:srgbClr val="000000"/>
              </a:solidFill>
            </a:endParaRPr>
          </a:p>
        </p:txBody>
      </p:sp>
    </p:spTree>
    <p:extLst>
      <p:ext uri="{BB962C8B-B14F-4D97-AF65-F5344CB8AC3E}">
        <p14:creationId xmlns:p14="http://schemas.microsoft.com/office/powerpoint/2010/main" val="1851314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A30A0ADB-008A-4F26-9E0A-953F682D6E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75" y="4286250"/>
            <a:ext cx="4572000" cy="213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4">
            <a:extLst>
              <a:ext uri="{FF2B5EF4-FFF2-40B4-BE49-F238E27FC236}">
                <a16:creationId xmlns:a16="http://schemas.microsoft.com/office/drawing/2014/main" id="{BF278CBF-09CD-4320-9569-6CD8ED96151F}"/>
              </a:ext>
            </a:extLst>
          </p:cNvPr>
          <p:cNvSpPr>
            <a:spLocks noChangeArrowheads="1"/>
          </p:cNvSpPr>
          <p:nvPr/>
        </p:nvSpPr>
        <p:spPr bwMode="auto">
          <a:xfrm>
            <a:off x="1952626" y="285750"/>
            <a:ext cx="8215313"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lnSpc>
                <a:spcPct val="150000"/>
              </a:lnSpc>
              <a:spcBef>
                <a:spcPct val="0"/>
              </a:spcBef>
              <a:spcAft>
                <a:spcPct val="0"/>
              </a:spcAft>
            </a:pPr>
            <a:r>
              <a:rPr lang="en-GB" altLang="en-US" sz="2400">
                <a:solidFill>
                  <a:prstClr val="black"/>
                </a:solidFill>
                <a:latin typeface="Comic Sans MS" panose="030F0702030302020204" pitchFamily="66" charset="0"/>
              </a:rPr>
              <a:t>The competition was held at a place called </a:t>
            </a:r>
            <a:r>
              <a:rPr lang="en-GB" altLang="en-US" sz="2400" b="1">
                <a:solidFill>
                  <a:prstClr val="black"/>
                </a:solidFill>
                <a:latin typeface="Comic Sans MS" panose="030F0702030302020204" pitchFamily="66" charset="0"/>
              </a:rPr>
              <a:t>Rainhill</a:t>
            </a:r>
            <a:r>
              <a:rPr lang="en-GB" altLang="en-US" sz="2400">
                <a:solidFill>
                  <a:prstClr val="black"/>
                </a:solidFill>
                <a:latin typeface="Comic Sans MS" panose="030F0702030302020204" pitchFamily="66" charset="0"/>
              </a:rPr>
              <a:t>. Rainhill is the place outside Liverpool where the trials were held. The competition took place over several days and each of the engines did the trial, on their own, against the clock. Ten engines entered the competition originally.</a:t>
            </a:r>
            <a:r>
              <a:rPr lang="en-GB" altLang="en-US" sz="2400">
                <a:solidFill>
                  <a:prstClr val="black"/>
                </a:solidFill>
                <a:latin typeface="Verdana" panose="020B0604030504040204" pitchFamily="34" charset="0"/>
              </a:rPr>
              <a:t> </a:t>
            </a:r>
            <a:r>
              <a:rPr lang="en-GB" altLang="en-US" sz="2400">
                <a:solidFill>
                  <a:prstClr val="black"/>
                </a:solidFill>
                <a:latin typeface="Comic Sans MS" panose="030F0702030302020204" pitchFamily="66" charset="0"/>
              </a:rPr>
              <a:t>Thousands of people came to watch this event.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6B47D2A3-5BDC-46AD-A1DB-9B89D7E64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626" y="3214688"/>
            <a:ext cx="61182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CDC7D20D-E7AB-49F8-8A26-7C40CDEB9A0A}"/>
              </a:ext>
            </a:extLst>
          </p:cNvPr>
          <p:cNvSpPr>
            <a:spLocks noChangeArrowheads="1"/>
          </p:cNvSpPr>
          <p:nvPr/>
        </p:nvSpPr>
        <p:spPr bwMode="auto">
          <a:xfrm>
            <a:off x="2024063" y="785813"/>
            <a:ext cx="8001000"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lnSpc>
                <a:spcPct val="150000"/>
              </a:lnSpc>
              <a:spcBef>
                <a:spcPct val="0"/>
              </a:spcBef>
              <a:spcAft>
                <a:spcPct val="0"/>
              </a:spcAft>
            </a:pPr>
            <a:r>
              <a:rPr lang="en-GB" altLang="en-US" sz="3000">
                <a:solidFill>
                  <a:prstClr val="black"/>
                </a:solidFill>
                <a:latin typeface="Comic Sans MS" panose="030F0702030302020204" pitchFamily="66" charset="0"/>
              </a:rPr>
              <a:t>At the end of the competition, the judges decided that the 'Rocket' built by George Stephenson had won.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a:extLst>
              <a:ext uri="{FF2B5EF4-FFF2-40B4-BE49-F238E27FC236}">
                <a16:creationId xmlns:a16="http://schemas.microsoft.com/office/drawing/2014/main" id="{F7291911-E790-496F-A36E-02EE7BEF5719}"/>
              </a:ext>
            </a:extLst>
          </p:cNvPr>
          <p:cNvSpPr>
            <a:spLocks noChangeArrowheads="1"/>
          </p:cNvSpPr>
          <p:nvPr/>
        </p:nvSpPr>
        <p:spPr bwMode="auto">
          <a:xfrm>
            <a:off x="2238376" y="785813"/>
            <a:ext cx="7643813"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lnSpc>
                <a:spcPct val="150000"/>
              </a:lnSpc>
              <a:spcBef>
                <a:spcPct val="0"/>
              </a:spcBef>
              <a:spcAft>
                <a:spcPct val="0"/>
              </a:spcAft>
            </a:pPr>
            <a:r>
              <a:rPr lang="en-GB" altLang="en-US" sz="3000">
                <a:solidFill>
                  <a:prstClr val="black"/>
                </a:solidFill>
                <a:latin typeface="Comic Sans MS" panose="030F0702030302020204" pitchFamily="66" charset="0"/>
              </a:rPr>
              <a:t>On 30th September 1830 the Manchester to Liverpool railway opened. It was a grand event.</a:t>
            </a:r>
          </a:p>
        </p:txBody>
      </p:sp>
      <p:pic>
        <p:nvPicPr>
          <p:cNvPr id="18435" name="Picture 2">
            <a:extLst>
              <a:ext uri="{FF2B5EF4-FFF2-40B4-BE49-F238E27FC236}">
                <a16:creationId xmlns:a16="http://schemas.microsoft.com/office/drawing/2014/main" id="{CA2AF29B-68C6-4342-A368-426AFFE74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8" y="3143251"/>
            <a:ext cx="642461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a:extLst>
              <a:ext uri="{FF2B5EF4-FFF2-40B4-BE49-F238E27FC236}">
                <a16:creationId xmlns:a16="http://schemas.microsoft.com/office/drawing/2014/main" id="{799809E2-B027-40B2-95BE-E8C9B9A8E6FF}"/>
              </a:ext>
            </a:extLst>
          </p:cNvPr>
          <p:cNvSpPr>
            <a:spLocks noChangeArrowheads="1"/>
          </p:cNvSpPr>
          <p:nvPr/>
        </p:nvSpPr>
        <p:spPr bwMode="auto">
          <a:xfrm>
            <a:off x="1952625" y="642938"/>
            <a:ext cx="8358188"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fontAlgn="base" hangingPunct="1">
              <a:lnSpc>
                <a:spcPct val="150000"/>
              </a:lnSpc>
              <a:spcBef>
                <a:spcPct val="0"/>
              </a:spcBef>
              <a:spcAft>
                <a:spcPct val="0"/>
              </a:spcAft>
            </a:pPr>
            <a:r>
              <a:rPr lang="en-GB" altLang="en-US" sz="3000">
                <a:solidFill>
                  <a:prstClr val="black"/>
                </a:solidFill>
                <a:latin typeface="Comic Sans MS" panose="030F0702030302020204" pitchFamily="66" charset="0"/>
              </a:rPr>
              <a:t>George Stephenson went on to build many other railways. George Stephenson died in 1848.</a:t>
            </a:r>
          </a:p>
        </p:txBody>
      </p:sp>
      <p:pic>
        <p:nvPicPr>
          <p:cNvPr id="19459" name="Picture 3">
            <a:extLst>
              <a:ext uri="{FF2B5EF4-FFF2-40B4-BE49-F238E27FC236}">
                <a16:creationId xmlns:a16="http://schemas.microsoft.com/office/drawing/2014/main" id="{FD552C03-0AA4-4BBD-9361-08FFDAF7F2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286000"/>
            <a:ext cx="2967038"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a:extLst>
              <a:ext uri="{FF2B5EF4-FFF2-40B4-BE49-F238E27FC236}">
                <a16:creationId xmlns:a16="http://schemas.microsoft.com/office/drawing/2014/main" id="{19C805A2-3FA8-4FD7-8DFC-349D9967EF94}"/>
              </a:ext>
            </a:extLst>
          </p:cNvPr>
          <p:cNvSpPr txBox="1">
            <a:spLocks noChangeArrowheads="1"/>
          </p:cNvSpPr>
          <p:nvPr/>
        </p:nvSpPr>
        <p:spPr bwMode="auto">
          <a:xfrm>
            <a:off x="1955799" y="1531860"/>
            <a:ext cx="8280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endParaRPr lang="en-GB" altLang="en-US" dirty="0">
              <a:solidFill>
                <a:prstClr val="black"/>
              </a:solidFill>
            </a:endParaRPr>
          </a:p>
          <a:p>
            <a:pPr eaLnBrk="1" fontAlgn="base" hangingPunct="1">
              <a:spcBef>
                <a:spcPct val="0"/>
              </a:spcBef>
              <a:spcAft>
                <a:spcPct val="0"/>
              </a:spcAft>
            </a:pPr>
            <a:r>
              <a:rPr lang="en-GB" altLang="en-US" u="sng" dirty="0">
                <a:solidFill>
                  <a:prstClr val="black"/>
                </a:solidFill>
              </a:rPr>
              <a:t>To discuss the impact of historical changes</a:t>
            </a:r>
          </a:p>
        </p:txBody>
      </p:sp>
      <p:sp>
        <p:nvSpPr>
          <p:cNvPr id="20483" name="TextBox 2">
            <a:extLst>
              <a:ext uri="{FF2B5EF4-FFF2-40B4-BE49-F238E27FC236}">
                <a16:creationId xmlns:a16="http://schemas.microsoft.com/office/drawing/2014/main" id="{7880430B-6B38-4924-B624-E69BDA2C53BB}"/>
              </a:ext>
            </a:extLst>
          </p:cNvPr>
          <p:cNvSpPr txBox="1">
            <a:spLocks noChangeArrowheads="1"/>
          </p:cNvSpPr>
          <p:nvPr/>
        </p:nvSpPr>
        <p:spPr bwMode="auto">
          <a:xfrm>
            <a:off x="2567781" y="2712267"/>
            <a:ext cx="7056437"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dirty="0">
                <a:solidFill>
                  <a:prstClr val="black"/>
                </a:solidFill>
              </a:rPr>
              <a:t>You will be given a piece of information about how George Stephenson changed lives and the effect his work had on thousands of people.</a:t>
            </a:r>
          </a:p>
          <a:p>
            <a:pPr eaLnBrk="1" fontAlgn="base" hangingPunct="1">
              <a:spcBef>
                <a:spcPct val="0"/>
              </a:spcBef>
              <a:spcAft>
                <a:spcPct val="0"/>
              </a:spcAft>
            </a:pPr>
            <a:endParaRPr lang="en-GB" altLang="en-US" dirty="0">
              <a:solidFill>
                <a:prstClr val="black"/>
              </a:solidFill>
            </a:endParaRPr>
          </a:p>
          <a:p>
            <a:pPr eaLnBrk="1" fontAlgn="base" hangingPunct="1">
              <a:spcBef>
                <a:spcPct val="0"/>
              </a:spcBef>
              <a:spcAft>
                <a:spcPct val="0"/>
              </a:spcAft>
            </a:pPr>
            <a:endParaRPr lang="en-GB" altLang="en-US" dirty="0">
              <a:solidFill>
                <a:prstClr val="black"/>
              </a:solidFill>
            </a:endParaRPr>
          </a:p>
          <a:p>
            <a:pPr eaLnBrk="1" fontAlgn="base" hangingPunct="1">
              <a:spcBef>
                <a:spcPct val="0"/>
              </a:spcBef>
              <a:spcAft>
                <a:spcPct val="0"/>
              </a:spcAft>
            </a:pPr>
            <a:r>
              <a:rPr lang="en-GB" altLang="en-US" dirty="0">
                <a:solidFill>
                  <a:prstClr val="black"/>
                </a:solidFill>
              </a:rPr>
              <a:t>Your challenge:</a:t>
            </a:r>
          </a:p>
          <a:p>
            <a:pPr eaLnBrk="1" fontAlgn="base" hangingPunct="1">
              <a:spcBef>
                <a:spcPct val="0"/>
              </a:spcBef>
              <a:spcAft>
                <a:spcPct val="0"/>
              </a:spcAft>
            </a:pPr>
            <a:endParaRPr lang="en-GB" altLang="en-US" dirty="0">
              <a:solidFill>
                <a:prstClr val="black"/>
              </a:solidFill>
            </a:endParaRPr>
          </a:p>
          <a:p>
            <a:pPr eaLnBrk="1" fontAlgn="base" hangingPunct="1">
              <a:spcBef>
                <a:spcPct val="0"/>
              </a:spcBef>
              <a:spcAft>
                <a:spcPct val="0"/>
              </a:spcAft>
            </a:pPr>
            <a:r>
              <a:rPr lang="en-GB" altLang="en-US" dirty="0">
                <a:solidFill>
                  <a:prstClr val="black"/>
                </a:solidFill>
              </a:rPr>
              <a:t>To create a poster which shows how life changed because of George Stephenson. </a:t>
            </a:r>
          </a:p>
          <a:p>
            <a:pPr eaLnBrk="1" fontAlgn="base" hangingPunct="1">
              <a:spcBef>
                <a:spcPct val="0"/>
              </a:spcBef>
              <a:spcAft>
                <a:spcPct val="0"/>
              </a:spcAft>
            </a:pPr>
            <a:endParaRPr lang="en-GB" altLang="en-US" dirty="0">
              <a:solidFill>
                <a:prstClr val="black"/>
              </a:solidFill>
            </a:endParaRPr>
          </a:p>
          <a:p>
            <a:pPr eaLnBrk="1" fontAlgn="base" hangingPunct="1">
              <a:spcBef>
                <a:spcPct val="0"/>
              </a:spcBef>
              <a:spcAft>
                <a:spcPct val="0"/>
              </a:spcAft>
            </a:pPr>
            <a:r>
              <a:rPr lang="en-GB" altLang="en-US" dirty="0">
                <a:solidFill>
                  <a:prstClr val="black"/>
                </a:solidFill>
              </a:rPr>
              <a:t>Slides 43- 51 will help you gather the information for your poster</a:t>
            </a:r>
          </a:p>
        </p:txBody>
      </p:sp>
      <p:sp>
        <p:nvSpPr>
          <p:cNvPr id="2" name="TextBox 1">
            <a:extLst>
              <a:ext uri="{FF2B5EF4-FFF2-40B4-BE49-F238E27FC236}">
                <a16:creationId xmlns:a16="http://schemas.microsoft.com/office/drawing/2014/main" id="{F3BD5E97-9020-4149-B835-27F132B68782}"/>
              </a:ext>
            </a:extLst>
          </p:cNvPr>
          <p:cNvSpPr txBox="1"/>
          <p:nvPr/>
        </p:nvSpPr>
        <p:spPr>
          <a:xfrm>
            <a:off x="4580879" y="452761"/>
            <a:ext cx="2858608" cy="646331"/>
          </a:xfrm>
          <a:prstGeom prst="rect">
            <a:avLst/>
          </a:prstGeom>
          <a:noFill/>
        </p:spPr>
        <p:txBody>
          <a:bodyPr wrap="square" rtlCol="0">
            <a:spAutoFit/>
          </a:bodyPr>
          <a:lstStyle/>
          <a:p>
            <a:r>
              <a:rPr lang="en-GB" sz="3600" dirty="0"/>
              <a:t>ACTIVITY</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a:extLst>
              <a:ext uri="{FF2B5EF4-FFF2-40B4-BE49-F238E27FC236}">
                <a16:creationId xmlns:a16="http://schemas.microsoft.com/office/drawing/2014/main" id="{BE2F0B7B-F0B7-40A1-B818-1FF297A20C97}"/>
              </a:ext>
            </a:extLst>
          </p:cNvPr>
          <p:cNvSpPr txBox="1">
            <a:spLocks noChangeArrowheads="1"/>
          </p:cNvSpPr>
          <p:nvPr/>
        </p:nvSpPr>
        <p:spPr bwMode="auto">
          <a:xfrm>
            <a:off x="3071814" y="2349500"/>
            <a:ext cx="6696075"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fontAlgn="base" hangingPunct="1">
              <a:spcBef>
                <a:spcPct val="0"/>
              </a:spcBef>
              <a:spcAft>
                <a:spcPct val="0"/>
              </a:spcAft>
            </a:pPr>
            <a:r>
              <a:rPr lang="en-GB" altLang="en-US" sz="11500">
                <a:solidFill>
                  <a:prstClr val="black"/>
                </a:solidFill>
              </a:rPr>
              <a:t>Top Tips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a:extLst>
              <a:ext uri="{FF2B5EF4-FFF2-40B4-BE49-F238E27FC236}">
                <a16:creationId xmlns:a16="http://schemas.microsoft.com/office/drawing/2014/main" id="{13A02DBF-2D99-4EFD-8984-6ADD55A6A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191" t="26833" r="28621" b="47305"/>
          <a:stretch>
            <a:fillRect/>
          </a:stretch>
        </p:blipFill>
        <p:spPr bwMode="auto">
          <a:xfrm>
            <a:off x="2351089" y="1844675"/>
            <a:ext cx="7666037" cy="3671888"/>
          </a:xfrm>
          <a:prstGeom prst="rect">
            <a:avLst/>
          </a:prstGeom>
          <a:noFill/>
          <a:ln w="762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4E0A1D4E-900C-430C-BA41-E02C02F45F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7237" t="52550" r="28947" b="14885"/>
          <a:stretch>
            <a:fillRect/>
          </a:stretch>
        </p:blipFill>
        <p:spPr bwMode="auto">
          <a:xfrm>
            <a:off x="2208214" y="1052514"/>
            <a:ext cx="7629525" cy="4537075"/>
          </a:xfrm>
          <a:prstGeom prst="rect">
            <a:avLst/>
          </a:prstGeom>
          <a:noFill/>
          <a:ln w="76200">
            <a:solidFill>
              <a:srgbClr val="92D050"/>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ECAFADC0-6713-42CC-816F-A318DA588A5B}"/>
              </a:ext>
            </a:extLst>
          </p:cNvPr>
          <p:cNvPicPr>
            <a:picLocks noChangeAspect="1" noChangeArrowheads="1"/>
          </p:cNvPicPr>
          <p:nvPr/>
        </p:nvPicPr>
        <p:blipFill rotWithShape="1">
          <a:blip r:embed="rId2"/>
          <a:srcRect l="27632" t="24918" r="27961" b="52631"/>
          <a:stretch/>
        </p:blipFill>
        <p:spPr bwMode="auto">
          <a:xfrm>
            <a:off x="2424114" y="2024064"/>
            <a:ext cx="7477125" cy="3024187"/>
          </a:xfrm>
          <a:prstGeom prst="rect">
            <a:avLst/>
          </a:prstGeom>
          <a:noFill/>
          <a:ln w="76200">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a:extLst>
              <a:ext uri="{FF2B5EF4-FFF2-40B4-BE49-F238E27FC236}">
                <a16:creationId xmlns:a16="http://schemas.microsoft.com/office/drawing/2014/main" id="{AE77F6FF-3D93-4857-86E6-D0A340929773}"/>
              </a:ext>
            </a:extLst>
          </p:cNvPr>
          <p:cNvPicPr>
            <a:picLocks noChangeAspect="1" noChangeArrowheads="1"/>
          </p:cNvPicPr>
          <p:nvPr/>
        </p:nvPicPr>
        <p:blipFill rotWithShape="1">
          <a:blip r:embed="rId2"/>
          <a:srcRect l="27829" t="47368" r="27961" b="9951"/>
          <a:stretch/>
        </p:blipFill>
        <p:spPr bwMode="auto">
          <a:xfrm>
            <a:off x="3575050" y="1628776"/>
            <a:ext cx="5391150" cy="4162425"/>
          </a:xfrm>
          <a:prstGeom prst="rect">
            <a:avLst/>
          </a:prstGeom>
          <a:noFill/>
          <a:ln w="76200">
            <a:solidFill>
              <a:schemeClr val="accent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36133" y="2185308"/>
            <a:ext cx="6462320" cy="2487384"/>
          </a:xfrm>
          <a:prstGeom prst="rect">
            <a:avLst/>
          </a:prstGeom>
        </p:spPr>
      </p:pic>
    </p:spTree>
    <p:extLst>
      <p:ext uri="{BB962C8B-B14F-4D97-AF65-F5344CB8AC3E}">
        <p14:creationId xmlns:p14="http://schemas.microsoft.com/office/powerpoint/2010/main" val="34636398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1F155087-051E-4527-9F55-AE25AE60AAC4}"/>
              </a:ext>
            </a:extLst>
          </p:cNvPr>
          <p:cNvPicPr>
            <a:picLocks noChangeAspect="1" noChangeArrowheads="1"/>
          </p:cNvPicPr>
          <p:nvPr/>
        </p:nvPicPr>
        <p:blipFill rotWithShape="1">
          <a:blip r:embed="rId2"/>
          <a:srcRect l="27434" t="16529" r="27566" b="50658"/>
          <a:stretch/>
        </p:blipFill>
        <p:spPr bwMode="auto">
          <a:xfrm>
            <a:off x="3071813" y="1412876"/>
            <a:ext cx="6570662" cy="3832225"/>
          </a:xfrm>
          <a:prstGeom prst="rect">
            <a:avLst/>
          </a:prstGeom>
          <a:noFill/>
          <a:ln w="76200">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A3741A1-A291-4027-8A30-C5D52E417749}"/>
              </a:ext>
            </a:extLst>
          </p:cNvPr>
          <p:cNvGraphicFramePr>
            <a:graphicFrameLocks noGrp="1"/>
          </p:cNvGraphicFramePr>
          <p:nvPr/>
        </p:nvGraphicFramePr>
        <p:xfrm>
          <a:off x="4511675" y="1484314"/>
          <a:ext cx="3181350" cy="3978275"/>
        </p:xfrm>
        <a:graphic>
          <a:graphicData uri="http://schemas.openxmlformats.org/drawingml/2006/table">
            <a:tbl>
              <a:tblPr>
                <a:tableStyleId>{37CE84F3-28C3-443E-9E96-99CF82512B78}</a:tableStyleId>
              </a:tblPr>
              <a:tblGrid>
                <a:gridCol w="3181350">
                  <a:extLst>
                    <a:ext uri="{9D8B030D-6E8A-4147-A177-3AD203B41FA5}">
                      <a16:colId xmlns:a16="http://schemas.microsoft.com/office/drawing/2014/main" val="20000"/>
                    </a:ext>
                  </a:extLst>
                </a:gridCol>
              </a:tblGrid>
              <a:tr h="3978275">
                <a:tc>
                  <a:txBody>
                    <a:bodyPr/>
                    <a:lstStyle/>
                    <a:p>
                      <a:pPr algn="l" hangingPunct="0">
                        <a:spcAft>
                          <a:spcPts val="0"/>
                        </a:spcAft>
                      </a:pPr>
                      <a:r>
                        <a:rPr lang="en-GB" sz="1400" dirty="0">
                          <a:effectLst/>
                        </a:rPr>
                        <a:t>Source H: RJ Huggins, 1997.</a:t>
                      </a:r>
                      <a:endParaRPr lang="en-GB" sz="1200" dirty="0">
                        <a:effectLst/>
                      </a:endParaRPr>
                    </a:p>
                    <a:p>
                      <a:pPr algn="l" hangingPunct="0">
                        <a:spcAft>
                          <a:spcPts val="0"/>
                        </a:spcAft>
                      </a:pPr>
                      <a:r>
                        <a:rPr lang="en-GB" sz="900" dirty="0">
                          <a:effectLst/>
                        </a:rPr>
                        <a:t> </a:t>
                      </a:r>
                      <a:endParaRPr lang="en-GB" sz="1200" dirty="0">
                        <a:effectLst/>
                      </a:endParaRPr>
                    </a:p>
                    <a:p>
                      <a:pPr algn="l" hangingPunct="0">
                        <a:spcAft>
                          <a:spcPts val="0"/>
                        </a:spcAft>
                      </a:pPr>
                      <a:r>
                        <a:rPr lang="en-GB" sz="1400" dirty="0">
                          <a:effectLst/>
                        </a:rPr>
                        <a:t>The speed at which trains could travel also changed the food that people could eat.  Fresh eggs, milk and fish could be carried into the new industrial towns.  Fish and chips began to replace pigs’ trotters as a cheap working class supper!</a:t>
                      </a:r>
                      <a:endParaRPr lang="en-GB" sz="1200" dirty="0">
                        <a:effectLst/>
                      </a:endParaRPr>
                    </a:p>
                    <a:p>
                      <a:pPr algn="l" hangingPunct="0">
                        <a:spcAft>
                          <a:spcPts val="0"/>
                        </a:spcAft>
                      </a:pPr>
                      <a:r>
                        <a:rPr lang="en-GB" sz="800" dirty="0">
                          <a:effectLst/>
                        </a:rPr>
                        <a:t> </a:t>
                      </a:r>
                      <a:endParaRPr lang="en-GB" sz="1200" dirty="0">
                        <a:effectLst/>
                      </a:endParaRPr>
                    </a:p>
                    <a:p>
                      <a:pPr algn="l" hangingPunct="0">
                        <a:spcAft>
                          <a:spcPts val="0"/>
                        </a:spcAft>
                      </a:pPr>
                      <a:r>
                        <a:rPr lang="en-GB" sz="1400" dirty="0">
                          <a:effectLst/>
                        </a:rPr>
                        <a:t>Differences between different areas started to break down as people from different areas came into contact with each other. For example, local accents and dialects became less noticeable as people began to mix and talk to each other.</a:t>
                      </a:r>
                      <a:endParaRPr lang="en-GB" sz="1200" dirty="0">
                        <a:effectLst/>
                        <a:latin typeface="Times New Roman"/>
                        <a:ea typeface="Times New Roman"/>
                      </a:endParaRPr>
                    </a:p>
                  </a:txBody>
                  <a:tcPr marL="45720" marR="45720" marT="45727" marB="45727"/>
                </a:tc>
                <a:extLst>
                  <a:ext uri="{0D108BD9-81ED-4DB2-BD59-A6C34878D82A}">
                    <a16:rowId xmlns:a16="http://schemas.microsoft.com/office/drawing/2014/main" val="10000"/>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a:extLst>
              <a:ext uri="{FF2B5EF4-FFF2-40B4-BE49-F238E27FC236}">
                <a16:creationId xmlns:a16="http://schemas.microsoft.com/office/drawing/2014/main" id="{54701CCF-7CFB-40E3-A660-F21223DA7113}"/>
              </a:ext>
            </a:extLst>
          </p:cNvPr>
          <p:cNvPicPr>
            <a:picLocks noChangeAspect="1" noChangeArrowheads="1"/>
          </p:cNvPicPr>
          <p:nvPr/>
        </p:nvPicPr>
        <p:blipFill rotWithShape="1">
          <a:blip r:embed="rId2"/>
          <a:srcRect l="26644" t="34046" r="27961" b="29688"/>
          <a:stretch/>
        </p:blipFill>
        <p:spPr bwMode="auto">
          <a:xfrm>
            <a:off x="3000375" y="1341439"/>
            <a:ext cx="6421438" cy="4103687"/>
          </a:xfrm>
          <a:prstGeom prst="rect">
            <a:avLst/>
          </a:prstGeom>
          <a:noFill/>
          <a:ln w="76200">
            <a:solidFill>
              <a:schemeClr val="accent3"/>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56F33DD-D14E-4BD8-9D7D-B1C662C315B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Hometime</a:t>
            </a:r>
          </a:p>
        </p:txBody>
      </p:sp>
    </p:spTree>
    <p:extLst>
      <p:ext uri="{BB962C8B-B14F-4D97-AF65-F5344CB8AC3E}">
        <p14:creationId xmlns:p14="http://schemas.microsoft.com/office/powerpoint/2010/main" val="480788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1935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219550" y="334777"/>
                <a:ext cx="7497474" cy="4401205"/>
              </a:xfrm>
              <a:prstGeom prst="rect">
                <a:avLst/>
              </a:prstGeom>
              <a:noFill/>
            </p:spPr>
            <p:txBody>
              <a:bodyPr wrap="square" rtlCol="0">
                <a:spAutoFit/>
              </a:bodyPr>
              <a:lstStyle/>
              <a:p>
                <a:pPr defTabSz="457200"/>
                <a:r>
                  <a:rPr lang="en-GB" sz="2800" dirty="0">
                    <a:solidFill>
                      <a:prstClr val="black"/>
                    </a:solidFill>
                    <a:latin typeface="Calibri" panose="020F0502020204030204" pitchFamily="34" charset="0"/>
                    <a:cs typeface="Calibri" panose="020F0502020204030204" pitchFamily="34" charset="0"/>
                  </a:rPr>
                  <a:t>1) 48 </a:t>
                </a:r>
                <a14:m>
                  <m:oMath xmlns:m="http://schemas.openxmlformats.org/officeDocument/2006/math">
                    <m:r>
                      <a:rPr lang="en-GB" sz="2800" i="1">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4 </a:t>
                </a:r>
                <a14:m>
                  <m:oMath xmlns:m="http://schemas.openxmlformats.org/officeDocument/2006/math">
                    <m:r>
                      <a:rPr lang="en-GB" sz="2800" i="1">
                        <a:solidFill>
                          <a:prstClr val="black"/>
                        </a:solidFill>
                        <a:latin typeface="Cambria Math" panose="02040503050406030204" pitchFamily="18" charset="0"/>
                        <a:cs typeface="Calibri" panose="020F0502020204030204" pitchFamily="34" charset="0"/>
                      </a:rPr>
                      <m:t>=</m:t>
                    </m:r>
                  </m:oMath>
                </a14:m>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2) 480 </a:t>
                </a:r>
                <a14:m>
                  <m:oMath xmlns:m="http://schemas.openxmlformats.org/officeDocument/2006/math">
                    <m:r>
                      <a:rPr lang="en-GB" sz="2800" i="1">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4 </a:t>
                </a:r>
                <a14:m>
                  <m:oMath xmlns:m="http://schemas.openxmlformats.org/officeDocument/2006/math">
                    <m:r>
                      <a:rPr lang="en-GB" sz="2800" i="1">
                        <a:solidFill>
                          <a:prstClr val="black"/>
                        </a:solidFill>
                        <a:latin typeface="Cambria Math" panose="02040503050406030204" pitchFamily="18" charset="0"/>
                        <a:cs typeface="Calibri" panose="020F0502020204030204" pitchFamily="34" charset="0"/>
                      </a:rPr>
                      <m:t>=</m:t>
                    </m:r>
                  </m:oMath>
                </a14:m>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3) 72 </a:t>
                </a:r>
                <a14:m>
                  <m:oMath xmlns:m="http://schemas.openxmlformats.org/officeDocument/2006/math">
                    <m:r>
                      <a:rPr lang="en-GB" sz="2800" i="1">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9 </a:t>
                </a:r>
                <a14:m>
                  <m:oMath xmlns:m="http://schemas.openxmlformats.org/officeDocument/2006/math">
                    <m:r>
                      <a:rPr lang="en-GB" sz="2800" i="1">
                        <a:solidFill>
                          <a:prstClr val="black"/>
                        </a:solidFill>
                        <a:latin typeface="Cambria Math" panose="02040503050406030204" pitchFamily="18" charset="0"/>
                        <a:cs typeface="Calibri" panose="020F0502020204030204" pitchFamily="34" charset="0"/>
                      </a:rPr>
                      <m:t>=</m:t>
                    </m:r>
                  </m:oMath>
                </a14:m>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4)        </a:t>
                </a:r>
                <a14:m>
                  <m:oMath xmlns:m="http://schemas.openxmlformats.org/officeDocument/2006/math">
                    <m:r>
                      <a:rPr lang="en-GB" sz="2800">
                        <a:solidFill>
                          <a:prstClr val="black"/>
                        </a:solidFill>
                        <a:latin typeface="Cambria Math" panose="02040503050406030204" pitchFamily="18" charset="0"/>
                        <a:cs typeface="Calibri" panose="020F0502020204030204" pitchFamily="34" charset="0"/>
                      </a:rPr>
                      <m:t>   </m:t>
                    </m:r>
                  </m:oMath>
                </a14:m>
                <a:r>
                  <a:rPr lang="en-GB" sz="2800" dirty="0">
                    <a:solidFill>
                      <a:prstClr val="black"/>
                    </a:solidFill>
                    <a:latin typeface="Calibri" panose="020F0502020204030204" pitchFamily="34" charset="0"/>
                    <a:cs typeface="Calibri" panose="020F0502020204030204" pitchFamily="34" charset="0"/>
                  </a:rPr>
                  <a:t>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9 </a:t>
                </a:r>
                <a14:m>
                  <m:oMath xmlns:m="http://schemas.openxmlformats.org/officeDocument/2006/math">
                    <m:r>
                      <a:rPr lang="en-GB" sz="2800" i="1">
                        <a:solidFill>
                          <a:prstClr val="black"/>
                        </a:solidFill>
                        <a:latin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800 </a:t>
                </a:r>
              </a:p>
            </p:txBody>
          </p:sp>
        </mc:Choice>
        <mc:Fallback>
          <p:sp>
            <p:nvSpPr>
              <p:cNvPr id="2" name="TextBox 1"/>
              <p:cNvSpPr txBox="1">
                <a:spLocks noRot="1" noChangeAspect="1" noMove="1" noResize="1" noEditPoints="1" noAdjustHandles="1" noChangeArrowheads="1" noChangeShapeType="1" noTextEdit="1"/>
              </p:cNvSpPr>
              <p:nvPr/>
            </p:nvSpPr>
            <p:spPr>
              <a:xfrm>
                <a:off x="2219550" y="334777"/>
                <a:ext cx="7497474" cy="4401205"/>
              </a:xfrm>
              <a:prstGeom prst="rect">
                <a:avLst/>
              </a:prstGeom>
              <a:blipFill>
                <a:blip r:embed="rId2"/>
                <a:stretch>
                  <a:fillRect l="-1626" t="-1385" b="-3047"/>
                </a:stretch>
              </a:blipFill>
            </p:spPr>
            <p:txBody>
              <a:bodyPr/>
              <a:lstStyle/>
              <a:p>
                <a:r>
                  <a:rPr lang="en-GB">
                    <a:noFill/>
                  </a:rPr>
                  <a:t> </a:t>
                </a:r>
              </a:p>
            </p:txBody>
          </p:sp>
        </mc:Fallback>
      </mc:AlternateContent>
      <p:sp>
        <p:nvSpPr>
          <p:cNvPr id="5" name="Rectangle 4"/>
          <p:cNvSpPr/>
          <p:nvPr/>
        </p:nvSpPr>
        <p:spPr>
          <a:xfrm>
            <a:off x="2673530" y="4257715"/>
            <a:ext cx="1066896"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p:spTree>
    <p:extLst>
      <p:ext uri="{BB962C8B-B14F-4D97-AF65-F5344CB8AC3E}">
        <p14:creationId xmlns:p14="http://schemas.microsoft.com/office/powerpoint/2010/main" val="412835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73530" y="4257715"/>
            <a:ext cx="1066896" cy="36576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a:solidFill>
                <a:prstClr val="white"/>
              </a:solidFill>
              <a:latin typeface="Calibri" panose="020F0502020204030204"/>
            </a:endParaRPr>
          </a:p>
        </p:txBody>
      </p:sp>
      <mc:AlternateContent xmlns:mc="http://schemas.openxmlformats.org/markup-compatibility/2006">
        <mc:Choice xmlns:a14="http://schemas.microsoft.com/office/drawing/2010/main" Requires="a14">
          <p:sp>
            <p:nvSpPr>
              <p:cNvPr id="9" name="TextBox 8"/>
              <p:cNvSpPr txBox="1"/>
              <p:nvPr/>
            </p:nvSpPr>
            <p:spPr>
              <a:xfrm>
                <a:off x="2219550" y="334777"/>
                <a:ext cx="7497474" cy="4401205"/>
              </a:xfrm>
              <a:prstGeom prst="rect">
                <a:avLst/>
              </a:prstGeom>
              <a:noFill/>
            </p:spPr>
            <p:txBody>
              <a:bodyPr wrap="square" rtlCol="0">
                <a:spAutoFit/>
              </a:bodyPr>
              <a:lstStyle/>
              <a:p>
                <a:pPr defTabSz="457200"/>
                <a:r>
                  <a:rPr lang="en-GB" sz="2800" dirty="0">
                    <a:solidFill>
                      <a:prstClr val="black"/>
                    </a:solidFill>
                    <a:latin typeface="Calibri" panose="020F0502020204030204" pitchFamily="34" charset="0"/>
                    <a:cs typeface="Calibri" panose="020F0502020204030204" pitchFamily="34" charset="0"/>
                  </a:rPr>
                  <a:t>1) 48 </a:t>
                </a:r>
                <a14:m>
                  <m:oMath xmlns:m="http://schemas.openxmlformats.org/officeDocument/2006/math">
                    <m:r>
                      <a:rPr lang="en-GB" sz="2800" i="1">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4 </a:t>
                </a:r>
                <a14:m>
                  <m:oMath xmlns:m="http://schemas.openxmlformats.org/officeDocument/2006/math">
                    <m:r>
                      <a:rPr lang="en-GB" sz="2800" i="1">
                        <a:solidFill>
                          <a:prstClr val="black"/>
                        </a:solidFill>
                        <a:latin typeface="Cambria Math" panose="02040503050406030204" pitchFamily="18" charset="0"/>
                        <a:cs typeface="Calibri" panose="020F0502020204030204" pitchFamily="34" charset="0"/>
                      </a:rPr>
                      <m:t>=</m:t>
                    </m:r>
                  </m:oMath>
                </a14:m>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2) 480 </a:t>
                </a:r>
                <a14:m>
                  <m:oMath xmlns:m="http://schemas.openxmlformats.org/officeDocument/2006/math">
                    <m:r>
                      <a:rPr lang="en-GB" sz="2800" i="1">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4 </a:t>
                </a:r>
                <a14:m>
                  <m:oMath xmlns:m="http://schemas.openxmlformats.org/officeDocument/2006/math">
                    <m:r>
                      <a:rPr lang="en-GB" sz="2800" i="1">
                        <a:solidFill>
                          <a:prstClr val="black"/>
                        </a:solidFill>
                        <a:latin typeface="Cambria Math" panose="02040503050406030204" pitchFamily="18" charset="0"/>
                        <a:cs typeface="Calibri" panose="020F0502020204030204" pitchFamily="34" charset="0"/>
                      </a:rPr>
                      <m:t>=</m:t>
                    </m:r>
                  </m:oMath>
                </a14:m>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3) 72 </a:t>
                </a:r>
                <a14:m>
                  <m:oMath xmlns:m="http://schemas.openxmlformats.org/officeDocument/2006/math">
                    <m:r>
                      <a:rPr lang="en-GB" sz="2800" i="1">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9 </a:t>
                </a:r>
                <a14:m>
                  <m:oMath xmlns:m="http://schemas.openxmlformats.org/officeDocument/2006/math">
                    <m:r>
                      <a:rPr lang="en-GB" sz="2800" i="1">
                        <a:solidFill>
                          <a:prstClr val="black"/>
                        </a:solidFill>
                        <a:latin typeface="Cambria Math" panose="02040503050406030204" pitchFamily="18" charset="0"/>
                        <a:cs typeface="Calibri" panose="020F0502020204030204" pitchFamily="34" charset="0"/>
                      </a:rPr>
                      <m:t>=</m:t>
                    </m:r>
                  </m:oMath>
                </a14:m>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endParaRPr lang="en-GB" sz="2800" dirty="0">
                  <a:solidFill>
                    <a:prstClr val="black"/>
                  </a:solidFill>
                  <a:latin typeface="Calibri" panose="020F0502020204030204" pitchFamily="34" charset="0"/>
                  <a:cs typeface="Calibri" panose="020F0502020204030204" pitchFamily="34" charset="0"/>
                </a:endParaRPr>
              </a:p>
              <a:p>
                <a:pPr defTabSz="457200"/>
                <a:r>
                  <a:rPr lang="en-GB" sz="2800" dirty="0">
                    <a:solidFill>
                      <a:prstClr val="black"/>
                    </a:solidFill>
                    <a:latin typeface="Calibri" panose="020F0502020204030204" pitchFamily="34" charset="0"/>
                    <a:cs typeface="Calibri" panose="020F0502020204030204" pitchFamily="34" charset="0"/>
                  </a:rPr>
                  <a:t>4)        </a:t>
                </a:r>
                <a14:m>
                  <m:oMath xmlns:m="http://schemas.openxmlformats.org/officeDocument/2006/math">
                    <m:r>
                      <a:rPr lang="en-GB" sz="2800">
                        <a:solidFill>
                          <a:prstClr val="black"/>
                        </a:solidFill>
                        <a:latin typeface="Cambria Math" panose="02040503050406030204" pitchFamily="18" charset="0"/>
                        <a:cs typeface="Calibri" panose="020F0502020204030204" pitchFamily="34" charset="0"/>
                      </a:rPr>
                      <m:t>   </m:t>
                    </m:r>
                  </m:oMath>
                </a14:m>
                <a:r>
                  <a:rPr lang="en-GB" sz="2800" dirty="0">
                    <a:solidFill>
                      <a:prstClr val="black"/>
                    </a:solidFill>
                    <a:latin typeface="Calibri" panose="020F0502020204030204" pitchFamily="34" charset="0"/>
                    <a:cs typeface="Calibri" panose="020F0502020204030204" pitchFamily="34" charset="0"/>
                  </a:rPr>
                  <a:t>    </a:t>
                </a:r>
                <a14:m>
                  <m:oMath xmlns:m="http://schemas.openxmlformats.org/officeDocument/2006/math">
                    <m:r>
                      <a:rPr lang="en-GB" sz="2800" i="1" dirty="0">
                        <a:solidFill>
                          <a:prstClr val="black"/>
                        </a:solidFill>
                        <a:latin typeface="Cambria Math" panose="02040503050406030204" pitchFamily="18" charset="0"/>
                        <a:ea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9 </a:t>
                </a:r>
                <a14:m>
                  <m:oMath xmlns:m="http://schemas.openxmlformats.org/officeDocument/2006/math">
                    <m:r>
                      <a:rPr lang="en-GB" sz="2800" i="1">
                        <a:solidFill>
                          <a:prstClr val="black"/>
                        </a:solidFill>
                        <a:latin typeface="Cambria Math" panose="02040503050406030204" pitchFamily="18" charset="0"/>
                        <a:cs typeface="Calibri" panose="020F0502020204030204" pitchFamily="34" charset="0"/>
                      </a:rPr>
                      <m:t>=</m:t>
                    </m:r>
                  </m:oMath>
                </a14:m>
                <a:r>
                  <a:rPr lang="en-GB" sz="2800" dirty="0">
                    <a:solidFill>
                      <a:prstClr val="black"/>
                    </a:solidFill>
                    <a:latin typeface="Calibri" panose="020F0502020204030204" pitchFamily="34" charset="0"/>
                    <a:cs typeface="Calibri" panose="020F0502020204030204" pitchFamily="34" charset="0"/>
                  </a:rPr>
                  <a:t> 800 </a:t>
                </a:r>
              </a:p>
            </p:txBody>
          </p:sp>
        </mc:Choice>
        <mc:Fallback>
          <p:sp>
            <p:nvSpPr>
              <p:cNvPr id="9" name="TextBox 8"/>
              <p:cNvSpPr txBox="1">
                <a:spLocks noRot="1" noChangeAspect="1" noMove="1" noResize="1" noEditPoints="1" noAdjustHandles="1" noChangeArrowheads="1" noChangeShapeType="1" noTextEdit="1"/>
              </p:cNvSpPr>
              <p:nvPr/>
            </p:nvSpPr>
            <p:spPr>
              <a:xfrm>
                <a:off x="2219550" y="334777"/>
                <a:ext cx="7497474" cy="4401205"/>
              </a:xfrm>
              <a:prstGeom prst="rect">
                <a:avLst/>
              </a:prstGeom>
              <a:blipFill>
                <a:blip r:embed="rId3"/>
                <a:stretch>
                  <a:fillRect l="-1626" t="-1385" b="-3047"/>
                </a:stretch>
              </a:blipFill>
            </p:spPr>
            <p:txBody>
              <a:bodyPr/>
              <a:lstStyle/>
              <a:p>
                <a:r>
                  <a:rPr lang="en-GB">
                    <a:noFill/>
                  </a:rPr>
                  <a:t> </a:t>
                </a:r>
              </a:p>
            </p:txBody>
          </p:sp>
        </mc:Fallback>
      </mc:AlternateContent>
      <p:sp>
        <p:nvSpPr>
          <p:cNvPr id="8" name="TextBox 7"/>
          <p:cNvSpPr txBox="1"/>
          <p:nvPr/>
        </p:nvSpPr>
        <p:spPr>
          <a:xfrm>
            <a:off x="2689223" y="4178985"/>
            <a:ext cx="1410577" cy="523220"/>
          </a:xfrm>
          <a:prstGeom prst="rect">
            <a:avLst/>
          </a:prstGeom>
          <a:noFill/>
        </p:spPr>
        <p:txBody>
          <a:bodyPr wrap="square" rtlCol="0">
            <a:spAutoFit/>
          </a:bodyPr>
          <a:lstStyle/>
          <a:p>
            <a:pPr defTabSz="457200"/>
            <a:r>
              <a:rPr lang="en-GB" sz="2800" dirty="0">
                <a:solidFill>
                  <a:srgbClr val="4472C4"/>
                </a:solidFill>
                <a:latin typeface="Calibri" panose="020F0502020204030204"/>
              </a:rPr>
              <a:t>7,200</a:t>
            </a:r>
          </a:p>
        </p:txBody>
      </p:sp>
      <p:sp>
        <p:nvSpPr>
          <p:cNvPr id="3" name="TextBox 2"/>
          <p:cNvSpPr txBox="1"/>
          <p:nvPr/>
        </p:nvSpPr>
        <p:spPr>
          <a:xfrm>
            <a:off x="4032069" y="316147"/>
            <a:ext cx="1058091" cy="523220"/>
          </a:xfrm>
          <a:prstGeom prst="rect">
            <a:avLst/>
          </a:prstGeom>
          <a:noFill/>
        </p:spPr>
        <p:txBody>
          <a:bodyPr wrap="square" rtlCol="0">
            <a:spAutoFit/>
          </a:bodyPr>
          <a:lstStyle/>
          <a:p>
            <a:pPr defTabSz="457200"/>
            <a:r>
              <a:rPr lang="en-GB" sz="2800" dirty="0">
                <a:solidFill>
                  <a:srgbClr val="4472C4"/>
                </a:solidFill>
                <a:latin typeface="Calibri" panose="020F0502020204030204"/>
              </a:rPr>
              <a:t>12</a:t>
            </a:r>
          </a:p>
        </p:txBody>
      </p:sp>
      <p:sp>
        <p:nvSpPr>
          <p:cNvPr id="6" name="TextBox 5"/>
          <p:cNvSpPr txBox="1"/>
          <p:nvPr/>
        </p:nvSpPr>
        <p:spPr>
          <a:xfrm>
            <a:off x="4195354" y="1620440"/>
            <a:ext cx="1058091" cy="523220"/>
          </a:xfrm>
          <a:prstGeom prst="rect">
            <a:avLst/>
          </a:prstGeom>
          <a:noFill/>
        </p:spPr>
        <p:txBody>
          <a:bodyPr wrap="square" rtlCol="0">
            <a:spAutoFit/>
          </a:bodyPr>
          <a:lstStyle/>
          <a:p>
            <a:pPr defTabSz="457200"/>
            <a:r>
              <a:rPr lang="en-GB" sz="2800" dirty="0">
                <a:solidFill>
                  <a:srgbClr val="4472C4"/>
                </a:solidFill>
                <a:latin typeface="Calibri" panose="020F0502020204030204"/>
              </a:rPr>
              <a:t>120</a:t>
            </a:r>
          </a:p>
        </p:txBody>
      </p:sp>
      <p:sp>
        <p:nvSpPr>
          <p:cNvPr id="7" name="TextBox 6"/>
          <p:cNvSpPr txBox="1"/>
          <p:nvPr/>
        </p:nvSpPr>
        <p:spPr>
          <a:xfrm>
            <a:off x="4195353" y="2905464"/>
            <a:ext cx="1058091" cy="523220"/>
          </a:xfrm>
          <a:prstGeom prst="rect">
            <a:avLst/>
          </a:prstGeom>
          <a:noFill/>
        </p:spPr>
        <p:txBody>
          <a:bodyPr wrap="square" rtlCol="0">
            <a:spAutoFit/>
          </a:bodyPr>
          <a:lstStyle/>
          <a:p>
            <a:pPr defTabSz="457200"/>
            <a:r>
              <a:rPr lang="en-GB" sz="2800" dirty="0">
                <a:solidFill>
                  <a:srgbClr val="4472C4"/>
                </a:solidFill>
                <a:latin typeface="Calibri" panose="020F0502020204030204"/>
              </a:rPr>
              <a:t>8</a:t>
            </a:r>
          </a:p>
        </p:txBody>
      </p:sp>
      <mc:AlternateContent xmlns:mc="http://schemas.openxmlformats.org/markup-compatibility/2006">
        <mc:Choice xmlns:a14="http://schemas.microsoft.com/office/drawing/2010/main" Requires="a14">
          <p:sp>
            <p:nvSpPr>
              <p:cNvPr id="13" name="TextBox 12"/>
              <p:cNvSpPr txBox="1"/>
              <p:nvPr/>
            </p:nvSpPr>
            <p:spPr>
              <a:xfrm>
                <a:off x="2597693" y="4897090"/>
                <a:ext cx="2834428" cy="523220"/>
              </a:xfrm>
              <a:prstGeom prst="rect">
                <a:avLst/>
              </a:prstGeom>
              <a:noFill/>
            </p:spPr>
            <p:txBody>
              <a:bodyPr wrap="square" rtlCol="0">
                <a:spAutoFit/>
              </a:bodyPr>
              <a:lstStyle/>
              <a:p>
                <a:pPr defTabSz="457200"/>
                <a:r>
                  <a:rPr lang="en-GB" sz="2800" dirty="0">
                    <a:solidFill>
                      <a:srgbClr val="4472C4"/>
                    </a:solidFill>
                    <a:latin typeface="Calibri" panose="020F0502020204030204"/>
                  </a:rPr>
                  <a:t>72 </a:t>
                </a:r>
                <a14:m>
                  <m:oMath xmlns:m="http://schemas.openxmlformats.org/officeDocument/2006/math">
                    <m:r>
                      <a:rPr lang="en-GB" sz="2800" i="1">
                        <a:solidFill>
                          <a:srgbClr val="4472C4"/>
                        </a:solidFill>
                        <a:latin typeface="Cambria Math" panose="02040503050406030204" pitchFamily="18" charset="0"/>
                        <a:ea typeface="Cambria Math" panose="02040503050406030204" pitchFamily="18" charset="0"/>
                      </a:rPr>
                      <m:t>×</m:t>
                    </m:r>
                  </m:oMath>
                </a14:m>
                <a:r>
                  <a:rPr lang="en-GB" sz="2800" dirty="0">
                    <a:solidFill>
                      <a:srgbClr val="4472C4"/>
                    </a:solidFill>
                    <a:latin typeface="Calibri" panose="020F0502020204030204"/>
                  </a:rPr>
                  <a:t> 100</a:t>
                </a:r>
              </a:p>
            </p:txBody>
          </p:sp>
        </mc:Choice>
        <mc:Fallback>
          <p:sp>
            <p:nvSpPr>
              <p:cNvPr id="13" name="TextBox 12"/>
              <p:cNvSpPr txBox="1">
                <a:spLocks noRot="1" noChangeAspect="1" noMove="1" noResize="1" noEditPoints="1" noAdjustHandles="1" noChangeArrowheads="1" noChangeShapeType="1" noTextEdit="1"/>
              </p:cNvSpPr>
              <p:nvPr/>
            </p:nvSpPr>
            <p:spPr>
              <a:xfrm>
                <a:off x="2597693" y="4897090"/>
                <a:ext cx="2834428" cy="523220"/>
              </a:xfrm>
              <a:prstGeom prst="rect">
                <a:avLst/>
              </a:prstGeom>
              <a:blipFill>
                <a:blip r:embed="rId4"/>
                <a:stretch>
                  <a:fillRect l="-4301" t="-10465" b="-32558"/>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8626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P spid="6" grpId="0"/>
      <p:bldP spid="7"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5|4.3|4|7.7|3.2"/>
</p:tagLst>
</file>

<file path=ppt/tags/tag2.xml><?xml version="1.0" encoding="utf-8"?>
<p:tagLst xmlns:a="http://schemas.openxmlformats.org/drawingml/2006/main" xmlns:r="http://schemas.openxmlformats.org/officeDocument/2006/relationships" xmlns:p="http://schemas.openxmlformats.org/presentationml/2006/main">
  <p:tag name="TIMING" val="|13.2|1.3|1.3|0.8|1.9|1.4|0.8|0.9|1.4|4.6|6.2"/>
</p:tagLst>
</file>

<file path=ppt/tags/tag3.xml><?xml version="1.0" encoding="utf-8"?>
<p:tagLst xmlns:a="http://schemas.openxmlformats.org/drawingml/2006/main" xmlns:r="http://schemas.openxmlformats.org/officeDocument/2006/relationships" xmlns:p="http://schemas.openxmlformats.org/presentationml/2006/main">
  <p:tag name="TIMING" val="|11.7|17.9|17.5|6.2|9.5|4.4|9.1|3|4.5|3.2|4.3"/>
</p:tagLst>
</file>

<file path=ppt/tags/tag4.xml><?xml version="1.0" encoding="utf-8"?>
<p:tagLst xmlns:a="http://schemas.openxmlformats.org/drawingml/2006/main" xmlns:r="http://schemas.openxmlformats.org/officeDocument/2006/relationships" xmlns:p="http://schemas.openxmlformats.org/presentationml/2006/main">
  <p:tag name="TIMING" val="|16.5|19.1|4.2|8.8|3.4|6|4.1|0.8|3"/>
</p:tagLst>
</file>

<file path=ppt/tags/tag5.xml><?xml version="1.0" encoding="utf-8"?>
<p:tagLst xmlns:a="http://schemas.openxmlformats.org/drawingml/2006/main" xmlns:r="http://schemas.openxmlformats.org/officeDocument/2006/relationships" xmlns:p="http://schemas.openxmlformats.org/presentationml/2006/main">
  <p:tag name="TIMING" val="|6.3|1.7|12.8|0.8|2.5|14.3|2|10.6|0.9|1|12.4|10.5|0.7|0.6|0.5|0.4|0.6|1|3.8|0.6|4.5"/>
</p:tagLst>
</file>

<file path=ppt/tags/tag6.xml><?xml version="1.0" encoding="utf-8"?>
<p:tagLst xmlns:a="http://schemas.openxmlformats.org/drawingml/2006/main" xmlns:r="http://schemas.openxmlformats.org/officeDocument/2006/relationships" xmlns:p="http://schemas.openxmlformats.org/presentationml/2006/main">
  <p:tag name="TIMING" val="|16.9|3|5.6|1.3|0.6|1.3|11.9|1|1.7|6|0.8|0.7|2.5|11.7|0.9|1.6|2.9|1|0.8|3.6|9.8|1|0.9|1.6"/>
</p:tagLst>
</file>

<file path=ppt/tags/tag7.xml><?xml version="1.0" encoding="utf-8"?>
<p:tagLst xmlns:a="http://schemas.openxmlformats.org/drawingml/2006/main" xmlns:r="http://schemas.openxmlformats.org/officeDocument/2006/relationships" xmlns:p="http://schemas.openxmlformats.org/presentationml/2006/main">
  <p:tag name="TIMING" val="|16.6|13.2|4.9|7.6|10.6|5.8|5.6"/>
</p:tagLst>
</file>

<file path=ppt/tags/tag8.xml><?xml version="1.0" encoding="utf-8"?>
<p:tagLst xmlns:a="http://schemas.openxmlformats.org/drawingml/2006/main" xmlns:r="http://schemas.openxmlformats.org/officeDocument/2006/relationships" xmlns:p="http://schemas.openxmlformats.org/presentationml/2006/main">
  <p:tag name="TIMING" val="|4.2|8.3|18.2|1.1|1.1|2.2|10.5|0.8|1|3.9|1|0.9|2.2|10.6|0.5|0.6|0.7|1.4|13.7|0.7|0.6|0.6|1.4|0.7|1.2"/>
</p:tagLst>
</file>

<file path=ppt/theme/_rels/theme8.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t ready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 ready ques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Let's learn 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Let's learn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Your tur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arnival">
  <a:themeElements>
    <a:clrScheme name="Carnival">
      <a:dk1>
        <a:sysClr val="windowText" lastClr="000000"/>
      </a:dk1>
      <a:lt1>
        <a:sysClr val="window" lastClr="FFFFFF"/>
      </a:lt1>
      <a:dk2>
        <a:srgbClr val="2A2D6C"/>
      </a:dk2>
      <a:lt2>
        <a:srgbClr val="FCED90"/>
      </a:lt2>
      <a:accent1>
        <a:srgbClr val="E0B602"/>
      </a:accent1>
      <a:accent2>
        <a:srgbClr val="C77D00"/>
      </a:accent2>
      <a:accent3>
        <a:srgbClr val="C43D1F"/>
      </a:accent3>
      <a:accent4>
        <a:srgbClr val="B42469"/>
      </a:accent4>
      <a:accent5>
        <a:srgbClr val="7B309B"/>
      </a:accent5>
      <a:accent6>
        <a:srgbClr val="4560AD"/>
      </a:accent6>
      <a:hlink>
        <a:srgbClr val="118FBF"/>
      </a:hlink>
      <a:folHlink>
        <a:srgbClr val="0CA15F"/>
      </a:folHlink>
    </a:clrScheme>
    <a:fontScheme name="Carnival">
      <a:majorFont>
        <a:latin typeface="Bodoni MT"/>
        <a:ea typeface=""/>
        <a:cs typeface=""/>
        <a:font script="Cyrl" typeface="Times New Roman"/>
        <a:font script="Grek"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Verdana"/>
        <a:ea typeface=""/>
        <a:cs typeface=""/>
        <a:font script="Jpan" typeface="ＭＳ Ｐゴシック"/>
        <a:font script="Hang" typeface="맑은 고딕"/>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arnival">
      <a:fillStyleLst>
        <a:solidFill>
          <a:schemeClr val="phClr">
            <a:tint val="100000"/>
          </a:schemeClr>
        </a:solidFill>
        <a:gradFill rotWithShape="1">
          <a:gsLst>
            <a:gs pos="0">
              <a:schemeClr val="phClr">
                <a:tint val="75000"/>
                <a:satMod val="170000"/>
              </a:schemeClr>
            </a:gs>
            <a:gs pos="37000">
              <a:schemeClr val="phClr">
                <a:tint val="50000"/>
                <a:satMod val="180000"/>
              </a:schemeClr>
            </a:gs>
            <a:gs pos="50000">
              <a:schemeClr val="phClr">
                <a:tint val="46000"/>
                <a:satMod val="180000"/>
              </a:schemeClr>
            </a:gs>
            <a:gs pos="64000">
              <a:schemeClr val="phClr">
                <a:tint val="50000"/>
                <a:satMod val="180000"/>
              </a:schemeClr>
            </a:gs>
            <a:gs pos="100000">
              <a:schemeClr val="phClr">
                <a:tint val="75000"/>
                <a:satMod val="170000"/>
              </a:schemeClr>
            </a:gs>
          </a:gsLst>
          <a:lin ang="5400000" scaled="0"/>
        </a:gradFill>
        <a:gradFill rotWithShape="1">
          <a:gsLst>
            <a:gs pos="0">
              <a:schemeClr val="phClr">
                <a:shade val="35000"/>
                <a:satMod val="190000"/>
              </a:schemeClr>
            </a:gs>
            <a:gs pos="30000">
              <a:schemeClr val="phClr">
                <a:shade val="64000"/>
                <a:satMod val="165000"/>
              </a:schemeClr>
            </a:gs>
            <a:gs pos="46000">
              <a:schemeClr val="phClr">
                <a:shade val="74000"/>
                <a:satMod val="165000"/>
              </a:schemeClr>
            </a:gs>
            <a:gs pos="56000">
              <a:schemeClr val="phClr">
                <a:shade val="74000"/>
                <a:satMod val="165000"/>
              </a:schemeClr>
            </a:gs>
            <a:gs pos="70000">
              <a:schemeClr val="phClr">
                <a:shade val="64000"/>
                <a:satMod val="165000"/>
              </a:schemeClr>
            </a:gs>
            <a:gs pos="100000">
              <a:schemeClr val="phClr">
                <a:shade val="35000"/>
                <a:satMod val="190000"/>
              </a:schemeClr>
            </a:gs>
          </a:gsLst>
          <a:lin ang="5400000" scaled="0"/>
        </a:gradFill>
      </a:fillStyleLst>
      <a:lnStyleLst>
        <a:ln w="5000">
          <a:solidFill>
            <a:schemeClr val="phClr"/>
          </a:solidFill>
          <a:prstDash val="solid"/>
        </a:ln>
        <a:ln w="12700">
          <a:solidFill>
            <a:schemeClr val="phClr"/>
          </a:solidFill>
          <a:prstDash val="solid"/>
        </a:ln>
        <a:ln w="28100">
          <a:solidFill>
            <a:schemeClr val="phClr"/>
          </a:solidFill>
          <a:prstDash val="solid"/>
        </a:ln>
      </a:lnStyleLst>
      <a:effectStyleLst>
        <a:effectStyle>
          <a:effectLst>
            <a:outerShdw blurRad="39000" dist="25400" dir="5400000">
              <a:srgbClr val="1A0000">
                <a:alpha val="35000"/>
              </a:srgbClr>
            </a:outerShdw>
          </a:effectLst>
        </a:effectStyle>
        <a:effectStyle>
          <a:effectLst>
            <a:outerShdw blurRad="39000" dist="25000" dir="5400000">
              <a:srgbClr val="1A0000">
                <a:alpha val="40000"/>
              </a:srgbClr>
            </a:outerShdw>
          </a:effectLst>
        </a:effectStyle>
        <a:effectStyle>
          <a:effectLst>
            <a:outerShdw blurRad="39000" dist="25000" dir="5400000">
              <a:srgbClr val="000000">
                <a:alpha val="40000"/>
              </a:srgbClr>
            </a:outerShdw>
          </a:effectLst>
          <a:scene3d>
            <a:camera prst="orthographicFront">
              <a:rot lat="0" lon="0" rev="0"/>
            </a:camera>
            <a:lightRig rig="contrasting" dir="tr">
              <a:rot lat="0" lon="0" rev="7000000"/>
            </a:lightRig>
          </a:scene3d>
          <a:sp3d prstMaterial="powder">
            <a:bevelT w="110000" h="50000"/>
          </a:sp3d>
        </a:effectStyle>
      </a:effectStyleLst>
      <a:bgFillStyleLst>
        <a:solidFill>
          <a:schemeClr val="phClr">
            <a:tint val="100000"/>
          </a:schemeClr>
        </a:solidFill>
        <a:gradFill rotWithShape="1">
          <a:gsLst>
            <a:gs pos="0">
              <a:schemeClr val="phClr">
                <a:shade val="68000"/>
                <a:satMod val="150000"/>
              </a:schemeClr>
            </a:gs>
            <a:gs pos="40000">
              <a:schemeClr val="phClr">
                <a:tint val="90000"/>
                <a:satMod val="220000"/>
              </a:schemeClr>
            </a:gs>
            <a:gs pos="50000">
              <a:schemeClr val="phClr">
                <a:tint val="86500"/>
                <a:satMod val="255000"/>
              </a:schemeClr>
            </a:gs>
            <a:gs pos="53000">
              <a:schemeClr val="phClr">
                <a:tint val="86500"/>
                <a:satMod val="255000"/>
              </a:schemeClr>
            </a:gs>
            <a:gs pos="62000">
              <a:schemeClr val="phClr">
                <a:tint val="90000"/>
                <a:satMod val="220000"/>
              </a:schemeClr>
            </a:gs>
            <a:gs pos="100000">
              <a:schemeClr val="phClr">
                <a:shade val="68000"/>
                <a:satMod val="150000"/>
              </a:schemeClr>
            </a:gs>
          </a:gsLst>
          <a:lin ang="5400000" scaled="0"/>
        </a:gradFill>
        <a:blipFill>
          <a:blip xmlns:r="http://schemas.openxmlformats.org/officeDocument/2006/relationships" r:embed="rId1">
            <a:duotone>
              <a:schemeClr val="phClr">
                <a:tint val="95000"/>
                <a:satMod val="190000"/>
              </a:schemeClr>
              <a:schemeClr val="phClr">
                <a:shade val="78000"/>
                <a:satMod val="180000"/>
              </a:schemeClr>
            </a:duotone>
          </a:blip>
          <a:tile tx="0" ty="0" sx="100000" sy="100000" flip="none" algn="tl"/>
        </a:blipFill>
      </a:bgFillStyleLst>
    </a:fmtScheme>
  </a:themeElements>
  <a:objectDefaults/>
  <a:extraClrSchemeLst/>
</a:theme>
</file>

<file path=ppt/theme/theme9.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CBCA707B-BBA2-4E7E-9DB6-705861FD9E17}" vid="{48CF7D95-9755-429D-A1B1-06B08BB4DD72}"/>
    </a:ext>
  </a:extLst>
</a:theme>
</file>

<file path=docProps/app.xml><?xml version="1.0" encoding="utf-8"?>
<Properties xmlns="http://schemas.openxmlformats.org/officeDocument/2006/extended-properties" xmlns:vt="http://schemas.openxmlformats.org/officeDocument/2006/docPropsVTypes">
  <TotalTime>20</TotalTime>
  <Words>1466</Words>
  <Application>Microsoft Office PowerPoint</Application>
  <PresentationFormat>Widescreen</PresentationFormat>
  <Paragraphs>334</Paragraphs>
  <Slides>63</Slides>
  <Notes>0</Notes>
  <HiddenSlides>0</HiddenSlides>
  <MMClips>0</MMClips>
  <ScaleCrop>false</ScaleCrop>
  <HeadingPairs>
    <vt:vector size="6" baseType="variant">
      <vt:variant>
        <vt:lpstr>Fonts Used</vt:lpstr>
      </vt:variant>
      <vt:variant>
        <vt:i4>14</vt:i4>
      </vt:variant>
      <vt:variant>
        <vt:lpstr>Theme</vt:lpstr>
      </vt:variant>
      <vt:variant>
        <vt:i4>9</vt:i4>
      </vt:variant>
      <vt:variant>
        <vt:lpstr>Slide Titles</vt:lpstr>
      </vt:variant>
      <vt:variant>
        <vt:i4>63</vt:i4>
      </vt:variant>
    </vt:vector>
  </HeadingPairs>
  <TitlesOfParts>
    <vt:vector size="86" baseType="lpstr">
      <vt:lpstr>Arial</vt:lpstr>
      <vt:lpstr>Berlin Sans FB</vt:lpstr>
      <vt:lpstr>Bodoni MT</vt:lpstr>
      <vt:lpstr>Calibri</vt:lpstr>
      <vt:lpstr>Calibri Light</vt:lpstr>
      <vt:lpstr>Cambria Math</vt:lpstr>
      <vt:lpstr>Comic Sans MS</vt:lpstr>
      <vt:lpstr>Corbel</vt:lpstr>
      <vt:lpstr>KG Primary Penmanship</vt:lpstr>
      <vt:lpstr>Times New Roman</vt:lpstr>
      <vt:lpstr>Twinkl</vt:lpstr>
      <vt:lpstr>Twinkl SemiBold</vt:lpstr>
      <vt:lpstr>Verdana</vt:lpstr>
      <vt:lpstr>Wingdings 2</vt:lpstr>
      <vt:lpstr>Office Theme</vt:lpstr>
      <vt:lpstr>Title slide</vt:lpstr>
      <vt:lpstr>Get ready title</vt:lpstr>
      <vt:lpstr>Get ready questions</vt:lpstr>
      <vt:lpstr>Let's learn title</vt:lpstr>
      <vt:lpstr>Let's learn slides</vt:lpstr>
      <vt:lpstr>Your turn</vt:lpstr>
      <vt:lpstr>1_Carnival</vt:lpstr>
      <vt:lpstr>1_Office Theme</vt:lpstr>
      <vt:lpstr>Wednesday 3rd February 2021</vt:lpstr>
      <vt:lpstr>Morning Job</vt:lpstr>
      <vt:lpstr>Rockstars</vt:lpstr>
      <vt:lpstr>Maths</vt:lpstr>
      <vt:lpstr>Have a look…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Have a go at questions  1 - 3 on the worksheet</vt:lpstr>
      <vt:lpstr>PowerPoint Presentation</vt:lpstr>
      <vt:lpstr>PowerPoint Presentation</vt:lpstr>
      <vt:lpstr>Have a go at the rest of the worksheet</vt:lpstr>
      <vt:lpstr>PowerPoint Presentation</vt:lpstr>
      <vt:lpstr>PowerPoint Presentation</vt:lpstr>
      <vt:lpstr>Optional Challenge:</vt:lpstr>
      <vt:lpstr>Break</vt:lpstr>
      <vt:lpstr>English</vt:lpstr>
      <vt:lpstr>Brightstorm - Chapter 23 – The Plan</vt:lpstr>
      <vt:lpstr>PowerPoint Presentation</vt:lpstr>
      <vt:lpstr>PowerPoint Presentation</vt:lpstr>
      <vt:lpstr>Activity – Wednesday and Thursday</vt:lpstr>
      <vt:lpstr>Structure of a newspaper report</vt:lpstr>
      <vt:lpstr>Headline</vt:lpstr>
      <vt:lpstr>Byline</vt:lpstr>
      <vt:lpstr>Lead</vt:lpstr>
      <vt:lpstr>Body</vt:lpstr>
      <vt:lpstr>Tail</vt:lpstr>
      <vt:lpstr>PowerPoint Presentation</vt:lpstr>
      <vt:lpstr>Lunch</vt:lpstr>
      <vt:lpstr>History George Stephenson</vt:lpstr>
      <vt:lpstr>Legacy</vt:lpstr>
      <vt:lpstr>Tell me about some significant figures from the North East. What is their legacy?</vt:lpstr>
      <vt:lpstr>George Stephenson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Hometime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Wednesday 3rd February 2021</dc:title>
  <dc:creator>jack.hall-1</dc:creator>
  <cp:lastModifiedBy>jack.hall-1</cp:lastModifiedBy>
  <cp:revision>4</cp:revision>
  <dcterms:created xsi:type="dcterms:W3CDTF">2021-02-01T09:48:31Z</dcterms:created>
  <dcterms:modified xsi:type="dcterms:W3CDTF">2021-02-01T10:09:19Z</dcterms:modified>
</cp:coreProperties>
</file>