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7" r:id="rId5"/>
    <p:sldMasterId id="2147483669" r:id="rId6"/>
    <p:sldMasterId id="2147483671" r:id="rId7"/>
  </p:sldMasterIdLst>
  <p:sldIdLst>
    <p:sldId id="256" r:id="rId8"/>
    <p:sldId id="257" r:id="rId9"/>
    <p:sldId id="258" r:id="rId10"/>
    <p:sldId id="259" r:id="rId11"/>
    <p:sldId id="260" r:id="rId12"/>
    <p:sldId id="317" r:id="rId13"/>
    <p:sldId id="296" r:id="rId14"/>
    <p:sldId id="297" r:id="rId15"/>
    <p:sldId id="298" r:id="rId16"/>
    <p:sldId id="311" r:id="rId17"/>
    <p:sldId id="299" r:id="rId18"/>
    <p:sldId id="300" r:id="rId19"/>
    <p:sldId id="306" r:id="rId20"/>
    <p:sldId id="307" r:id="rId21"/>
    <p:sldId id="304" r:id="rId22"/>
    <p:sldId id="308" r:id="rId23"/>
    <p:sldId id="301" r:id="rId24"/>
    <p:sldId id="309" r:id="rId25"/>
    <p:sldId id="314" r:id="rId26"/>
    <p:sldId id="312" r:id="rId27"/>
    <p:sldId id="315" r:id="rId28"/>
    <p:sldId id="316" r:id="rId29"/>
    <p:sldId id="318" r:id="rId30"/>
    <p:sldId id="261" r:id="rId31"/>
    <p:sldId id="319" r:id="rId32"/>
    <p:sldId id="320" r:id="rId33"/>
    <p:sldId id="321" r:id="rId34"/>
    <p:sldId id="322" r:id="rId35"/>
    <p:sldId id="323" r:id="rId36"/>
    <p:sldId id="328" r:id="rId37"/>
    <p:sldId id="329" r:id="rId38"/>
    <p:sldId id="262" r:id="rId39"/>
    <p:sldId id="263" r:id="rId40"/>
    <p:sldId id="324" r:id="rId41"/>
    <p:sldId id="325" r:id="rId42"/>
    <p:sldId id="326" r:id="rId43"/>
    <p:sldId id="3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2" autoAdjust="0"/>
    <p:restoredTop sz="94660"/>
  </p:normalViewPr>
  <p:slideViewPr>
    <p:cSldViewPr snapToGrid="0">
      <p:cViewPr varScale="1">
        <p:scale>
          <a:sx n="86" d="100"/>
          <a:sy n="86" d="100"/>
        </p:scale>
        <p:origin x="5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1C00-6C6D-484B-9EDE-17400347D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272433-AE56-4B80-8AD3-560B07254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AA5012-4BFA-4EFE-A2E6-266A64B9C289}"/>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3D2B138E-A942-40E7-8D48-E9F4A4BABB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E750C4-3CE4-4EAE-B542-D9E3036A7574}"/>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387573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3A20-CAC0-4FB6-9D24-38FB102ADA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368331-74DE-4CDD-8A1A-26FC524B7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D2F092-D410-4E55-8F03-5B968FE626F3}"/>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AA2526BE-9A39-4310-8256-4BAA82574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2B9CD-58BF-424B-BD28-80EBCE367C01}"/>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2969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E7520-D5D5-4A96-8C2B-E2A18E7FC1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DD1E9C-C56B-4A5C-96F7-2C8EC6D19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A95A29-9950-422E-A15C-7AC9B1C4B2EE}"/>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DABACA3A-323C-4798-816D-A8FE3DD5D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B84BE-B006-4C51-94E2-CC6F2E140EC9}"/>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364756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9"/>
            <a:ext cx="7933899"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73455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31/01/2021</a:t>
            </a:fld>
            <a:endParaRPr lang="en-GB"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162378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98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68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876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21070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96180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8288-2485-4078-B50B-FAF8DF140E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40A7D-ED94-432F-92AA-3BB3DDFEE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F4BBF-8E03-48D0-A530-A96F428F0205}"/>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D1CEB3A9-7B72-482A-BBAE-6E59E2A35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84FF4C-FC87-46E3-89D4-5F8408A121EC}"/>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155412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5A93-D284-472D-A2B5-7EF727F6C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2DE84D-0CAB-4E37-95FB-260E41D2D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61666-E8C5-4FC5-B862-31208699F8D8}"/>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E6522494-66D1-465F-9A6F-585E53762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2C054-DA45-41DB-9AB2-1372248DE838}"/>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257637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B204-7F29-4FBA-B74F-6029A9EAA1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A6D39-FC64-41C3-BD17-E87B99F00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24098-7AC8-4D03-97C7-67C204DD66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90C43-BF6F-45FE-A903-31DB42CD7F4A}"/>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6" name="Footer Placeholder 5">
            <a:extLst>
              <a:ext uri="{FF2B5EF4-FFF2-40B4-BE49-F238E27FC236}">
                <a16:creationId xmlns:a16="http://schemas.microsoft.com/office/drawing/2014/main" id="{4715FF79-64D3-4FEF-A5EE-563DC594E0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4429A-61EF-4485-8F0B-E2C300238143}"/>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16083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47D9-C969-4791-9D80-01E9276BA2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3346F1-6E4D-4C39-B01C-010072067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25F77-EFD5-43DD-A736-8C02863BF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F1A87C-B3DC-4B58-9FE9-26509B94E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9311B-FE6F-4F0F-8A67-399EC17F4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9BCBB2-0E0D-4CF8-B43B-A37FECE28C1C}"/>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8" name="Footer Placeholder 7">
            <a:extLst>
              <a:ext uri="{FF2B5EF4-FFF2-40B4-BE49-F238E27FC236}">
                <a16:creationId xmlns:a16="http://schemas.microsoft.com/office/drawing/2014/main" id="{7DDF7D17-50C8-4D92-A7AF-F5D6DFF17C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6821E9-F2BA-45F7-A70B-7060AAF09AFA}"/>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41182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76DF-DEAA-4F38-A381-674A909069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F7D6E2-2F3D-4EC7-9837-017B7A3BE5AE}"/>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4" name="Footer Placeholder 3">
            <a:extLst>
              <a:ext uri="{FF2B5EF4-FFF2-40B4-BE49-F238E27FC236}">
                <a16:creationId xmlns:a16="http://schemas.microsoft.com/office/drawing/2014/main" id="{DAB86CD8-8B10-4FE5-89C4-025AD3759F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A37115-1297-481F-A475-7E57A6997581}"/>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146918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BC803-13DD-4917-9C21-10120EF2C7A2}"/>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3" name="Footer Placeholder 2">
            <a:extLst>
              <a:ext uri="{FF2B5EF4-FFF2-40B4-BE49-F238E27FC236}">
                <a16:creationId xmlns:a16="http://schemas.microsoft.com/office/drawing/2014/main" id="{F5DC4470-43ED-4E29-9605-85F08E858E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D4FA5E-1E96-43EE-A8E3-CD56824B3096}"/>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240718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02DB-FD54-4B69-94C0-C346E065D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C17293-CB9F-40FB-95CE-5C5DF33BF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19837A-AC50-4311-8EB9-9B66512F6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4F302-3DD0-44DC-A2EF-27202E4D113A}"/>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6" name="Footer Placeholder 5">
            <a:extLst>
              <a:ext uri="{FF2B5EF4-FFF2-40B4-BE49-F238E27FC236}">
                <a16:creationId xmlns:a16="http://schemas.microsoft.com/office/drawing/2014/main" id="{21D5E30C-2393-4D36-A1CB-CBF8D05885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F6F1F-0D44-46F7-A8FC-B06E6D0A054C}"/>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187486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CCE3-5497-48E5-AD41-8F3D0BAEC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652F27-D571-485E-89A4-C4BEAB29F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374971-7F66-4FD0-B021-6E0393FE8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EB442-76D1-4D6C-95FA-62EEA9A2ED84}"/>
              </a:ext>
            </a:extLst>
          </p:cNvPr>
          <p:cNvSpPr>
            <a:spLocks noGrp="1"/>
          </p:cNvSpPr>
          <p:nvPr>
            <p:ph type="dt" sz="half" idx="10"/>
          </p:nvPr>
        </p:nvSpPr>
        <p:spPr/>
        <p:txBody>
          <a:bodyPr/>
          <a:lstStyle/>
          <a:p>
            <a:fld id="{31B1C3E3-360E-4D11-A127-CAE8ED611FF8}" type="datetimeFigureOut">
              <a:rPr lang="en-GB" smtClean="0"/>
              <a:t>31/01/2021</a:t>
            </a:fld>
            <a:endParaRPr lang="en-GB"/>
          </a:p>
        </p:txBody>
      </p:sp>
      <p:sp>
        <p:nvSpPr>
          <p:cNvPr id="6" name="Footer Placeholder 5">
            <a:extLst>
              <a:ext uri="{FF2B5EF4-FFF2-40B4-BE49-F238E27FC236}">
                <a16:creationId xmlns:a16="http://schemas.microsoft.com/office/drawing/2014/main" id="{FBAF29C2-EFC3-4182-BF6F-7A6D1EACF2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78F29F-5DC2-461C-A0C6-54F4505D7B04}"/>
              </a:ext>
            </a:extLst>
          </p:cNvPr>
          <p:cNvSpPr>
            <a:spLocks noGrp="1"/>
          </p:cNvSpPr>
          <p:nvPr>
            <p:ph type="sldNum" sz="quarter" idx="12"/>
          </p:nvPr>
        </p:nvSpPr>
        <p:spPr/>
        <p:txBody>
          <a:bodyPr/>
          <a:lstStyle/>
          <a:p>
            <a:fld id="{F7B2EA83-DADC-4C6E-A4DB-EFA022B5C6E9}" type="slidenum">
              <a:rPr lang="en-GB" smtClean="0"/>
              <a:t>‹#›</a:t>
            </a:fld>
            <a:endParaRPr lang="en-GB"/>
          </a:p>
        </p:txBody>
      </p:sp>
    </p:spTree>
    <p:extLst>
      <p:ext uri="{BB962C8B-B14F-4D97-AF65-F5344CB8AC3E}">
        <p14:creationId xmlns:p14="http://schemas.microsoft.com/office/powerpoint/2010/main" val="92313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80B8E-4116-450B-B167-EE8AFE70E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CB596-D2A8-48E5-A31F-39649B1C8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79B82-56C9-477E-96BD-501119B8F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C3E3-360E-4D11-A127-CAE8ED611FF8}" type="datetimeFigureOut">
              <a:rPr lang="en-GB" smtClean="0"/>
              <a:t>31/01/2021</a:t>
            </a:fld>
            <a:endParaRPr lang="en-GB"/>
          </a:p>
        </p:txBody>
      </p:sp>
      <p:sp>
        <p:nvSpPr>
          <p:cNvPr id="5" name="Footer Placeholder 4">
            <a:extLst>
              <a:ext uri="{FF2B5EF4-FFF2-40B4-BE49-F238E27FC236}">
                <a16:creationId xmlns:a16="http://schemas.microsoft.com/office/drawing/2014/main" id="{7F0F1412-D6C8-4174-978F-C3FDDE341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BA0520-6EEE-48FB-9137-2117EFFDE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2EA83-DADC-4C6E-A4DB-EFA022B5C6E9}" type="slidenum">
              <a:rPr lang="en-GB" smtClean="0"/>
              <a:t>‹#›</a:t>
            </a:fld>
            <a:endParaRPr lang="en-GB"/>
          </a:p>
        </p:txBody>
      </p:sp>
    </p:spTree>
    <p:extLst>
      <p:ext uri="{BB962C8B-B14F-4D97-AF65-F5344CB8AC3E}">
        <p14:creationId xmlns:p14="http://schemas.microsoft.com/office/powerpoint/2010/main" val="130341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6567684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 name="Rectangle 1"/>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633949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8527926"/>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09055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253185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21231523"/>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meo.com/49205404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9321-D758-4091-9750-656D4DD33BC9}"/>
              </a:ext>
            </a:extLst>
          </p:cNvPr>
          <p:cNvSpPr>
            <a:spLocks noGrp="1"/>
          </p:cNvSpPr>
          <p:nvPr>
            <p:ph type="ctrTitle"/>
          </p:nvPr>
        </p:nvSpPr>
        <p:spPr/>
        <p:txBody>
          <a:bodyPr/>
          <a:lstStyle/>
          <a:p>
            <a:r>
              <a:rPr lang="en-GB" dirty="0"/>
              <a:t>Tuesday 2</a:t>
            </a:r>
            <a:r>
              <a:rPr lang="en-GB" baseline="30000" dirty="0"/>
              <a:t>nd</a:t>
            </a:r>
            <a:r>
              <a:rPr lang="en-GB" dirty="0"/>
              <a:t> February 2021</a:t>
            </a:r>
          </a:p>
        </p:txBody>
      </p:sp>
      <p:sp>
        <p:nvSpPr>
          <p:cNvPr id="3" name="Subtitle 2">
            <a:extLst>
              <a:ext uri="{FF2B5EF4-FFF2-40B4-BE49-F238E27FC236}">
                <a16:creationId xmlns:a16="http://schemas.microsoft.com/office/drawing/2014/main" id="{97D7506F-3477-463C-892E-F9F37AD3085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2813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2871942" cy="4832092"/>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84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85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83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490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p:txBody>
      </p:sp>
      <p:grpSp>
        <p:nvGrpSpPr>
          <p:cNvPr id="5" name="Group 4"/>
          <p:cNvGrpSpPr/>
          <p:nvPr/>
        </p:nvGrpSpPr>
        <p:grpSpPr>
          <a:xfrm>
            <a:off x="6252130" y="927244"/>
            <a:ext cx="2498576" cy="2448272"/>
            <a:chOff x="268171" y="249049"/>
            <a:chExt cx="2498576" cy="2448272"/>
          </a:xfrm>
        </p:grpSpPr>
        <p:sp>
          <p:nvSpPr>
            <p:cNvPr id="6" name="Oval 5"/>
            <p:cNvSpPr/>
            <p:nvPr/>
          </p:nvSpPr>
          <p:spPr>
            <a:xfrm>
              <a:off x="1081963"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Oval 6"/>
            <p:cNvSpPr/>
            <p:nvPr/>
          </p:nvSpPr>
          <p:spPr>
            <a:xfrm>
              <a:off x="268171"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Oval 7"/>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9" name="Straight Connector 8"/>
            <p:cNvCxnSpPr>
              <a:stCxn id="6" idx="3"/>
            </p:cNvCxnSpPr>
            <p:nvPr/>
          </p:nvCxnSpPr>
          <p:spPr>
            <a:xfrm flipH="1">
              <a:off x="844235"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p:cNvCxnSpPr>
            <p:nvPr/>
          </p:nvCxnSpPr>
          <p:spPr>
            <a:xfrm>
              <a:off x="1862452"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268870" y="1143994"/>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84</a:t>
            </a:r>
          </a:p>
        </p:txBody>
      </p:sp>
      <p:sp>
        <p:nvSpPr>
          <p:cNvPr id="12" name="TextBox 11"/>
          <p:cNvSpPr txBox="1"/>
          <p:nvPr/>
        </p:nvSpPr>
        <p:spPr>
          <a:xfrm>
            <a:off x="6417880" y="2689451"/>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60</a:t>
            </a:r>
          </a:p>
        </p:txBody>
      </p:sp>
      <p:cxnSp>
        <p:nvCxnSpPr>
          <p:cNvPr id="13" name="Straight Arrow Connector 12"/>
          <p:cNvCxnSpPr/>
          <p:nvPr/>
        </p:nvCxnSpPr>
        <p:spPr>
          <a:xfrm>
            <a:off x="6650041" y="3387182"/>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3251" y="3360023"/>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15" name="Rectangle 14"/>
          <p:cNvSpPr/>
          <p:nvPr/>
        </p:nvSpPr>
        <p:spPr>
          <a:xfrm>
            <a:off x="6349115" y="4030256"/>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20</a:t>
            </a:r>
          </a:p>
        </p:txBody>
      </p:sp>
      <p:sp>
        <p:nvSpPr>
          <p:cNvPr id="16" name="TextBox 15"/>
          <p:cNvSpPr txBox="1"/>
          <p:nvPr/>
        </p:nvSpPr>
        <p:spPr>
          <a:xfrm>
            <a:off x="8021378" y="2693588"/>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24</a:t>
            </a:r>
          </a:p>
        </p:txBody>
      </p:sp>
      <p:cxnSp>
        <p:nvCxnSpPr>
          <p:cNvPr id="17" name="Straight Arrow Connector 16"/>
          <p:cNvCxnSpPr/>
          <p:nvPr/>
        </p:nvCxnSpPr>
        <p:spPr>
          <a:xfrm>
            <a:off x="8260694" y="3375517"/>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80692" y="341586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19" name="Rectangle 18"/>
          <p:cNvSpPr/>
          <p:nvPr/>
        </p:nvSpPr>
        <p:spPr>
          <a:xfrm>
            <a:off x="8099712" y="4068244"/>
            <a:ext cx="987374" cy="492443"/>
          </a:xfrm>
          <a:prstGeom prst="rect">
            <a:avLst/>
          </a:prstGeom>
        </p:spPr>
        <p:txBody>
          <a:bodyPr wrap="square">
            <a:spAutoFit/>
          </a:bodyPr>
          <a:lstStyle/>
          <a:p>
            <a:pPr defTabSz="457200"/>
            <a:r>
              <a:rPr lang="en-GB" sz="2600" dirty="0">
                <a:solidFill>
                  <a:prstClr val="black"/>
                </a:solidFill>
                <a:latin typeface="Calibri" panose="020F0502020204030204"/>
              </a:rPr>
              <a:t>8</a:t>
            </a:r>
          </a:p>
        </p:txBody>
      </p:sp>
      <p:sp>
        <p:nvSpPr>
          <p:cNvPr id="20" name="Rectangle 19"/>
          <p:cNvSpPr/>
          <p:nvPr/>
        </p:nvSpPr>
        <p:spPr>
          <a:xfrm>
            <a:off x="4597805" y="334777"/>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28</a:t>
            </a:r>
          </a:p>
        </p:txBody>
      </p:sp>
      <p:sp>
        <p:nvSpPr>
          <p:cNvPr id="21" name="Rectangle 20"/>
          <p:cNvSpPr/>
          <p:nvPr/>
        </p:nvSpPr>
        <p:spPr>
          <a:xfrm>
            <a:off x="4632979" y="1635452"/>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28 r 1</a:t>
            </a:r>
          </a:p>
        </p:txBody>
      </p:sp>
      <p:sp>
        <p:nvSpPr>
          <p:cNvPr id="22" name="Rectangle 21"/>
          <p:cNvSpPr/>
          <p:nvPr/>
        </p:nvSpPr>
        <p:spPr>
          <a:xfrm>
            <a:off x="4642984" y="2883074"/>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27 r 2</a:t>
            </a:r>
          </a:p>
        </p:txBody>
      </p:sp>
      <p:sp>
        <p:nvSpPr>
          <p:cNvPr id="23" name="Rectangle 22"/>
          <p:cNvSpPr/>
          <p:nvPr/>
        </p:nvSpPr>
        <p:spPr>
          <a:xfrm>
            <a:off x="4844649" y="4183749"/>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70</a:t>
            </a:r>
          </a:p>
        </p:txBody>
      </p:sp>
    </p:spTree>
    <p:custDataLst>
      <p:tags r:id="rId1"/>
    </p:custDataLst>
    <p:extLst>
      <p:ext uri="{BB962C8B-B14F-4D97-AF65-F5344CB8AC3E}">
        <p14:creationId xmlns:p14="http://schemas.microsoft.com/office/powerpoint/2010/main" val="19670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7748" y="1461827"/>
            <a:ext cx="1763783"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609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pic>
        <p:nvPicPr>
          <p:cNvPr id="15" name="Picture 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780201" y="2532245"/>
            <a:ext cx="414429" cy="406222"/>
          </a:xfrm>
          <a:prstGeom prst="rect">
            <a:avLst/>
          </a:prstGeom>
        </p:spPr>
      </p:pic>
      <p:sp>
        <p:nvSpPr>
          <p:cNvPr id="23" name="Rectangle 22"/>
          <p:cNvSpPr/>
          <p:nvPr/>
        </p:nvSpPr>
        <p:spPr>
          <a:xfrm>
            <a:off x="3967356" y="1461827"/>
            <a:ext cx="367408" cy="523220"/>
          </a:xfrm>
          <a:prstGeom prst="rect">
            <a:avLst/>
          </a:prstGeom>
        </p:spPr>
        <p:txBody>
          <a:bodyPr wrap="none">
            <a:spAutoFit/>
          </a:bodyPr>
          <a:lstStyle/>
          <a:p>
            <a:pPr defTabSz="457200"/>
            <a:r>
              <a:rPr lang="en-GB" sz="2800" dirty="0">
                <a:solidFill>
                  <a:srgbClr val="0070C0"/>
                </a:solidFill>
                <a:latin typeface="Calibri" panose="020F0502020204030204"/>
              </a:rPr>
              <a:t>2</a:t>
            </a:r>
          </a:p>
        </p:txBody>
      </p:sp>
      <p:pic>
        <p:nvPicPr>
          <p:cNvPr id="32" name="Picture 3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129310" y="2424284"/>
            <a:ext cx="414429" cy="406222"/>
          </a:xfrm>
          <a:prstGeom prst="rect">
            <a:avLst/>
          </a:prstGeom>
        </p:spPr>
      </p:pic>
      <p:pic>
        <p:nvPicPr>
          <p:cNvPr id="34" name="Picture 3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817898" y="2735356"/>
            <a:ext cx="414429" cy="406222"/>
          </a:xfrm>
          <a:prstGeom prst="rect">
            <a:avLst/>
          </a:prstGeom>
        </p:spPr>
      </p:pic>
      <p:pic>
        <p:nvPicPr>
          <p:cNvPr id="36" name="Picture 3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817898" y="2097943"/>
            <a:ext cx="414429" cy="406222"/>
          </a:xfrm>
          <a:prstGeom prst="rect">
            <a:avLst/>
          </a:prstGeom>
        </p:spPr>
      </p:pic>
      <p:pic>
        <p:nvPicPr>
          <p:cNvPr id="37" name="Picture 3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447813" y="2465545"/>
            <a:ext cx="414429" cy="406222"/>
          </a:xfrm>
          <a:prstGeom prst="rect">
            <a:avLst/>
          </a:prstGeom>
        </p:spPr>
      </p:pic>
      <p:pic>
        <p:nvPicPr>
          <p:cNvPr id="38" name="Picture 3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098924" y="2691149"/>
            <a:ext cx="414429" cy="406222"/>
          </a:xfrm>
          <a:prstGeom prst="rect">
            <a:avLst/>
          </a:prstGeom>
        </p:spPr>
      </p:pic>
      <p:pic>
        <p:nvPicPr>
          <p:cNvPr id="39" name="Picture 3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454610" y="3107360"/>
            <a:ext cx="414429" cy="406222"/>
          </a:xfrm>
          <a:prstGeom prst="rect">
            <a:avLst/>
          </a:prstGeom>
        </p:spPr>
      </p:pic>
      <p:pic>
        <p:nvPicPr>
          <p:cNvPr id="40" name="Picture 3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977595" y="3077584"/>
            <a:ext cx="414429" cy="406222"/>
          </a:xfrm>
          <a:prstGeom prst="rect">
            <a:avLst/>
          </a:prstGeom>
        </p:spPr>
      </p:pic>
      <p:pic>
        <p:nvPicPr>
          <p:cNvPr id="41" name="Picture 4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042593" y="2071308"/>
            <a:ext cx="414429" cy="4062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594" y="2155044"/>
            <a:ext cx="414000" cy="403803"/>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154" y="2136710"/>
            <a:ext cx="414000" cy="403803"/>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239" y="2637667"/>
            <a:ext cx="414000" cy="403803"/>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951" y="3055859"/>
            <a:ext cx="414000" cy="403803"/>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511" y="3037525"/>
            <a:ext cx="414000" cy="403803"/>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25" y="2566878"/>
            <a:ext cx="414000" cy="403803"/>
          </a:xfrm>
          <a:prstGeom prst="rect">
            <a:avLst/>
          </a:prstGeom>
        </p:spPr>
      </p:pic>
      <p:graphicFrame>
        <p:nvGraphicFramePr>
          <p:cNvPr id="51" name="Table 50"/>
          <p:cNvGraphicFramePr>
            <a:graphicFrameLocks noGrp="1"/>
          </p:cNvGraphicFramePr>
          <p:nvPr/>
        </p:nvGraphicFramePr>
        <p:xfrm>
          <a:off x="5669313" y="1644879"/>
          <a:ext cx="3765644" cy="2613270"/>
        </p:xfrm>
        <a:graphic>
          <a:graphicData uri="http://schemas.openxmlformats.org/drawingml/2006/table">
            <a:tbl>
              <a:tblPr firstRow="1" bandRow="1">
                <a:tableStyleId>{5940675A-B579-460E-94D1-54222C63F5DA}</a:tableStyleId>
              </a:tblPr>
              <a:tblGrid>
                <a:gridCol w="1172525">
                  <a:extLst>
                    <a:ext uri="{9D8B030D-6E8A-4147-A177-3AD203B41FA5}">
                      <a16:colId xmlns:a16="http://schemas.microsoft.com/office/drawing/2014/main" val="2069221138"/>
                    </a:ext>
                  </a:extLst>
                </a:gridCol>
                <a:gridCol w="1357957">
                  <a:extLst>
                    <a:ext uri="{9D8B030D-6E8A-4147-A177-3AD203B41FA5}">
                      <a16:colId xmlns:a16="http://schemas.microsoft.com/office/drawing/2014/main" val="2550450566"/>
                    </a:ext>
                  </a:extLst>
                </a:gridCol>
                <a:gridCol w="1235162">
                  <a:extLst>
                    <a:ext uri="{9D8B030D-6E8A-4147-A177-3AD203B41FA5}">
                      <a16:colId xmlns:a16="http://schemas.microsoft.com/office/drawing/2014/main" val="544942445"/>
                    </a:ext>
                  </a:extLst>
                </a:gridCol>
              </a:tblGrid>
              <a:tr h="468000">
                <a:tc>
                  <a:txBody>
                    <a:bodyPr/>
                    <a:lstStyle/>
                    <a:p>
                      <a:pPr algn="ctr"/>
                      <a:r>
                        <a:rPr lang="en-GB" sz="2400" dirty="0">
                          <a:latin typeface="+mn-lt"/>
                        </a:rPr>
                        <a:t>H</a:t>
                      </a:r>
                    </a:p>
                  </a:txBody>
                  <a:tcPr anchor="ctr">
                    <a:solidFill>
                      <a:schemeClr val="accent6">
                        <a:lumMod val="40000"/>
                        <a:lumOff val="60000"/>
                      </a:schemeClr>
                    </a:solidFill>
                  </a:tcPr>
                </a:tc>
                <a:tc>
                  <a:txBody>
                    <a:bodyPr/>
                    <a:lstStyle/>
                    <a:p>
                      <a:pPr algn="ctr"/>
                      <a:r>
                        <a:rPr lang="en-GB" sz="2400" dirty="0">
                          <a:latin typeface="+mn-lt"/>
                        </a:rPr>
                        <a:t>T</a:t>
                      </a:r>
                    </a:p>
                  </a:txBody>
                  <a:tcPr anchor="ctr">
                    <a:solidFill>
                      <a:schemeClr val="accent4">
                        <a:lumMod val="60000"/>
                        <a:lumOff val="40000"/>
                      </a:schemeClr>
                    </a:solidFill>
                  </a:tcPr>
                </a:tc>
                <a:tc>
                  <a:txBody>
                    <a:bodyPr/>
                    <a:lstStyle/>
                    <a:p>
                      <a:pPr algn="ctr"/>
                      <a:r>
                        <a:rPr lang="en-GB" sz="2400" dirty="0">
                          <a:latin typeface="+mn-lt"/>
                        </a:rPr>
                        <a:t>O</a:t>
                      </a:r>
                    </a:p>
                  </a:txBody>
                  <a:tcPr anchor="ctr">
                    <a:solidFill>
                      <a:srgbClr val="FF5050"/>
                    </a:solidFill>
                  </a:tcPr>
                </a:tc>
                <a:extLst>
                  <a:ext uri="{0D108BD9-81ED-4DB2-BD59-A6C34878D82A}">
                    <a16:rowId xmlns:a16="http://schemas.microsoft.com/office/drawing/2014/main" val="1967756721"/>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86321701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522383452"/>
                  </a:ext>
                </a:extLst>
              </a:tr>
            </a:tbl>
          </a:graphicData>
        </a:graphic>
      </p:graphicFrame>
      <p:sp>
        <p:nvSpPr>
          <p:cNvPr id="52" name="Rounded Rectangle 51"/>
          <p:cNvSpPr/>
          <p:nvPr/>
        </p:nvSpPr>
        <p:spPr>
          <a:xfrm>
            <a:off x="6756400" y="1461827"/>
            <a:ext cx="1562100" cy="2983568"/>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3" name="Rectangle 52"/>
          <p:cNvSpPr/>
          <p:nvPr/>
        </p:nvSpPr>
        <p:spPr>
          <a:xfrm>
            <a:off x="4167455" y="1461827"/>
            <a:ext cx="367408" cy="523220"/>
          </a:xfrm>
          <a:prstGeom prst="rect">
            <a:avLst/>
          </a:prstGeom>
        </p:spPr>
        <p:txBody>
          <a:bodyPr wrap="none">
            <a:spAutoFit/>
          </a:bodyPr>
          <a:lstStyle/>
          <a:p>
            <a:pPr defTabSz="457200"/>
            <a:r>
              <a:rPr lang="en-GB" sz="2800" dirty="0">
                <a:solidFill>
                  <a:srgbClr val="0070C0"/>
                </a:solidFill>
                <a:latin typeface="Calibri" panose="020F0502020204030204"/>
              </a:rPr>
              <a:t>0</a:t>
            </a:r>
          </a:p>
        </p:txBody>
      </p:sp>
      <p:sp>
        <p:nvSpPr>
          <p:cNvPr id="54" name="Rectangle 53"/>
          <p:cNvSpPr/>
          <p:nvPr/>
        </p:nvSpPr>
        <p:spPr>
          <a:xfrm>
            <a:off x="4374524" y="1461827"/>
            <a:ext cx="367408" cy="523220"/>
          </a:xfrm>
          <a:prstGeom prst="rect">
            <a:avLst/>
          </a:prstGeom>
        </p:spPr>
        <p:txBody>
          <a:bodyPr wrap="none">
            <a:spAutoFit/>
          </a:bodyPr>
          <a:lstStyle/>
          <a:p>
            <a:pPr defTabSz="457200"/>
            <a:r>
              <a:rPr lang="en-GB" sz="2800" dirty="0">
                <a:solidFill>
                  <a:srgbClr val="0070C0"/>
                </a:solidFill>
                <a:latin typeface="Calibri" panose="020F0502020204030204"/>
              </a:rPr>
              <a:t>3</a:t>
            </a:r>
          </a:p>
        </p:txBody>
      </p:sp>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1.66667E-6 5.55112E-17 L 0.43073 0.01759 " pathEditMode="relative" rAng="0" ptsTypes="AA">
                                      <p:cBhvr>
                                        <p:cTn id="53" dur="2000" fill="hold"/>
                                        <p:tgtEl>
                                          <p:spTgt spid="2"/>
                                        </p:tgtEl>
                                        <p:attrNameLst>
                                          <p:attrName>ppt_x</p:attrName>
                                          <p:attrName>ppt_y</p:attrName>
                                        </p:attrNameLst>
                                      </p:cBhvr>
                                      <p:rCtr x="21528" y="880"/>
                                    </p:animMotion>
                                  </p:childTnLst>
                                </p:cTn>
                              </p:par>
                              <p:par>
                                <p:cTn id="54" presetID="42" presetClass="path" presetSubtype="0" accel="50000" decel="50000" fill="hold" nodeType="withEffect">
                                  <p:stCondLst>
                                    <p:cond delay="0"/>
                                  </p:stCondLst>
                                  <p:childTnLst>
                                    <p:animMotion origin="layout" path="M 4.72222E-6 -2.22222E-6 L 0.3243 0.01713 " pathEditMode="relative" rAng="0" ptsTypes="AA">
                                      <p:cBhvr>
                                        <p:cTn id="55" dur="2000" fill="hold"/>
                                        <p:tgtEl>
                                          <p:spTgt spid="46"/>
                                        </p:tgtEl>
                                        <p:attrNameLst>
                                          <p:attrName>ppt_x</p:attrName>
                                          <p:attrName>ppt_y</p:attrName>
                                        </p:attrNameLst>
                                      </p:cBhvr>
                                      <p:rCtr x="16215" y="856"/>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66667E-6 -3.7037E-7 L 0.43906 0.05347 " pathEditMode="relative" rAng="0" ptsTypes="AA">
                                      <p:cBhvr>
                                        <p:cTn id="59" dur="2000" fill="hold"/>
                                        <p:tgtEl>
                                          <p:spTgt spid="47"/>
                                        </p:tgtEl>
                                        <p:attrNameLst>
                                          <p:attrName>ppt_x</p:attrName>
                                          <p:attrName>ppt_y</p:attrName>
                                        </p:attrNameLst>
                                      </p:cBhvr>
                                      <p:rCtr x="21944" y="2662"/>
                                    </p:animMotion>
                                  </p:childTnLst>
                                </p:cTn>
                              </p:par>
                              <p:par>
                                <p:cTn id="60" presetID="42" presetClass="path" presetSubtype="0" accel="50000" decel="50000" fill="hold" nodeType="withEffect">
                                  <p:stCondLst>
                                    <p:cond delay="0"/>
                                  </p:stCondLst>
                                  <p:childTnLst>
                                    <p:animMotion origin="layout" path="M -1.11111E-6 -3.7037E-6 L 0.32066 0.06528 " pathEditMode="relative" rAng="0" ptsTypes="AA">
                                      <p:cBhvr>
                                        <p:cTn id="61" dur="2000" fill="hold"/>
                                        <p:tgtEl>
                                          <p:spTgt spid="50"/>
                                        </p:tgtEl>
                                        <p:attrNameLst>
                                          <p:attrName>ppt_x</p:attrName>
                                          <p:attrName>ppt_y</p:attrName>
                                        </p:attrNameLst>
                                      </p:cBhvr>
                                      <p:rCtr x="16024" y="3264"/>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5.55556E-7 0 L 0.37101 0.09653 " pathEditMode="relative" rAng="0" ptsTypes="AA">
                                      <p:cBhvr>
                                        <p:cTn id="65" dur="2000" fill="hold"/>
                                        <p:tgtEl>
                                          <p:spTgt spid="48"/>
                                        </p:tgtEl>
                                        <p:attrNameLst>
                                          <p:attrName>ppt_x</p:attrName>
                                          <p:attrName>ppt_y</p:attrName>
                                        </p:attrNameLst>
                                      </p:cBhvr>
                                      <p:rCtr x="18542" y="4815"/>
                                    </p:animMotion>
                                  </p:childTnLst>
                                </p:cTn>
                              </p:par>
                              <p:par>
                                <p:cTn id="66" presetID="42" presetClass="path" presetSubtype="0" accel="50000" decel="50000" fill="hold" nodeType="withEffect">
                                  <p:stCondLst>
                                    <p:cond delay="0"/>
                                  </p:stCondLst>
                                  <p:childTnLst>
                                    <p:animMotion origin="layout" path="M 3.33333E-6 -2.22222E-6 L 0.36562 0.09931 " pathEditMode="relative" rAng="0" ptsTypes="AA">
                                      <p:cBhvr>
                                        <p:cTn id="67" dur="2000" fill="hold"/>
                                        <p:tgtEl>
                                          <p:spTgt spid="49"/>
                                        </p:tgtEl>
                                        <p:attrNameLst>
                                          <p:attrName>ppt_x</p:attrName>
                                          <p:attrName>ppt_y</p:attrName>
                                        </p:attrNameLst>
                                      </p:cBhvr>
                                      <p:rCtr x="18281" y="4954"/>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77778E-7 -1.85185E-6 L 0.42674 -0.02361 " pathEditMode="relative" rAng="0" ptsTypes="AA">
                                      <p:cBhvr>
                                        <p:cTn id="71" dur="2000" fill="hold"/>
                                        <p:tgtEl>
                                          <p:spTgt spid="32"/>
                                        </p:tgtEl>
                                        <p:attrNameLst>
                                          <p:attrName>ppt_x</p:attrName>
                                          <p:attrName>ppt_y</p:attrName>
                                        </p:attrNameLst>
                                      </p:cBhvr>
                                      <p:rCtr x="21337" y="-1181"/>
                                    </p:animMotion>
                                  </p:childTnLst>
                                </p:cTn>
                              </p:par>
                              <p:par>
                                <p:cTn id="72" presetID="42" presetClass="path" presetSubtype="0" accel="50000" decel="50000" fill="hold" nodeType="withEffect">
                                  <p:stCondLst>
                                    <p:cond delay="0"/>
                                  </p:stCondLst>
                                  <p:childTnLst>
                                    <p:animMotion origin="layout" path="M -2.5E-6 3.33333E-6 L 0.4224 0.02407 " pathEditMode="relative" rAng="0" ptsTypes="AA">
                                      <p:cBhvr>
                                        <p:cTn id="73" dur="2000" fill="hold"/>
                                        <p:tgtEl>
                                          <p:spTgt spid="36"/>
                                        </p:tgtEl>
                                        <p:attrNameLst>
                                          <p:attrName>ppt_x</p:attrName>
                                          <p:attrName>ppt_y</p:attrName>
                                        </p:attrNameLst>
                                      </p:cBhvr>
                                      <p:rCtr x="21111" y="1204"/>
                                    </p:animMotion>
                                  </p:childTnLst>
                                </p:cTn>
                              </p:par>
                              <p:par>
                                <p:cTn id="74" presetID="42" presetClass="path" presetSubtype="0" accel="50000" decel="50000" fill="hold" nodeType="withEffect">
                                  <p:stCondLst>
                                    <p:cond delay="0"/>
                                  </p:stCondLst>
                                  <p:childTnLst>
                                    <p:animMotion origin="layout" path="M -2.77778E-7 -2.96296E-6 L 0.46667 0.02778 " pathEditMode="relative" rAng="0" ptsTypes="AA">
                                      <p:cBhvr>
                                        <p:cTn id="75" dur="2000" fill="hold"/>
                                        <p:tgtEl>
                                          <p:spTgt spid="41"/>
                                        </p:tgtEl>
                                        <p:attrNameLst>
                                          <p:attrName>ppt_x</p:attrName>
                                          <p:attrName>ppt_y</p:attrName>
                                        </p:attrNameLst>
                                      </p:cBhvr>
                                      <p:rCtr x="23333" y="1389"/>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8.33333E-7 -2.59259E-6 L 0.57413 0.0676 " pathEditMode="relative" rAng="0" ptsTypes="AA">
                                      <p:cBhvr>
                                        <p:cTn id="79" dur="2000" fill="hold"/>
                                        <p:tgtEl>
                                          <p:spTgt spid="15"/>
                                        </p:tgtEl>
                                        <p:attrNameLst>
                                          <p:attrName>ppt_x</p:attrName>
                                          <p:attrName>ppt_y</p:attrName>
                                        </p:attrNameLst>
                                      </p:cBhvr>
                                      <p:rCtr x="28698" y="3380"/>
                                    </p:animMotion>
                                  </p:childTnLst>
                                </p:cTn>
                              </p:par>
                              <p:par>
                                <p:cTn id="80" presetID="42" presetClass="path" presetSubtype="0" accel="50000" decel="50000" fill="hold" nodeType="withEffect">
                                  <p:stCondLst>
                                    <p:cond delay="0"/>
                                  </p:stCondLst>
                                  <p:childTnLst>
                                    <p:animMotion origin="layout" path="M -2.5E-6 -2.22222E-6 L 0.38125 0.0382 " pathEditMode="relative" rAng="0" ptsTypes="AA">
                                      <p:cBhvr>
                                        <p:cTn id="81" dur="2000" fill="hold"/>
                                        <p:tgtEl>
                                          <p:spTgt spid="34"/>
                                        </p:tgtEl>
                                        <p:attrNameLst>
                                          <p:attrName>ppt_x</p:attrName>
                                          <p:attrName>ppt_y</p:attrName>
                                        </p:attrNameLst>
                                      </p:cBhvr>
                                      <p:rCtr x="19062" y="1898"/>
                                    </p:animMotion>
                                  </p:childTnLst>
                                </p:cTn>
                              </p:par>
                              <p:par>
                                <p:cTn id="82" presetID="42" presetClass="path" presetSubtype="0" accel="50000" decel="50000" fill="hold" nodeType="withEffect">
                                  <p:stCondLst>
                                    <p:cond delay="0"/>
                                  </p:stCondLst>
                                  <p:childTnLst>
                                    <p:animMotion origin="layout" path="M -1.11111E-6 -3.7037E-7 L 0.46146 0.07732 " pathEditMode="relative" rAng="0" ptsTypes="AA">
                                      <p:cBhvr>
                                        <p:cTn id="83" dur="2000" fill="hold"/>
                                        <p:tgtEl>
                                          <p:spTgt spid="37"/>
                                        </p:tgtEl>
                                        <p:attrNameLst>
                                          <p:attrName>ppt_x</p:attrName>
                                          <p:attrName>ppt_y</p:attrName>
                                        </p:attrNameLst>
                                      </p:cBhvr>
                                      <p:rCtr x="23073" y="3866"/>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3.33333E-6 -7.40741E-7 L 0.53923 0.1412 " pathEditMode="relative" rAng="0" ptsTypes="AA">
                                      <p:cBhvr>
                                        <p:cTn id="87" dur="2000" fill="hold"/>
                                        <p:tgtEl>
                                          <p:spTgt spid="38"/>
                                        </p:tgtEl>
                                        <p:attrNameLst>
                                          <p:attrName>ppt_x</p:attrName>
                                          <p:attrName>ppt_y</p:attrName>
                                        </p:attrNameLst>
                                      </p:cBhvr>
                                      <p:rCtr x="26962" y="7060"/>
                                    </p:animMotion>
                                  </p:childTnLst>
                                </p:cTn>
                              </p:par>
                              <p:par>
                                <p:cTn id="88" presetID="42" presetClass="path" presetSubtype="0" accel="50000" decel="50000" fill="hold" nodeType="withEffect">
                                  <p:stCondLst>
                                    <p:cond delay="0"/>
                                  </p:stCondLst>
                                  <p:childTnLst>
                                    <p:animMotion origin="layout" path="M -2.22222E-6 -2.22222E-6 L 0.51424 0.08588 " pathEditMode="relative" rAng="0" ptsTypes="AA">
                                      <p:cBhvr>
                                        <p:cTn id="89" dur="2000" fill="hold"/>
                                        <p:tgtEl>
                                          <p:spTgt spid="40"/>
                                        </p:tgtEl>
                                        <p:attrNameLst>
                                          <p:attrName>ppt_x</p:attrName>
                                          <p:attrName>ppt_y</p:attrName>
                                        </p:attrNameLst>
                                      </p:cBhvr>
                                      <p:rCtr x="25712" y="4282"/>
                                    </p:animMotion>
                                  </p:childTnLst>
                                </p:cTn>
                              </p:par>
                              <p:par>
                                <p:cTn id="90" presetID="42" presetClass="path" presetSubtype="0" accel="50000" decel="50000" fill="hold" nodeType="withEffect">
                                  <p:stCondLst>
                                    <p:cond delay="0"/>
                                  </p:stCondLst>
                                  <p:childTnLst>
                                    <p:animMotion origin="layout" path="M 4.44444E-6 1.11111E-6 L 0.42239 0.08403 " pathEditMode="relative" rAng="0" ptsTypes="AA">
                                      <p:cBhvr>
                                        <p:cTn id="91" dur="2000" fill="hold"/>
                                        <p:tgtEl>
                                          <p:spTgt spid="39"/>
                                        </p:tgtEl>
                                        <p:attrNameLst>
                                          <p:attrName>ppt_x</p:attrName>
                                          <p:attrName>ppt_y</p:attrName>
                                        </p:attrNameLst>
                                      </p:cBhvr>
                                      <p:rCtr x="21111" y="4190"/>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down)">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2" grpId="0" animBg="1"/>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2160" y="368575"/>
            <a:ext cx="1763783"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576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pic>
        <p:nvPicPr>
          <p:cNvPr id="4" name="Picture 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783660" y="2071766"/>
            <a:ext cx="414429" cy="406222"/>
          </a:xfrm>
          <a:prstGeom prst="rect">
            <a:avLst/>
          </a:prstGeom>
        </p:spPr>
      </p:pic>
      <p:sp>
        <p:nvSpPr>
          <p:cNvPr id="5" name="Rectangle 4"/>
          <p:cNvSpPr/>
          <p:nvPr/>
        </p:nvSpPr>
        <p:spPr>
          <a:xfrm>
            <a:off x="4049483" y="368576"/>
            <a:ext cx="689612" cy="492443"/>
          </a:xfrm>
          <a:prstGeom prst="rect">
            <a:avLst/>
          </a:prstGeom>
        </p:spPr>
        <p:txBody>
          <a:bodyPr wrap="none">
            <a:spAutoFit/>
          </a:bodyPr>
          <a:lstStyle/>
          <a:p>
            <a:pPr defTabSz="457200"/>
            <a:r>
              <a:rPr lang="en-GB" sz="2600" dirty="0">
                <a:solidFill>
                  <a:srgbClr val="0070C0"/>
                </a:solidFill>
                <a:latin typeface="Calibri" panose="020F0502020204030204"/>
              </a:rPr>
              <a:t>144</a:t>
            </a:r>
          </a:p>
        </p:txBody>
      </p:sp>
      <p:pic>
        <p:nvPicPr>
          <p:cNvPr id="6" name="Picture 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183156" y="1165591"/>
            <a:ext cx="414429" cy="406222"/>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774032" y="1428094"/>
            <a:ext cx="414429" cy="40622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066841" y="636403"/>
            <a:ext cx="414429" cy="40622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641303" y="896627"/>
            <a:ext cx="414429" cy="406222"/>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087015" y="1720234"/>
            <a:ext cx="414429" cy="40622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938" y="896814"/>
            <a:ext cx="414000" cy="40380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498" y="878480"/>
            <a:ext cx="414000" cy="40380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583" y="1379437"/>
            <a:ext cx="414000" cy="4038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295" y="1797629"/>
            <a:ext cx="414000" cy="40380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912" y="1308648"/>
            <a:ext cx="414000" cy="403803"/>
          </a:xfrm>
          <a:prstGeom prst="rect">
            <a:avLst/>
          </a:prstGeom>
        </p:spPr>
      </p:pic>
      <p:graphicFrame>
        <p:nvGraphicFramePr>
          <p:cNvPr id="20" name="Table 19"/>
          <p:cNvGraphicFramePr>
            <a:graphicFrameLocks noGrp="1"/>
          </p:cNvGraphicFramePr>
          <p:nvPr/>
        </p:nvGraphicFramePr>
        <p:xfrm>
          <a:off x="5693725" y="551627"/>
          <a:ext cx="3765644" cy="3328360"/>
        </p:xfrm>
        <a:graphic>
          <a:graphicData uri="http://schemas.openxmlformats.org/drawingml/2006/table">
            <a:tbl>
              <a:tblPr firstRow="1" bandRow="1">
                <a:tableStyleId>{5940675A-B579-460E-94D1-54222C63F5DA}</a:tableStyleId>
              </a:tblPr>
              <a:tblGrid>
                <a:gridCol w="1172525">
                  <a:extLst>
                    <a:ext uri="{9D8B030D-6E8A-4147-A177-3AD203B41FA5}">
                      <a16:colId xmlns:a16="http://schemas.microsoft.com/office/drawing/2014/main" val="2069221138"/>
                    </a:ext>
                  </a:extLst>
                </a:gridCol>
                <a:gridCol w="1357957">
                  <a:extLst>
                    <a:ext uri="{9D8B030D-6E8A-4147-A177-3AD203B41FA5}">
                      <a16:colId xmlns:a16="http://schemas.microsoft.com/office/drawing/2014/main" val="2550450566"/>
                    </a:ext>
                  </a:extLst>
                </a:gridCol>
                <a:gridCol w="1235162">
                  <a:extLst>
                    <a:ext uri="{9D8B030D-6E8A-4147-A177-3AD203B41FA5}">
                      <a16:colId xmlns:a16="http://schemas.microsoft.com/office/drawing/2014/main" val="544942445"/>
                    </a:ext>
                  </a:extLst>
                </a:gridCol>
              </a:tblGrid>
              <a:tr h="468000">
                <a:tc>
                  <a:txBody>
                    <a:bodyPr/>
                    <a:lstStyle/>
                    <a:p>
                      <a:pPr algn="ctr"/>
                      <a:r>
                        <a:rPr lang="en-GB" sz="2400" dirty="0">
                          <a:latin typeface="+mn-lt"/>
                        </a:rPr>
                        <a:t>H</a:t>
                      </a:r>
                    </a:p>
                  </a:txBody>
                  <a:tcPr anchor="ctr">
                    <a:solidFill>
                      <a:schemeClr val="accent6">
                        <a:lumMod val="40000"/>
                        <a:lumOff val="60000"/>
                      </a:schemeClr>
                    </a:solidFill>
                  </a:tcPr>
                </a:tc>
                <a:tc>
                  <a:txBody>
                    <a:bodyPr/>
                    <a:lstStyle/>
                    <a:p>
                      <a:pPr algn="ctr"/>
                      <a:r>
                        <a:rPr lang="en-GB" sz="2400" dirty="0">
                          <a:latin typeface="+mn-lt"/>
                        </a:rPr>
                        <a:t>T</a:t>
                      </a:r>
                    </a:p>
                  </a:txBody>
                  <a:tcPr anchor="ctr">
                    <a:solidFill>
                      <a:schemeClr val="accent4">
                        <a:lumMod val="60000"/>
                        <a:lumOff val="40000"/>
                      </a:schemeClr>
                    </a:solidFill>
                  </a:tcPr>
                </a:tc>
                <a:tc>
                  <a:txBody>
                    <a:bodyPr/>
                    <a:lstStyle/>
                    <a:p>
                      <a:pPr algn="ctr"/>
                      <a:r>
                        <a:rPr lang="en-GB" sz="2400" dirty="0">
                          <a:latin typeface="+mn-lt"/>
                        </a:rPr>
                        <a:t>O</a:t>
                      </a:r>
                    </a:p>
                  </a:txBody>
                  <a:tcPr anchor="ctr">
                    <a:solidFill>
                      <a:srgbClr val="FF5050"/>
                    </a:solidFill>
                  </a:tcPr>
                </a:tc>
                <a:extLst>
                  <a:ext uri="{0D108BD9-81ED-4DB2-BD59-A6C34878D82A}">
                    <a16:rowId xmlns:a16="http://schemas.microsoft.com/office/drawing/2014/main" val="1967756721"/>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86321701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522383452"/>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387307420"/>
                  </a:ext>
                </a:extLst>
              </a:tr>
            </a:tbl>
          </a:graphicData>
        </a:graphic>
      </p:graphicFrame>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1814" y="1454460"/>
            <a:ext cx="414000" cy="403803"/>
          </a:xfrm>
          <a:prstGeom prst="rect">
            <a:avLst/>
          </a:prstGeom>
        </p:spPr>
      </p:pic>
      <p:grpSp>
        <p:nvGrpSpPr>
          <p:cNvPr id="26" name="Group 25"/>
          <p:cNvGrpSpPr/>
          <p:nvPr/>
        </p:nvGrpSpPr>
        <p:grpSpPr>
          <a:xfrm>
            <a:off x="2235160" y="2570175"/>
            <a:ext cx="3119145" cy="2527524"/>
            <a:chOff x="4671511" y="249049"/>
            <a:chExt cx="3119145" cy="2527524"/>
          </a:xfrm>
        </p:grpSpPr>
        <p:sp>
          <p:nvSpPr>
            <p:cNvPr id="27" name="Oval 26"/>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8" name="Oval 27"/>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9" name="Oval 28"/>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30" name="Straight Connector 29"/>
            <p:cNvCxnSpPr>
              <a:stCxn id="27"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33" name="Straight Connector 32"/>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3593" y="906074"/>
            <a:ext cx="414000" cy="403803"/>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066" y="1343586"/>
            <a:ext cx="414000" cy="403803"/>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260" y="1202803"/>
            <a:ext cx="414000" cy="403803"/>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568" y="951146"/>
            <a:ext cx="414000" cy="403803"/>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906" y="1917613"/>
            <a:ext cx="414000" cy="403803"/>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111" y="1853053"/>
            <a:ext cx="414000" cy="403803"/>
          </a:xfrm>
          <a:prstGeom prst="rect">
            <a:avLst/>
          </a:prstGeom>
        </p:spPr>
      </p:pic>
      <p:sp>
        <p:nvSpPr>
          <p:cNvPr id="74" name="TextBox 73"/>
          <p:cNvSpPr txBox="1"/>
          <p:nvPr/>
        </p:nvSpPr>
        <p:spPr>
          <a:xfrm>
            <a:off x="3429389" y="2759269"/>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576</a:t>
            </a:r>
          </a:p>
        </p:txBody>
      </p:sp>
      <p:sp>
        <p:nvSpPr>
          <p:cNvPr id="75" name="TextBox 74"/>
          <p:cNvSpPr txBox="1"/>
          <p:nvPr/>
        </p:nvSpPr>
        <p:spPr>
          <a:xfrm>
            <a:off x="2345171" y="4218804"/>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400</a:t>
            </a:r>
          </a:p>
        </p:txBody>
      </p:sp>
      <p:cxnSp>
        <p:nvCxnSpPr>
          <p:cNvPr id="76" name="Straight Arrow Connector 75"/>
          <p:cNvCxnSpPr/>
          <p:nvPr/>
        </p:nvCxnSpPr>
        <p:spPr>
          <a:xfrm>
            <a:off x="2679497" y="494328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12527" y="497440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78" name="Rectangle 77"/>
          <p:cNvSpPr/>
          <p:nvPr/>
        </p:nvSpPr>
        <p:spPr>
          <a:xfrm>
            <a:off x="2318345" y="557189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100</a:t>
            </a:r>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539" y="1780381"/>
            <a:ext cx="414000" cy="403803"/>
          </a:xfrm>
          <a:prstGeom prst="rect">
            <a:avLst/>
          </a:prstGeom>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780" y="1795009"/>
            <a:ext cx="414000" cy="403803"/>
          </a:xfrm>
          <a:prstGeom prst="rect">
            <a:avLst/>
          </a:prstGeom>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6222" y="965384"/>
            <a:ext cx="414000" cy="403803"/>
          </a:xfrm>
          <a:prstGeom prst="rect">
            <a:avLst/>
          </a:prstGeom>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478" y="1298626"/>
            <a:ext cx="414000" cy="403803"/>
          </a:xfrm>
          <a:prstGeom prst="rect">
            <a:avLst/>
          </a:prstGeom>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962" y="1553060"/>
            <a:ext cx="414000" cy="403803"/>
          </a:xfrm>
          <a:prstGeom prst="rect">
            <a:avLst/>
          </a:prstGeom>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144" y="1511656"/>
            <a:ext cx="414000" cy="403803"/>
          </a:xfrm>
          <a:prstGeom prst="rect">
            <a:avLst/>
          </a:prstGeom>
        </p:spPr>
      </p:pic>
      <p:pic>
        <p:nvPicPr>
          <p:cNvPr id="85" name="Picture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698" y="1293426"/>
            <a:ext cx="414000" cy="403803"/>
          </a:xfrm>
          <a:prstGeom prst="rect">
            <a:avLst/>
          </a:prstGeom>
        </p:spPr>
      </p:pic>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780" y="859611"/>
            <a:ext cx="414000" cy="403803"/>
          </a:xfrm>
          <a:prstGeom prst="rect">
            <a:avLst/>
          </a:prstGeom>
        </p:spPr>
      </p:pic>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596" y="782829"/>
            <a:ext cx="414000" cy="403803"/>
          </a:xfrm>
          <a:prstGeom prst="rect">
            <a:avLst/>
          </a:prstGeom>
        </p:spPr>
      </p:pic>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408" y="1147939"/>
            <a:ext cx="414000" cy="403803"/>
          </a:xfrm>
          <a:prstGeom prst="rect">
            <a:avLst/>
          </a:prstGeom>
        </p:spPr>
      </p:pic>
      <p:sp>
        <p:nvSpPr>
          <p:cNvPr id="89" name="TextBox 88"/>
          <p:cNvSpPr txBox="1"/>
          <p:nvPr/>
        </p:nvSpPr>
        <p:spPr>
          <a:xfrm>
            <a:off x="3429389" y="4394869"/>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160</a:t>
            </a:r>
          </a:p>
        </p:txBody>
      </p:sp>
      <p:cxnSp>
        <p:nvCxnSpPr>
          <p:cNvPr id="90" name="Straight Arrow Connector 89"/>
          <p:cNvCxnSpPr/>
          <p:nvPr/>
        </p:nvCxnSpPr>
        <p:spPr>
          <a:xfrm>
            <a:off x="3784321" y="509568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817351" y="512680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92" name="Rectangle 91"/>
          <p:cNvSpPr/>
          <p:nvPr/>
        </p:nvSpPr>
        <p:spPr>
          <a:xfrm>
            <a:off x="3516881" y="5711505"/>
            <a:ext cx="987374" cy="492443"/>
          </a:xfrm>
          <a:prstGeom prst="rect">
            <a:avLst/>
          </a:prstGeom>
        </p:spPr>
        <p:txBody>
          <a:bodyPr wrap="square">
            <a:spAutoFit/>
          </a:bodyPr>
          <a:lstStyle/>
          <a:p>
            <a:pPr defTabSz="457200"/>
            <a:r>
              <a:rPr lang="en-GB" sz="2600" dirty="0">
                <a:solidFill>
                  <a:prstClr val="black"/>
                </a:solidFill>
                <a:latin typeface="Calibri" panose="020F0502020204030204"/>
              </a:rPr>
              <a:t>40</a:t>
            </a:r>
          </a:p>
        </p:txBody>
      </p:sp>
      <p:pic>
        <p:nvPicPr>
          <p:cNvPr id="95" name="Picture 9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872779" y="1287315"/>
            <a:ext cx="414429" cy="406222"/>
          </a:xfrm>
          <a:prstGeom prst="rect">
            <a:avLst/>
          </a:prstGeom>
        </p:spPr>
      </p:pic>
      <p:pic>
        <p:nvPicPr>
          <p:cNvPr id="96" name="Picture 9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287208" y="1188008"/>
            <a:ext cx="414429" cy="406222"/>
          </a:xfrm>
          <a:prstGeom prst="rect">
            <a:avLst/>
          </a:prstGeom>
        </p:spPr>
      </p:pic>
      <p:pic>
        <p:nvPicPr>
          <p:cNvPr id="97" name="Picture 9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846073" y="907512"/>
            <a:ext cx="414429" cy="406222"/>
          </a:xfrm>
          <a:prstGeom prst="rect">
            <a:avLst/>
          </a:prstGeom>
        </p:spPr>
      </p:pic>
      <p:pic>
        <p:nvPicPr>
          <p:cNvPr id="98" name="Picture 9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218650" y="796588"/>
            <a:ext cx="414429" cy="406222"/>
          </a:xfrm>
          <a:prstGeom prst="rect">
            <a:avLst/>
          </a:prstGeom>
        </p:spPr>
      </p:pic>
      <p:pic>
        <p:nvPicPr>
          <p:cNvPr id="99" name="Picture 9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516882" y="1164624"/>
            <a:ext cx="414429" cy="406222"/>
          </a:xfrm>
          <a:prstGeom prst="rect">
            <a:avLst/>
          </a:prstGeom>
        </p:spPr>
      </p:pic>
      <p:pic>
        <p:nvPicPr>
          <p:cNvPr id="100" name="Picture 9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950368" y="2088849"/>
            <a:ext cx="414429" cy="406222"/>
          </a:xfrm>
          <a:prstGeom prst="rect">
            <a:avLst/>
          </a:prstGeom>
        </p:spPr>
      </p:pic>
      <p:pic>
        <p:nvPicPr>
          <p:cNvPr id="101" name="Picture 10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364797" y="1989542"/>
            <a:ext cx="414429" cy="406222"/>
          </a:xfrm>
          <a:prstGeom prst="rect">
            <a:avLst/>
          </a:prstGeom>
        </p:spPr>
      </p:pic>
      <p:pic>
        <p:nvPicPr>
          <p:cNvPr id="102" name="Picture 10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923662" y="1709046"/>
            <a:ext cx="414429" cy="406222"/>
          </a:xfrm>
          <a:prstGeom prst="rect">
            <a:avLst/>
          </a:prstGeom>
        </p:spPr>
      </p:pic>
      <p:pic>
        <p:nvPicPr>
          <p:cNvPr id="103" name="Picture 10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296239" y="1598122"/>
            <a:ext cx="414429" cy="406222"/>
          </a:xfrm>
          <a:prstGeom prst="rect">
            <a:avLst/>
          </a:prstGeom>
        </p:spPr>
      </p:pic>
      <p:pic>
        <p:nvPicPr>
          <p:cNvPr id="104" name="Picture 10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594471" y="1966158"/>
            <a:ext cx="414429" cy="406222"/>
          </a:xfrm>
          <a:prstGeom prst="rect">
            <a:avLst/>
          </a:prstGeom>
        </p:spPr>
      </p:pic>
      <p:sp>
        <p:nvSpPr>
          <p:cNvPr id="105" name="TextBox 104"/>
          <p:cNvSpPr txBox="1"/>
          <p:nvPr/>
        </p:nvSpPr>
        <p:spPr>
          <a:xfrm>
            <a:off x="4642467" y="4255255"/>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16</a:t>
            </a:r>
          </a:p>
        </p:txBody>
      </p:sp>
      <p:cxnSp>
        <p:nvCxnSpPr>
          <p:cNvPr id="106" name="Straight Arrow Connector 105"/>
          <p:cNvCxnSpPr/>
          <p:nvPr/>
        </p:nvCxnSpPr>
        <p:spPr>
          <a:xfrm>
            <a:off x="4908742" y="4956074"/>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941772" y="4987192"/>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108" name="Rectangle 107"/>
          <p:cNvSpPr/>
          <p:nvPr/>
        </p:nvSpPr>
        <p:spPr>
          <a:xfrm>
            <a:off x="4727936" y="557189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4</a:t>
            </a:r>
          </a:p>
        </p:txBody>
      </p:sp>
    </p:spTree>
    <p:custDataLst>
      <p:tags r:id="rId1"/>
    </p:custDataLst>
    <p:extLst>
      <p:ext uri="{BB962C8B-B14F-4D97-AF65-F5344CB8AC3E}">
        <p14:creationId xmlns:p14="http://schemas.microsoft.com/office/powerpoint/2010/main" val="14457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4.81481E-6 L 0.40312 0.24907 " pathEditMode="relative" rAng="0" ptsTypes="AA">
                                      <p:cBhvr>
                                        <p:cTn id="6" dur="2000" fill="hold"/>
                                        <p:tgtEl>
                                          <p:spTgt spid="14"/>
                                        </p:tgtEl>
                                        <p:attrNameLst>
                                          <p:attrName>ppt_x</p:attrName>
                                          <p:attrName>ppt_y</p:attrName>
                                        </p:attrNameLst>
                                      </p:cBhvr>
                                      <p:rCtr x="20156" y="12454"/>
                                    </p:animMotion>
                                  </p:childTnLst>
                                </p:cTn>
                              </p:par>
                              <p:par>
                                <p:cTn id="7" presetID="42" presetClass="path" presetSubtype="0" accel="50000" decel="50000" fill="hold" nodeType="withEffect">
                                  <p:stCondLst>
                                    <p:cond delay="0"/>
                                  </p:stCondLst>
                                  <p:childTnLst>
                                    <p:animMotion origin="layout" path="M 8.33333E-7 2.59259E-6 L 0.3441 0.04444 " pathEditMode="relative" rAng="0" ptsTypes="AA">
                                      <p:cBhvr>
                                        <p:cTn id="8" dur="2000" fill="hold"/>
                                        <p:tgtEl>
                                          <p:spTgt spid="15"/>
                                        </p:tgtEl>
                                        <p:attrNameLst>
                                          <p:attrName>ppt_x</p:attrName>
                                          <p:attrName>ppt_y</p:attrName>
                                        </p:attrNameLst>
                                      </p:cBhvr>
                                      <p:rCtr x="17205" y="2222"/>
                                    </p:animMotion>
                                  </p:childTnLst>
                                </p:cTn>
                              </p:par>
                              <p:par>
                                <p:cTn id="9" presetID="42" presetClass="path" presetSubtype="0" accel="50000" decel="50000" fill="hold" nodeType="withEffect">
                                  <p:stCondLst>
                                    <p:cond delay="0"/>
                                  </p:stCondLst>
                                  <p:childTnLst>
                                    <p:animMotion origin="layout" path="M -2.22222E-6 4.44444E-6 L 0.41181 0.27939 " pathEditMode="relative" rAng="0" ptsTypes="AA">
                                      <p:cBhvr>
                                        <p:cTn id="10" dur="2000" fill="hold"/>
                                        <p:tgtEl>
                                          <p:spTgt spid="16"/>
                                        </p:tgtEl>
                                        <p:attrNameLst>
                                          <p:attrName>ppt_x</p:attrName>
                                          <p:attrName>ppt_y</p:attrName>
                                        </p:attrNameLst>
                                      </p:cBhvr>
                                      <p:rCtr x="20590" y="13958"/>
                                    </p:animMotion>
                                  </p:childTnLst>
                                </p:cTn>
                              </p:par>
                              <p:par>
                                <p:cTn id="11" presetID="42" presetClass="path" presetSubtype="0" accel="50000" decel="50000" fill="hold" nodeType="withEffect">
                                  <p:stCondLst>
                                    <p:cond delay="0"/>
                                  </p:stCondLst>
                                  <p:childTnLst>
                                    <p:animMotion origin="layout" path="M 2.77778E-6 1.11111E-6 L 0.35764 0.08657 " pathEditMode="relative" rAng="0" ptsTypes="AA">
                                      <p:cBhvr>
                                        <p:cTn id="12" dur="2000" fill="hold"/>
                                        <p:tgtEl>
                                          <p:spTgt spid="19"/>
                                        </p:tgtEl>
                                        <p:attrNameLst>
                                          <p:attrName>ppt_x</p:attrName>
                                          <p:attrName>ppt_y</p:attrName>
                                        </p:attrNameLst>
                                      </p:cBhvr>
                                      <p:rCtr x="17882" y="4329"/>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7"/>
                                        </p:tgtEl>
                                      </p:cBhvr>
                                    </p:animEffect>
                                    <p:animScale>
                                      <p:cBhvr>
                                        <p:cTn id="41" dur="250" autoRev="1" fill="hold"/>
                                        <p:tgtEl>
                                          <p:spTgt spid="17"/>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1.38889E-6 -4.07407E-6 L 0.35503 0.01366 " pathEditMode="relative" rAng="0" ptsTypes="AA">
                                      <p:cBhvr>
                                        <p:cTn id="70" dur="2000" fill="hold"/>
                                        <p:tgtEl>
                                          <p:spTgt spid="35"/>
                                        </p:tgtEl>
                                        <p:attrNameLst>
                                          <p:attrName>ppt_x</p:attrName>
                                          <p:attrName>ppt_y</p:attrName>
                                        </p:attrNameLst>
                                      </p:cBhvr>
                                      <p:rCtr x="17743" y="671"/>
                                    </p:animMotion>
                                  </p:childTnLst>
                                </p:cTn>
                              </p:par>
                              <p:par>
                                <p:cTn id="71" presetID="42" presetClass="path" presetSubtype="0" accel="50000" decel="50000" fill="hold" nodeType="withEffect">
                                  <p:stCondLst>
                                    <p:cond delay="0"/>
                                  </p:stCondLst>
                                  <p:childTnLst>
                                    <p:animMotion origin="layout" path="M -4.72222E-6 -1.11111E-6 L 0.41789 0.01458 " pathEditMode="relative" rAng="0" ptsTypes="AA">
                                      <p:cBhvr>
                                        <p:cTn id="72" dur="2000" fill="hold"/>
                                        <p:tgtEl>
                                          <p:spTgt spid="39"/>
                                        </p:tgtEl>
                                        <p:attrNameLst>
                                          <p:attrName>ppt_x</p:attrName>
                                          <p:attrName>ppt_y</p:attrName>
                                        </p:attrNameLst>
                                      </p:cBhvr>
                                      <p:rCtr x="20885" y="718"/>
                                    </p:animMotion>
                                  </p:childTnLst>
                                </p:cTn>
                              </p:par>
                              <p:par>
                                <p:cTn id="73" presetID="42" presetClass="path" presetSubtype="0" accel="50000" decel="50000" fill="hold" nodeType="withEffect">
                                  <p:stCondLst>
                                    <p:cond delay="0"/>
                                  </p:stCondLst>
                                  <p:childTnLst>
                                    <p:animMotion origin="layout" path="M -4.44444E-6 4.44444E-6 L 0.37744 0.00717 " pathEditMode="relative" rAng="0" ptsTypes="AA">
                                      <p:cBhvr>
                                        <p:cTn id="74" dur="2000" fill="hold"/>
                                        <p:tgtEl>
                                          <p:spTgt spid="40"/>
                                        </p:tgtEl>
                                        <p:attrNameLst>
                                          <p:attrName>ppt_x</p:attrName>
                                          <p:attrName>ppt_y</p:attrName>
                                        </p:attrNameLst>
                                      </p:cBhvr>
                                      <p:rCtr x="18872" y="347"/>
                                    </p:animMotion>
                                  </p:childTnLst>
                                </p:cTn>
                              </p:par>
                              <p:par>
                                <p:cTn id="75" presetID="42" presetClass="path" presetSubtype="0" accel="50000" decel="50000" fill="hold" nodeType="withEffect">
                                  <p:stCondLst>
                                    <p:cond delay="0"/>
                                  </p:stCondLst>
                                  <p:childTnLst>
                                    <p:animMotion origin="layout" path="M -1.66667E-6 -1.48148E-6 L 0.38472 -0.00694 " pathEditMode="relative" rAng="0" ptsTypes="AA">
                                      <p:cBhvr>
                                        <p:cTn id="76" dur="2000" fill="hold"/>
                                        <p:tgtEl>
                                          <p:spTgt spid="37"/>
                                        </p:tgtEl>
                                        <p:attrNameLst>
                                          <p:attrName>ppt_x</p:attrName>
                                          <p:attrName>ppt_y</p:attrName>
                                        </p:attrNameLst>
                                      </p:cBhvr>
                                      <p:rCtr x="19236" y="-347"/>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5E-6 2.77556E-17 L 0.4934 0.06366 " pathEditMode="relative" rAng="0" ptsTypes="AA">
                                      <p:cBhvr>
                                        <p:cTn id="80" dur="2000" fill="hold"/>
                                        <p:tgtEl>
                                          <p:spTgt spid="82"/>
                                        </p:tgtEl>
                                        <p:attrNameLst>
                                          <p:attrName>ppt_x</p:attrName>
                                          <p:attrName>ppt_y</p:attrName>
                                        </p:attrNameLst>
                                      </p:cBhvr>
                                      <p:rCtr x="24670" y="3171"/>
                                    </p:animMotion>
                                  </p:childTnLst>
                                </p:cTn>
                              </p:par>
                              <p:par>
                                <p:cTn id="81" presetID="42" presetClass="path" presetSubtype="0" accel="50000" decel="50000" fill="hold" nodeType="withEffect">
                                  <p:stCondLst>
                                    <p:cond delay="0"/>
                                  </p:stCondLst>
                                  <p:childTnLst>
                                    <p:animMotion origin="layout" path="M 4.16667E-6 4.81481E-6 L 0.43836 0.08171 " pathEditMode="relative" rAng="0" ptsTypes="AA">
                                      <p:cBhvr>
                                        <p:cTn id="82" dur="2000" fill="hold"/>
                                        <p:tgtEl>
                                          <p:spTgt spid="24"/>
                                        </p:tgtEl>
                                        <p:attrNameLst>
                                          <p:attrName>ppt_x</p:attrName>
                                          <p:attrName>ppt_y</p:attrName>
                                        </p:attrNameLst>
                                      </p:cBhvr>
                                      <p:rCtr x="21910" y="4074"/>
                                    </p:animMotion>
                                  </p:childTnLst>
                                </p:cTn>
                              </p:par>
                              <p:par>
                                <p:cTn id="83" presetID="42" presetClass="path" presetSubtype="0" accel="50000" decel="50000" fill="hold" nodeType="withEffect">
                                  <p:stCondLst>
                                    <p:cond delay="0"/>
                                  </p:stCondLst>
                                  <p:childTnLst>
                                    <p:animMotion origin="layout" path="M 1.66667E-6 2.22222E-6 L 0.38871 0.0162 " pathEditMode="relative" rAng="0" ptsTypes="AA">
                                      <p:cBhvr>
                                        <p:cTn id="84" dur="2000" fill="hold"/>
                                        <p:tgtEl>
                                          <p:spTgt spid="42"/>
                                        </p:tgtEl>
                                        <p:attrNameLst>
                                          <p:attrName>ppt_x</p:attrName>
                                          <p:attrName>ppt_y</p:attrName>
                                        </p:attrNameLst>
                                      </p:cBhvr>
                                      <p:rCtr x="19427" y="810"/>
                                    </p:animMotion>
                                  </p:childTnLst>
                                </p:cTn>
                              </p:par>
                              <p:par>
                                <p:cTn id="85" presetID="42" presetClass="path" presetSubtype="0" accel="50000" decel="50000" fill="hold" nodeType="withEffect">
                                  <p:stCondLst>
                                    <p:cond delay="0"/>
                                  </p:stCondLst>
                                  <p:childTnLst>
                                    <p:animMotion origin="layout" path="M 3.33333E-6 2.96296E-6 L 0.29791 -0.0169 " pathEditMode="relative" rAng="0" ptsTypes="AA">
                                      <p:cBhvr>
                                        <p:cTn id="86" dur="2000" fill="hold"/>
                                        <p:tgtEl>
                                          <p:spTgt spid="43"/>
                                        </p:tgtEl>
                                        <p:attrNameLst>
                                          <p:attrName>ppt_x</p:attrName>
                                          <p:attrName>ppt_y</p:attrName>
                                        </p:attrNameLst>
                                      </p:cBhvr>
                                      <p:rCtr x="14896" y="-856"/>
                                    </p:animMotion>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5E-6 -3.7037E-6 L 0.44063 0.09399 " pathEditMode="relative" rAng="0" ptsTypes="AA">
                                      <p:cBhvr>
                                        <p:cTn id="90" dur="2000" fill="hold"/>
                                        <p:tgtEl>
                                          <p:spTgt spid="80"/>
                                        </p:tgtEl>
                                        <p:attrNameLst>
                                          <p:attrName>ppt_x</p:attrName>
                                          <p:attrName>ppt_y</p:attrName>
                                        </p:attrNameLst>
                                      </p:cBhvr>
                                      <p:rCtr x="22031" y="4699"/>
                                    </p:animMotion>
                                  </p:childTnLst>
                                </p:cTn>
                              </p:par>
                              <p:par>
                                <p:cTn id="91" presetID="42" presetClass="path" presetSubtype="0" accel="50000" decel="50000" fill="hold" nodeType="withEffect">
                                  <p:stCondLst>
                                    <p:cond delay="0"/>
                                  </p:stCondLst>
                                  <p:childTnLst>
                                    <p:animMotion origin="layout" path="M -1.66667E-6 2.96296E-6 L 0.56667 0.17106 " pathEditMode="relative" rAng="0" ptsTypes="AA">
                                      <p:cBhvr>
                                        <p:cTn id="92" dur="2000" fill="hold"/>
                                        <p:tgtEl>
                                          <p:spTgt spid="83"/>
                                        </p:tgtEl>
                                        <p:attrNameLst>
                                          <p:attrName>ppt_x</p:attrName>
                                          <p:attrName>ppt_y</p:attrName>
                                        </p:attrNameLst>
                                      </p:cBhvr>
                                      <p:rCtr x="28333" y="8542"/>
                                    </p:animMotion>
                                  </p:childTnLst>
                                </p:cTn>
                              </p:par>
                              <p:par>
                                <p:cTn id="93" presetID="42" presetClass="path" presetSubtype="0" accel="50000" decel="50000" fill="hold" nodeType="withEffect">
                                  <p:stCondLst>
                                    <p:cond delay="0"/>
                                  </p:stCondLst>
                                  <p:childTnLst>
                                    <p:animMotion origin="layout" path="M -1.66667E-6 1.48148E-6 L 0.55955 0.24236 " pathEditMode="relative" rAng="0" ptsTypes="AA">
                                      <p:cBhvr>
                                        <p:cTn id="94" dur="2000" fill="hold"/>
                                        <p:tgtEl>
                                          <p:spTgt spid="87"/>
                                        </p:tgtEl>
                                        <p:attrNameLst>
                                          <p:attrName>ppt_x</p:attrName>
                                          <p:attrName>ppt_y</p:attrName>
                                        </p:attrNameLst>
                                      </p:cBhvr>
                                      <p:rCtr x="27969" y="12106"/>
                                    </p:animMotion>
                                  </p:childTnLst>
                                </p:cTn>
                              </p:par>
                              <p:par>
                                <p:cTn id="95" presetID="42" presetClass="path" presetSubtype="0" accel="50000" decel="50000" fill="hold" nodeType="withEffect">
                                  <p:stCondLst>
                                    <p:cond delay="0"/>
                                  </p:stCondLst>
                                  <p:childTnLst>
                                    <p:animMotion origin="layout" path="M -3.61111E-6 7.40741E-7 L 0.50973 0.23449 " pathEditMode="relative" rAng="0" ptsTypes="AA">
                                      <p:cBhvr>
                                        <p:cTn id="96" dur="2000" fill="hold"/>
                                        <p:tgtEl>
                                          <p:spTgt spid="88"/>
                                        </p:tgtEl>
                                        <p:attrNameLst>
                                          <p:attrName>ppt_x</p:attrName>
                                          <p:attrName>ppt_y</p:attrName>
                                        </p:attrNameLst>
                                      </p:cBhvr>
                                      <p:rCtr x="25486" y="11713"/>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1.38889E-6 1.11111E-6 L 0.60799 0.24537 " pathEditMode="relative" rAng="0" ptsTypes="AA">
                                      <p:cBhvr>
                                        <p:cTn id="100" dur="2000" fill="hold"/>
                                        <p:tgtEl>
                                          <p:spTgt spid="79"/>
                                        </p:tgtEl>
                                        <p:attrNameLst>
                                          <p:attrName>ppt_x</p:attrName>
                                          <p:attrName>ppt_y</p:attrName>
                                        </p:attrNameLst>
                                      </p:cBhvr>
                                      <p:rCtr x="30399" y="12269"/>
                                    </p:animMotion>
                                  </p:childTnLst>
                                </p:cTn>
                              </p:par>
                              <p:par>
                                <p:cTn id="101" presetID="42" presetClass="path" presetSubtype="0" accel="50000" decel="50000" fill="hold" nodeType="withEffect">
                                  <p:stCondLst>
                                    <p:cond delay="0"/>
                                  </p:stCondLst>
                                  <p:childTnLst>
                                    <p:animMotion origin="layout" path="M 2.77778E-6 1.11111E-6 L 0.56823 0.36643 " pathEditMode="relative" rAng="0" ptsTypes="AA">
                                      <p:cBhvr>
                                        <p:cTn id="102" dur="2000" fill="hold"/>
                                        <p:tgtEl>
                                          <p:spTgt spid="81"/>
                                        </p:tgtEl>
                                        <p:attrNameLst>
                                          <p:attrName>ppt_x</p:attrName>
                                          <p:attrName>ppt_y</p:attrName>
                                        </p:attrNameLst>
                                      </p:cBhvr>
                                      <p:rCtr x="28403" y="18310"/>
                                    </p:animMotion>
                                  </p:childTnLst>
                                </p:cTn>
                              </p:par>
                              <p:par>
                                <p:cTn id="103" presetID="42" presetClass="path" presetSubtype="0" accel="50000" decel="50000" fill="hold" nodeType="withEffect">
                                  <p:stCondLst>
                                    <p:cond delay="0"/>
                                  </p:stCondLst>
                                  <p:childTnLst>
                                    <p:animMotion origin="layout" path="M 4.16667E-6 1.48148E-6 L 0.61319 0.2419 " pathEditMode="relative" rAng="0" ptsTypes="AA">
                                      <p:cBhvr>
                                        <p:cTn id="104" dur="2000" fill="hold"/>
                                        <p:tgtEl>
                                          <p:spTgt spid="84"/>
                                        </p:tgtEl>
                                        <p:attrNameLst>
                                          <p:attrName>ppt_x</p:attrName>
                                          <p:attrName>ppt_y</p:attrName>
                                        </p:attrNameLst>
                                      </p:cBhvr>
                                      <p:rCtr x="30660" y="12083"/>
                                    </p:animMotion>
                                  </p:childTnLst>
                                </p:cTn>
                              </p:par>
                              <p:par>
                                <p:cTn id="105" presetID="42" presetClass="path" presetSubtype="0" accel="50000" decel="50000" fill="hold" nodeType="withEffect">
                                  <p:stCondLst>
                                    <p:cond delay="0"/>
                                  </p:stCondLst>
                                  <p:childTnLst>
                                    <p:animMotion origin="layout" path="M -2.5E-6 4.44444E-6 L 0.51302 0.27569 " pathEditMode="relative" rAng="0" ptsTypes="AA">
                                      <p:cBhvr>
                                        <p:cTn id="106" dur="2000" fill="hold"/>
                                        <p:tgtEl>
                                          <p:spTgt spid="85"/>
                                        </p:tgtEl>
                                        <p:attrNameLst>
                                          <p:attrName>ppt_x</p:attrName>
                                          <p:attrName>ppt_y</p:attrName>
                                        </p:attrNameLst>
                                      </p:cBhvr>
                                      <p:rCtr x="25642" y="13773"/>
                                    </p:animMotion>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500"/>
                                        <p:tgtEl>
                                          <p:spTgt spid="8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500"/>
                                        <p:tgtEl>
                                          <p:spTgt spid="9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fade">
                                      <p:cBhvr>
                                        <p:cTn id="119" dur="500"/>
                                        <p:tgtEl>
                                          <p:spTgt spid="9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500"/>
                                        <p:tgtEl>
                                          <p:spTgt spid="9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86"/>
                                        </p:tgtEl>
                                      </p:cBhvr>
                                    </p:animEffect>
                                    <p:set>
                                      <p:cBhvr>
                                        <p:cTn id="127" dur="1" fill="hold">
                                          <p:stCondLst>
                                            <p:cond delay="499"/>
                                          </p:stCondLst>
                                        </p:cTn>
                                        <p:tgtEl>
                                          <p:spTgt spid="86"/>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par>
                                <p:cTn id="131" presetID="10" presetClass="entr" presetSubtype="0" fill="hold"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par>
                                <p:cTn id="137" presetID="10" presetClass="entr" presetSubtype="0" fill="hold"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nodeType="withEffect">
                                  <p:stCondLst>
                                    <p:cond delay="0"/>
                                  </p:stCondLst>
                                  <p:childTnLst>
                                    <p:set>
                                      <p:cBhvr>
                                        <p:cTn id="141" dur="1" fill="hold">
                                          <p:stCondLst>
                                            <p:cond delay="0"/>
                                          </p:stCondLst>
                                        </p:cTn>
                                        <p:tgtEl>
                                          <p:spTgt spid="99"/>
                                        </p:tgtEl>
                                        <p:attrNameLst>
                                          <p:attrName>style.visibility</p:attrName>
                                        </p:attrNameLst>
                                      </p:cBhvr>
                                      <p:to>
                                        <p:strVal val="visible"/>
                                      </p:to>
                                    </p:set>
                                    <p:animEffect transition="in" filter="fade">
                                      <p:cBhvr>
                                        <p:cTn id="142" dur="500"/>
                                        <p:tgtEl>
                                          <p:spTgt spid="99"/>
                                        </p:tgtEl>
                                      </p:cBhvr>
                                    </p:animEffect>
                                  </p:childTnLst>
                                </p:cTn>
                              </p:par>
                              <p:par>
                                <p:cTn id="143" presetID="10" presetClass="entr" presetSubtype="0" fill="hold" nodeType="with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fade">
                                      <p:cBhvr>
                                        <p:cTn id="145" dur="500"/>
                                        <p:tgtEl>
                                          <p:spTgt spid="100"/>
                                        </p:tgtEl>
                                      </p:cBhvr>
                                    </p:animEffect>
                                  </p:childTnLst>
                                </p:cTn>
                              </p:par>
                              <p:par>
                                <p:cTn id="146" presetID="10" presetClass="entr" presetSubtype="0" fill="hold" nodeType="withEffect">
                                  <p:stCondLst>
                                    <p:cond delay="0"/>
                                  </p:stCondLst>
                                  <p:childTnLst>
                                    <p:set>
                                      <p:cBhvr>
                                        <p:cTn id="147" dur="1" fill="hold">
                                          <p:stCondLst>
                                            <p:cond delay="0"/>
                                          </p:stCondLst>
                                        </p:cTn>
                                        <p:tgtEl>
                                          <p:spTgt spid="101"/>
                                        </p:tgtEl>
                                        <p:attrNameLst>
                                          <p:attrName>style.visibility</p:attrName>
                                        </p:attrNameLst>
                                      </p:cBhvr>
                                      <p:to>
                                        <p:strVal val="visible"/>
                                      </p:to>
                                    </p:set>
                                    <p:animEffect transition="in" filter="fade">
                                      <p:cBhvr>
                                        <p:cTn id="148" dur="500"/>
                                        <p:tgtEl>
                                          <p:spTgt spid="101"/>
                                        </p:tgtEl>
                                      </p:cBhvr>
                                    </p:animEffect>
                                  </p:childTnLst>
                                </p:cTn>
                              </p:par>
                              <p:par>
                                <p:cTn id="149" presetID="10" presetClass="entr" presetSubtype="0" fill="hold" nodeType="withEffect">
                                  <p:stCondLst>
                                    <p:cond delay="0"/>
                                  </p:stCondLst>
                                  <p:childTnLst>
                                    <p:set>
                                      <p:cBhvr>
                                        <p:cTn id="150" dur="1" fill="hold">
                                          <p:stCondLst>
                                            <p:cond delay="0"/>
                                          </p:stCondLst>
                                        </p:cTn>
                                        <p:tgtEl>
                                          <p:spTgt spid="102"/>
                                        </p:tgtEl>
                                        <p:attrNameLst>
                                          <p:attrName>style.visibility</p:attrName>
                                        </p:attrNameLst>
                                      </p:cBhvr>
                                      <p:to>
                                        <p:strVal val="visible"/>
                                      </p:to>
                                    </p:set>
                                    <p:animEffect transition="in" filter="fade">
                                      <p:cBhvr>
                                        <p:cTn id="151" dur="500"/>
                                        <p:tgtEl>
                                          <p:spTgt spid="102"/>
                                        </p:tgtEl>
                                      </p:cBhvr>
                                    </p:animEffect>
                                  </p:childTnLst>
                                </p:cTn>
                              </p:par>
                              <p:par>
                                <p:cTn id="152" presetID="10" presetClass="entr" presetSubtype="0" fill="hold" nodeType="with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fade">
                                      <p:cBhvr>
                                        <p:cTn id="154" dur="500"/>
                                        <p:tgtEl>
                                          <p:spTgt spid="103"/>
                                        </p:tgtEl>
                                      </p:cBhvr>
                                    </p:animEffect>
                                  </p:childTnLst>
                                </p:cTn>
                              </p:par>
                              <p:par>
                                <p:cTn id="155" presetID="10" presetClass="entr" presetSubtype="0" fill="hold" nodeType="withEffect">
                                  <p:stCondLst>
                                    <p:cond delay="0"/>
                                  </p:stCondLst>
                                  <p:childTnLst>
                                    <p:set>
                                      <p:cBhvr>
                                        <p:cTn id="156" dur="1" fill="hold">
                                          <p:stCondLst>
                                            <p:cond delay="0"/>
                                          </p:stCondLst>
                                        </p:cTn>
                                        <p:tgtEl>
                                          <p:spTgt spid="104"/>
                                        </p:tgtEl>
                                        <p:attrNameLst>
                                          <p:attrName>style.visibility</p:attrName>
                                        </p:attrNameLst>
                                      </p:cBhvr>
                                      <p:to>
                                        <p:strVal val="visible"/>
                                      </p:to>
                                    </p:set>
                                    <p:animEffect transition="in" filter="fade">
                                      <p:cBhvr>
                                        <p:cTn id="157" dur="500"/>
                                        <p:tgtEl>
                                          <p:spTgt spid="104"/>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path" presetSubtype="0" accel="50000" decel="50000" fill="hold" nodeType="clickEffect">
                                  <p:stCondLst>
                                    <p:cond delay="0"/>
                                  </p:stCondLst>
                                  <p:childTnLst>
                                    <p:animMotion origin="layout" path="M 2.5E-6 -3.33333E-6 L 0.52569 0.07338 " pathEditMode="relative" rAng="0" ptsTypes="AA">
                                      <p:cBhvr>
                                        <p:cTn id="161" dur="2000" fill="hold"/>
                                        <p:tgtEl>
                                          <p:spTgt spid="98"/>
                                        </p:tgtEl>
                                        <p:attrNameLst>
                                          <p:attrName>ppt_x</p:attrName>
                                          <p:attrName>ppt_y</p:attrName>
                                        </p:attrNameLst>
                                      </p:cBhvr>
                                      <p:rCtr x="26285" y="3657"/>
                                    </p:animMotion>
                                  </p:childTnLst>
                                </p:cTn>
                              </p:par>
                              <p:par>
                                <p:cTn id="162" presetID="42" presetClass="path" presetSubtype="0" accel="50000" decel="50000" fill="hold" nodeType="withEffect">
                                  <p:stCondLst>
                                    <p:cond delay="0"/>
                                  </p:stCondLst>
                                  <p:childTnLst>
                                    <p:animMotion origin="layout" path="M 5.55556E-7 -3.7037E-6 L 0.35035 0.05301 " pathEditMode="relative" rAng="0" ptsTypes="AA">
                                      <p:cBhvr>
                                        <p:cTn id="163" dur="2000" fill="hold"/>
                                        <p:tgtEl>
                                          <p:spTgt spid="8"/>
                                        </p:tgtEl>
                                        <p:attrNameLst>
                                          <p:attrName>ppt_x</p:attrName>
                                          <p:attrName>ppt_y</p:attrName>
                                        </p:attrNameLst>
                                      </p:cBhvr>
                                      <p:rCtr x="17517" y="2639"/>
                                    </p:animMotion>
                                  </p:childTnLst>
                                </p:cTn>
                              </p:par>
                              <p:par>
                                <p:cTn id="164" presetID="42" presetClass="path" presetSubtype="0" accel="50000" decel="50000" fill="hold" nodeType="withEffect">
                                  <p:stCondLst>
                                    <p:cond delay="0"/>
                                  </p:stCondLst>
                                  <p:childTnLst>
                                    <p:animMotion origin="layout" path="M -1.66667E-6 3.33333E-6 L 0.42552 0.05926 " pathEditMode="relative" rAng="0" ptsTypes="AA">
                                      <p:cBhvr>
                                        <p:cTn id="165" dur="2000" fill="hold"/>
                                        <p:tgtEl>
                                          <p:spTgt spid="9"/>
                                        </p:tgtEl>
                                        <p:attrNameLst>
                                          <p:attrName>ppt_x</p:attrName>
                                          <p:attrName>ppt_y</p:attrName>
                                        </p:attrNameLst>
                                      </p:cBhvr>
                                      <p:rCtr x="21267" y="2963"/>
                                    </p:animMotion>
                                  </p:childTnLst>
                                </p:cTn>
                              </p:par>
                              <p:par>
                                <p:cTn id="166" presetID="42" presetClass="path" presetSubtype="0" accel="50000" decel="50000" fill="hold" nodeType="withEffect">
                                  <p:stCondLst>
                                    <p:cond delay="0"/>
                                  </p:stCondLst>
                                  <p:childTnLst>
                                    <p:animMotion origin="layout" path="M -3.05556E-6 2.96296E-6 L 0.39462 -0.02408 " pathEditMode="relative" rAng="0" ptsTypes="AA">
                                      <p:cBhvr>
                                        <p:cTn id="167" dur="2000" fill="hold"/>
                                        <p:tgtEl>
                                          <p:spTgt spid="6"/>
                                        </p:tgtEl>
                                        <p:attrNameLst>
                                          <p:attrName>ppt_x</p:attrName>
                                          <p:attrName>ppt_y</p:attrName>
                                        </p:attrNameLst>
                                      </p:cBhvr>
                                      <p:rCtr x="19722" y="-1204"/>
                                    </p:animMotion>
                                  </p:childTnLst>
                                </p:cTn>
                              </p:par>
                            </p:childTnLst>
                          </p:cTn>
                        </p:par>
                      </p:childTnLst>
                    </p:cTn>
                  </p:par>
                  <p:par>
                    <p:cTn id="168" fill="hold">
                      <p:stCondLst>
                        <p:cond delay="indefinite"/>
                      </p:stCondLst>
                      <p:childTnLst>
                        <p:par>
                          <p:cTn id="169" fill="hold">
                            <p:stCondLst>
                              <p:cond delay="0"/>
                            </p:stCondLst>
                            <p:childTnLst>
                              <p:par>
                                <p:cTn id="170" presetID="42" presetClass="path" presetSubtype="0" accel="50000" decel="50000" fill="hold" nodeType="clickEffect">
                                  <p:stCondLst>
                                    <p:cond delay="0"/>
                                  </p:stCondLst>
                                  <p:childTnLst>
                                    <p:animMotion origin="layout" path="M 3.61111E-6 2.22222E-6 L 0.46302 0.11898 " pathEditMode="relative" rAng="0" ptsTypes="AA">
                                      <p:cBhvr>
                                        <p:cTn id="171" dur="2000" fill="hold"/>
                                        <p:tgtEl>
                                          <p:spTgt spid="96"/>
                                        </p:tgtEl>
                                        <p:attrNameLst>
                                          <p:attrName>ppt_x</p:attrName>
                                          <p:attrName>ppt_y</p:attrName>
                                        </p:attrNameLst>
                                      </p:cBhvr>
                                      <p:rCtr x="23142" y="5949"/>
                                    </p:animMotion>
                                  </p:childTnLst>
                                </p:cTn>
                              </p:par>
                              <p:par>
                                <p:cTn id="172" presetID="42" presetClass="path" presetSubtype="0" accel="50000" decel="50000" fill="hold" nodeType="withEffect">
                                  <p:stCondLst>
                                    <p:cond delay="0"/>
                                  </p:stCondLst>
                                  <p:childTnLst>
                                    <p:animMotion origin="layout" path="M -1.38889E-6 -1.48148E-6 L 0.46493 0.08588 " pathEditMode="relative" rAng="0" ptsTypes="AA">
                                      <p:cBhvr>
                                        <p:cTn id="173" dur="2000" fill="hold"/>
                                        <p:tgtEl>
                                          <p:spTgt spid="7"/>
                                        </p:tgtEl>
                                        <p:attrNameLst>
                                          <p:attrName>ppt_x</p:attrName>
                                          <p:attrName>ppt_y</p:attrName>
                                        </p:attrNameLst>
                                      </p:cBhvr>
                                      <p:rCtr x="23247" y="4282"/>
                                    </p:animMotion>
                                  </p:childTnLst>
                                </p:cTn>
                              </p:par>
                              <p:par>
                                <p:cTn id="174" presetID="42" presetClass="path" presetSubtype="0" accel="50000" decel="50000" fill="hold" nodeType="withEffect">
                                  <p:stCondLst>
                                    <p:cond delay="0"/>
                                  </p:stCondLst>
                                  <p:childTnLst>
                                    <p:animMotion origin="layout" path="M -2.77778E-6 -4.07407E-6 L 0.34723 0.0051 " pathEditMode="relative" rAng="0" ptsTypes="AA">
                                      <p:cBhvr>
                                        <p:cTn id="175" dur="2000" fill="hold"/>
                                        <p:tgtEl>
                                          <p:spTgt spid="13"/>
                                        </p:tgtEl>
                                        <p:attrNameLst>
                                          <p:attrName>ppt_x</p:attrName>
                                          <p:attrName>ppt_y</p:attrName>
                                        </p:attrNameLst>
                                      </p:cBhvr>
                                      <p:rCtr x="17361" y="255"/>
                                    </p:animMotion>
                                  </p:childTnLst>
                                </p:cTn>
                              </p:par>
                              <p:par>
                                <p:cTn id="176" presetID="42" presetClass="path" presetSubtype="0" accel="50000" decel="50000" fill="hold" nodeType="withEffect">
                                  <p:stCondLst>
                                    <p:cond delay="0"/>
                                  </p:stCondLst>
                                  <p:childTnLst>
                                    <p:animMotion origin="layout" path="M -3.05556E-6 -2.96296E-6 L 0.43646 -0.04907 " pathEditMode="relative" rAng="0" ptsTypes="AA">
                                      <p:cBhvr>
                                        <p:cTn id="177" dur="2000" fill="hold"/>
                                        <p:tgtEl>
                                          <p:spTgt spid="4"/>
                                        </p:tgtEl>
                                        <p:attrNameLst>
                                          <p:attrName>ppt_x</p:attrName>
                                          <p:attrName>ppt_y</p:attrName>
                                        </p:attrNameLst>
                                      </p:cBhvr>
                                      <p:rCtr x="21823" y="-2454"/>
                                    </p:animMotion>
                                  </p:childTnLst>
                                </p:cTn>
                              </p:par>
                            </p:childTnLst>
                          </p:cTn>
                        </p:par>
                      </p:childTnLst>
                    </p:cTn>
                  </p:par>
                  <p:par>
                    <p:cTn id="178" fill="hold">
                      <p:stCondLst>
                        <p:cond delay="indefinite"/>
                      </p:stCondLst>
                      <p:childTnLst>
                        <p:par>
                          <p:cTn id="179" fill="hold">
                            <p:stCondLst>
                              <p:cond delay="0"/>
                            </p:stCondLst>
                            <p:childTnLst>
                              <p:par>
                                <p:cTn id="180" presetID="42" presetClass="path" presetSubtype="0" accel="50000" decel="50000" fill="hold" nodeType="clickEffect">
                                  <p:stCondLst>
                                    <p:cond delay="0"/>
                                  </p:stCondLst>
                                  <p:childTnLst>
                                    <p:animMotion origin="layout" path="M 2.77778E-6 7.40741E-7 L 0.50382 0.09606 " pathEditMode="relative" rAng="0" ptsTypes="AA">
                                      <p:cBhvr>
                                        <p:cTn id="181" dur="2000" fill="hold"/>
                                        <p:tgtEl>
                                          <p:spTgt spid="100"/>
                                        </p:tgtEl>
                                        <p:attrNameLst>
                                          <p:attrName>ppt_x</p:attrName>
                                          <p:attrName>ppt_y</p:attrName>
                                        </p:attrNameLst>
                                      </p:cBhvr>
                                      <p:rCtr x="25191" y="4792"/>
                                    </p:animMotion>
                                  </p:childTnLst>
                                </p:cTn>
                              </p:par>
                              <p:par>
                                <p:cTn id="182" presetID="42" presetClass="path" presetSubtype="0" accel="50000" decel="50000" fill="hold" nodeType="withEffect">
                                  <p:stCondLst>
                                    <p:cond delay="0"/>
                                  </p:stCondLst>
                                  <p:childTnLst>
                                    <p:animMotion origin="layout" path="M -3.33333E-6 4.07407E-6 L 0.48212 0.06504 " pathEditMode="relative" rAng="0" ptsTypes="AA">
                                      <p:cBhvr>
                                        <p:cTn id="183" dur="2000" fill="hold"/>
                                        <p:tgtEl>
                                          <p:spTgt spid="101"/>
                                        </p:tgtEl>
                                        <p:attrNameLst>
                                          <p:attrName>ppt_x</p:attrName>
                                          <p:attrName>ppt_y</p:attrName>
                                        </p:attrNameLst>
                                      </p:cBhvr>
                                      <p:rCtr x="24097" y="3241"/>
                                    </p:animMotion>
                                  </p:childTnLst>
                                </p:cTn>
                              </p:par>
                              <p:par>
                                <p:cTn id="184" presetID="42" presetClass="path" presetSubtype="0" accel="50000" decel="50000" fill="hold" nodeType="withEffect">
                                  <p:stCondLst>
                                    <p:cond delay="0"/>
                                  </p:stCondLst>
                                  <p:childTnLst>
                                    <p:animMotion origin="layout" path="M 5.55556E-7 -3.7037E-6 L 0.55781 0.15162 " pathEditMode="relative" rAng="0" ptsTypes="AA">
                                      <p:cBhvr>
                                        <p:cTn id="185" dur="2000" fill="hold"/>
                                        <p:tgtEl>
                                          <p:spTgt spid="102"/>
                                        </p:tgtEl>
                                        <p:attrNameLst>
                                          <p:attrName>ppt_x</p:attrName>
                                          <p:attrName>ppt_y</p:attrName>
                                        </p:attrNameLst>
                                      </p:cBhvr>
                                      <p:rCtr x="27882" y="7569"/>
                                    </p:animMotion>
                                  </p:childTnLst>
                                </p:cTn>
                              </p:par>
                              <p:par>
                                <p:cTn id="186" presetID="42" presetClass="path" presetSubtype="0" accel="50000" decel="50000" fill="hold" nodeType="withEffect">
                                  <p:stCondLst>
                                    <p:cond delay="0"/>
                                  </p:stCondLst>
                                  <p:childTnLst>
                                    <p:animMotion origin="layout" path="M -4.44444E-6 -1.48148E-6 L 0.43073 0.12384 " pathEditMode="relative" rAng="0" ptsTypes="AA">
                                      <p:cBhvr>
                                        <p:cTn id="187" dur="2000" fill="hold"/>
                                        <p:tgtEl>
                                          <p:spTgt spid="103"/>
                                        </p:tgtEl>
                                        <p:attrNameLst>
                                          <p:attrName>ppt_x</p:attrName>
                                          <p:attrName>ppt_y</p:attrName>
                                        </p:attrNameLst>
                                      </p:cBhvr>
                                      <p:rCtr x="21528" y="6181"/>
                                    </p:animMotion>
                                  </p:childTnLst>
                                </p:cTn>
                              </p:par>
                            </p:childTnLst>
                          </p:cTn>
                        </p:par>
                      </p:childTnLst>
                    </p:cTn>
                  </p:par>
                  <p:par>
                    <p:cTn id="188" fill="hold">
                      <p:stCondLst>
                        <p:cond delay="indefinite"/>
                      </p:stCondLst>
                      <p:childTnLst>
                        <p:par>
                          <p:cTn id="189" fill="hold">
                            <p:stCondLst>
                              <p:cond delay="0"/>
                            </p:stCondLst>
                            <p:childTnLst>
                              <p:par>
                                <p:cTn id="190" presetID="42" presetClass="path" presetSubtype="0" accel="50000" decel="50000" fill="hold" nodeType="clickEffect">
                                  <p:stCondLst>
                                    <p:cond delay="0"/>
                                  </p:stCondLst>
                                  <p:childTnLst>
                                    <p:animMotion origin="layout" path="M -3.88889E-6 -1.11111E-6 L 0.51216 0.31389 " pathEditMode="relative" rAng="0" ptsTypes="AA">
                                      <p:cBhvr>
                                        <p:cTn id="191" dur="2000" fill="hold"/>
                                        <p:tgtEl>
                                          <p:spTgt spid="95"/>
                                        </p:tgtEl>
                                        <p:attrNameLst>
                                          <p:attrName>ppt_x</p:attrName>
                                          <p:attrName>ppt_y</p:attrName>
                                        </p:attrNameLst>
                                      </p:cBhvr>
                                      <p:rCtr x="25608" y="15694"/>
                                    </p:animMotion>
                                  </p:childTnLst>
                                </p:cTn>
                              </p:par>
                              <p:par>
                                <p:cTn id="192" presetID="42" presetClass="path" presetSubtype="0" accel="50000" decel="50000" fill="hold" nodeType="withEffect">
                                  <p:stCondLst>
                                    <p:cond delay="0"/>
                                  </p:stCondLst>
                                  <p:childTnLst>
                                    <p:animMotion origin="layout" path="M -2.5E-6 2.96296E-6 L 0.56632 0.3662 " pathEditMode="relative" rAng="0" ptsTypes="AA">
                                      <p:cBhvr>
                                        <p:cTn id="193" dur="2000" fill="hold"/>
                                        <p:tgtEl>
                                          <p:spTgt spid="97"/>
                                        </p:tgtEl>
                                        <p:attrNameLst>
                                          <p:attrName>ppt_x</p:attrName>
                                          <p:attrName>ppt_y</p:attrName>
                                        </p:attrNameLst>
                                      </p:cBhvr>
                                      <p:rCtr x="28316" y="18310"/>
                                    </p:animMotion>
                                  </p:childTnLst>
                                </p:cTn>
                              </p:par>
                              <p:par>
                                <p:cTn id="194" presetID="42" presetClass="path" presetSubtype="0" accel="50000" decel="50000" fill="hold" nodeType="withEffect">
                                  <p:stCondLst>
                                    <p:cond delay="0"/>
                                  </p:stCondLst>
                                  <p:childTnLst>
                                    <p:animMotion origin="layout" path="M -1.38889E-6 2.96296E-6 L 0.51597 0.29421 " pathEditMode="relative" rAng="0" ptsTypes="AA">
                                      <p:cBhvr>
                                        <p:cTn id="195" dur="2000" fill="hold"/>
                                        <p:tgtEl>
                                          <p:spTgt spid="99"/>
                                        </p:tgtEl>
                                        <p:attrNameLst>
                                          <p:attrName>ppt_x</p:attrName>
                                          <p:attrName>ppt_y</p:attrName>
                                        </p:attrNameLst>
                                      </p:cBhvr>
                                      <p:rCtr x="25799" y="14699"/>
                                    </p:animMotion>
                                  </p:childTnLst>
                                </p:cTn>
                              </p:par>
                              <p:par>
                                <p:cTn id="196" presetID="42" presetClass="path" presetSubtype="0" accel="50000" decel="50000" fill="hold" nodeType="withEffect">
                                  <p:stCondLst>
                                    <p:cond delay="0"/>
                                  </p:stCondLst>
                                  <p:childTnLst>
                                    <p:animMotion origin="layout" path="M 1.66667E-6 -3.7037E-6 L 0.56649 0.17361 " pathEditMode="relative" rAng="0" ptsTypes="AA">
                                      <p:cBhvr>
                                        <p:cTn id="197" dur="2000" fill="hold"/>
                                        <p:tgtEl>
                                          <p:spTgt spid="104"/>
                                        </p:tgtEl>
                                        <p:attrNameLst>
                                          <p:attrName>ppt_x</p:attrName>
                                          <p:attrName>ppt_y</p:attrName>
                                        </p:attrNameLst>
                                      </p:cBhvr>
                                      <p:rCtr x="28316" y="8681"/>
                                    </p:animMotion>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5"/>
                                        </p:tgtEl>
                                        <p:attrNameLst>
                                          <p:attrName>style.visibility</p:attrName>
                                        </p:attrNameLst>
                                      </p:cBhvr>
                                      <p:to>
                                        <p:strVal val="visible"/>
                                      </p:to>
                                    </p:set>
                                    <p:animEffect transition="in" filter="fade">
                                      <p:cBhvr>
                                        <p:cTn id="202" dur="500"/>
                                        <p:tgtEl>
                                          <p:spTgt spid="105"/>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106"/>
                                        </p:tgtEl>
                                        <p:attrNameLst>
                                          <p:attrName>style.visibility</p:attrName>
                                        </p:attrNameLst>
                                      </p:cBhvr>
                                      <p:to>
                                        <p:strVal val="visible"/>
                                      </p:to>
                                    </p:set>
                                    <p:animEffect transition="in" filter="fade">
                                      <p:cBhvr>
                                        <p:cTn id="207" dur="500"/>
                                        <p:tgtEl>
                                          <p:spTgt spid="106"/>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500"/>
                                        <p:tgtEl>
                                          <p:spTgt spid="10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08"/>
                                        </p:tgtEl>
                                        <p:attrNameLst>
                                          <p:attrName>style.visibility</p:attrName>
                                        </p:attrNameLst>
                                      </p:cBhvr>
                                      <p:to>
                                        <p:strVal val="visible"/>
                                      </p:to>
                                    </p:set>
                                    <p:animEffect transition="in" filter="fade">
                                      <p:cBhvr>
                                        <p:cTn id="213" dur="500"/>
                                        <p:tgtEl>
                                          <p:spTgt spid="108"/>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5"/>
                                        </p:tgtEl>
                                        <p:attrNameLst>
                                          <p:attrName>style.visibility</p:attrName>
                                        </p:attrNameLst>
                                      </p:cBhvr>
                                      <p:to>
                                        <p:strVal val="visible"/>
                                      </p:to>
                                    </p:set>
                                    <p:animEffect transition="in" filter="fade">
                                      <p:cBhvr>
                                        <p:cTn id="2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4" grpId="0"/>
      <p:bldP spid="75" grpId="0"/>
      <p:bldP spid="77" grpId="0"/>
      <p:bldP spid="78" grpId="0"/>
      <p:bldP spid="89" grpId="0"/>
      <p:bldP spid="91" grpId="0"/>
      <p:bldP spid="92" grpId="0"/>
      <p:bldP spid="105"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6206" y="408152"/>
            <a:ext cx="1763783"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115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sp>
        <p:nvSpPr>
          <p:cNvPr id="5" name="Rectangle 4"/>
          <p:cNvSpPr/>
          <p:nvPr/>
        </p:nvSpPr>
        <p:spPr>
          <a:xfrm>
            <a:off x="4049484" y="413631"/>
            <a:ext cx="521297" cy="492443"/>
          </a:xfrm>
          <a:prstGeom prst="rect">
            <a:avLst/>
          </a:prstGeom>
        </p:spPr>
        <p:txBody>
          <a:bodyPr wrap="none">
            <a:spAutoFit/>
          </a:bodyPr>
          <a:lstStyle/>
          <a:p>
            <a:pPr defTabSz="457200"/>
            <a:r>
              <a:rPr lang="en-GB" sz="2600" dirty="0">
                <a:solidFill>
                  <a:srgbClr val="0070C0"/>
                </a:solidFill>
                <a:latin typeface="Calibri" panose="020F0502020204030204"/>
              </a:rPr>
              <a:t>23</a:t>
            </a:r>
          </a:p>
        </p:txBody>
      </p:sp>
      <p:pic>
        <p:nvPicPr>
          <p:cNvPr id="6" name="Picture 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183156" y="1165591"/>
            <a:ext cx="414429" cy="406222"/>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774032" y="1428094"/>
            <a:ext cx="414429" cy="40622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066841" y="636403"/>
            <a:ext cx="414429" cy="40622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641303" y="896627"/>
            <a:ext cx="414429" cy="40622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912" y="1308648"/>
            <a:ext cx="414000" cy="403803"/>
          </a:xfrm>
          <a:prstGeom prst="rect">
            <a:avLst/>
          </a:prstGeom>
        </p:spPr>
      </p:pic>
      <p:graphicFrame>
        <p:nvGraphicFramePr>
          <p:cNvPr id="16" name="Table 15"/>
          <p:cNvGraphicFramePr>
            <a:graphicFrameLocks noGrp="1"/>
          </p:cNvGraphicFramePr>
          <p:nvPr/>
        </p:nvGraphicFramePr>
        <p:xfrm>
          <a:off x="5693725" y="551627"/>
          <a:ext cx="3765644" cy="4043450"/>
        </p:xfrm>
        <a:graphic>
          <a:graphicData uri="http://schemas.openxmlformats.org/drawingml/2006/table">
            <a:tbl>
              <a:tblPr firstRow="1" bandRow="1">
                <a:tableStyleId>{5940675A-B579-460E-94D1-54222C63F5DA}</a:tableStyleId>
              </a:tblPr>
              <a:tblGrid>
                <a:gridCol w="1172525">
                  <a:extLst>
                    <a:ext uri="{9D8B030D-6E8A-4147-A177-3AD203B41FA5}">
                      <a16:colId xmlns:a16="http://schemas.microsoft.com/office/drawing/2014/main" val="2069221138"/>
                    </a:ext>
                  </a:extLst>
                </a:gridCol>
                <a:gridCol w="1357957">
                  <a:extLst>
                    <a:ext uri="{9D8B030D-6E8A-4147-A177-3AD203B41FA5}">
                      <a16:colId xmlns:a16="http://schemas.microsoft.com/office/drawing/2014/main" val="2550450566"/>
                    </a:ext>
                  </a:extLst>
                </a:gridCol>
                <a:gridCol w="1235162">
                  <a:extLst>
                    <a:ext uri="{9D8B030D-6E8A-4147-A177-3AD203B41FA5}">
                      <a16:colId xmlns:a16="http://schemas.microsoft.com/office/drawing/2014/main" val="544942445"/>
                    </a:ext>
                  </a:extLst>
                </a:gridCol>
              </a:tblGrid>
              <a:tr h="468000">
                <a:tc>
                  <a:txBody>
                    <a:bodyPr/>
                    <a:lstStyle/>
                    <a:p>
                      <a:pPr algn="ctr"/>
                      <a:r>
                        <a:rPr lang="en-GB" sz="2400" dirty="0">
                          <a:latin typeface="+mn-lt"/>
                        </a:rPr>
                        <a:t>H</a:t>
                      </a:r>
                    </a:p>
                  </a:txBody>
                  <a:tcPr anchor="ctr">
                    <a:solidFill>
                      <a:schemeClr val="accent6">
                        <a:lumMod val="40000"/>
                        <a:lumOff val="60000"/>
                      </a:schemeClr>
                    </a:solidFill>
                  </a:tcPr>
                </a:tc>
                <a:tc>
                  <a:txBody>
                    <a:bodyPr/>
                    <a:lstStyle/>
                    <a:p>
                      <a:pPr algn="ctr"/>
                      <a:r>
                        <a:rPr lang="en-GB" sz="2400" dirty="0">
                          <a:latin typeface="+mn-lt"/>
                        </a:rPr>
                        <a:t>T</a:t>
                      </a:r>
                    </a:p>
                  </a:txBody>
                  <a:tcPr anchor="ctr">
                    <a:solidFill>
                      <a:schemeClr val="accent4">
                        <a:lumMod val="60000"/>
                        <a:lumOff val="40000"/>
                      </a:schemeClr>
                    </a:solidFill>
                  </a:tcPr>
                </a:tc>
                <a:tc>
                  <a:txBody>
                    <a:bodyPr/>
                    <a:lstStyle/>
                    <a:p>
                      <a:pPr algn="ctr"/>
                      <a:r>
                        <a:rPr lang="en-GB" sz="2400" dirty="0">
                          <a:latin typeface="+mn-lt"/>
                        </a:rPr>
                        <a:t>O</a:t>
                      </a:r>
                    </a:p>
                  </a:txBody>
                  <a:tcPr anchor="ctr">
                    <a:solidFill>
                      <a:srgbClr val="FF5050"/>
                    </a:solidFill>
                  </a:tcPr>
                </a:tc>
                <a:extLst>
                  <a:ext uri="{0D108BD9-81ED-4DB2-BD59-A6C34878D82A}">
                    <a16:rowId xmlns:a16="http://schemas.microsoft.com/office/drawing/2014/main" val="1967756721"/>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86321701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522383452"/>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387307420"/>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2006953943"/>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292" y="1328294"/>
            <a:ext cx="414000" cy="403803"/>
          </a:xfrm>
          <a:prstGeom prst="rect">
            <a:avLst/>
          </a:prstGeom>
        </p:spPr>
      </p:pic>
      <p:pic>
        <p:nvPicPr>
          <p:cNvPr id="54" name="Picture 5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5205099" y="1723870"/>
            <a:ext cx="414429" cy="406222"/>
          </a:xfrm>
          <a:prstGeom prst="rect">
            <a:avLst/>
          </a:prstGeom>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612" y="1164862"/>
            <a:ext cx="414000" cy="403803"/>
          </a:xfrm>
          <a:prstGeom prst="rect">
            <a:avLst/>
          </a:prstGeom>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3714" y="1164861"/>
            <a:ext cx="414000" cy="403803"/>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174" y="818100"/>
            <a:ext cx="414000" cy="403803"/>
          </a:xfrm>
          <a:prstGeom prst="rect">
            <a:avLst/>
          </a:prstGeom>
        </p:spPr>
      </p:pic>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510" y="1852263"/>
            <a:ext cx="414000" cy="403803"/>
          </a:xfrm>
          <a:prstGeom prst="rect">
            <a:avLst/>
          </a:prstGeom>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612" y="1852262"/>
            <a:ext cx="414000" cy="403803"/>
          </a:xfrm>
          <a:prstGeom prst="rect">
            <a:avLst/>
          </a:prstGeom>
        </p:spPr>
      </p:pic>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2072" y="1505501"/>
            <a:ext cx="414000" cy="403803"/>
          </a:xfrm>
          <a:prstGeom prst="rect">
            <a:avLst/>
          </a:prstGeom>
        </p:spPr>
      </p:pic>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082" y="1869968"/>
            <a:ext cx="414000" cy="403803"/>
          </a:xfrm>
          <a:prstGeom prst="rect">
            <a:avLst/>
          </a:prstGeom>
        </p:spPr>
      </p:pic>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542" y="1523207"/>
            <a:ext cx="414000" cy="403803"/>
          </a:xfrm>
          <a:prstGeom prst="rect">
            <a:avLst/>
          </a:prstGeom>
        </p:spPr>
      </p:pic>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320" y="1194152"/>
            <a:ext cx="414000" cy="403803"/>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4780" y="847391"/>
            <a:ext cx="414000" cy="403803"/>
          </a:xfrm>
          <a:prstGeom prst="rect">
            <a:avLst/>
          </a:prstGeom>
        </p:spPr>
      </p:pic>
      <p:pic>
        <p:nvPicPr>
          <p:cNvPr id="75" name="Picture 7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142374" y="1351024"/>
            <a:ext cx="414429" cy="406222"/>
          </a:xfrm>
          <a:prstGeom prst="rect">
            <a:avLst/>
          </a:prstGeom>
        </p:spPr>
      </p:pic>
      <p:pic>
        <p:nvPicPr>
          <p:cNvPr id="76" name="Picture 7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733250" y="1613527"/>
            <a:ext cx="414429" cy="406222"/>
          </a:xfrm>
          <a:prstGeom prst="rect">
            <a:avLst/>
          </a:prstGeom>
        </p:spPr>
      </p:pic>
      <p:pic>
        <p:nvPicPr>
          <p:cNvPr id="77" name="Picture 7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026059" y="821836"/>
            <a:ext cx="414429" cy="406222"/>
          </a:xfrm>
          <a:prstGeom prst="rect">
            <a:avLst/>
          </a:prstGeom>
        </p:spPr>
      </p:pic>
      <p:pic>
        <p:nvPicPr>
          <p:cNvPr id="78" name="Picture 7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600521" y="1082060"/>
            <a:ext cx="414429" cy="406222"/>
          </a:xfrm>
          <a:prstGeom prst="rect">
            <a:avLst/>
          </a:prstGeom>
        </p:spPr>
      </p:pic>
      <p:pic>
        <p:nvPicPr>
          <p:cNvPr id="79" name="Picture 7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4164317" y="1909303"/>
            <a:ext cx="414429" cy="406222"/>
          </a:xfrm>
          <a:prstGeom prst="rect">
            <a:avLst/>
          </a:prstGeom>
        </p:spPr>
      </p:pic>
      <p:pic>
        <p:nvPicPr>
          <p:cNvPr id="80" name="Picture 7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351022" y="1471212"/>
            <a:ext cx="414429" cy="406222"/>
          </a:xfrm>
          <a:prstGeom prst="rect">
            <a:avLst/>
          </a:prstGeom>
        </p:spPr>
      </p:pic>
      <p:pic>
        <p:nvPicPr>
          <p:cNvPr id="81" name="Picture 8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2941898" y="1733715"/>
            <a:ext cx="414429" cy="406222"/>
          </a:xfrm>
          <a:prstGeom prst="rect">
            <a:avLst/>
          </a:prstGeom>
        </p:spPr>
      </p:pic>
      <p:pic>
        <p:nvPicPr>
          <p:cNvPr id="82" name="Picture 8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234707" y="942024"/>
            <a:ext cx="414429" cy="406222"/>
          </a:xfrm>
          <a:prstGeom prst="rect">
            <a:avLst/>
          </a:prstGeom>
        </p:spPr>
      </p:pic>
      <p:pic>
        <p:nvPicPr>
          <p:cNvPr id="83" name="Picture 8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2809169" y="1202248"/>
            <a:ext cx="414429" cy="406222"/>
          </a:xfrm>
          <a:prstGeom prst="rect">
            <a:avLst/>
          </a:prstGeom>
        </p:spPr>
      </p:pic>
      <p:pic>
        <p:nvPicPr>
          <p:cNvPr id="84" name="Picture 8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3"/>
          <a:stretch>
            <a:fillRect/>
          </a:stretch>
        </p:blipFill>
        <p:spPr>
          <a:xfrm>
            <a:off x="3372965" y="2029491"/>
            <a:ext cx="414429" cy="406222"/>
          </a:xfrm>
          <a:prstGeom prst="rect">
            <a:avLst/>
          </a:prstGeom>
        </p:spPr>
      </p:pic>
      <p:grpSp>
        <p:nvGrpSpPr>
          <p:cNvPr id="86" name="Group 85"/>
          <p:cNvGrpSpPr/>
          <p:nvPr/>
        </p:nvGrpSpPr>
        <p:grpSpPr>
          <a:xfrm>
            <a:off x="2568264" y="2516471"/>
            <a:ext cx="2498576" cy="2448272"/>
            <a:chOff x="268171" y="249049"/>
            <a:chExt cx="2498576" cy="2448272"/>
          </a:xfrm>
        </p:grpSpPr>
        <p:sp>
          <p:nvSpPr>
            <p:cNvPr id="87" name="Oval 86"/>
            <p:cNvSpPr/>
            <p:nvPr/>
          </p:nvSpPr>
          <p:spPr>
            <a:xfrm>
              <a:off x="1081963"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8" name="Oval 87"/>
            <p:cNvSpPr/>
            <p:nvPr/>
          </p:nvSpPr>
          <p:spPr>
            <a:xfrm>
              <a:off x="268171"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9" name="Oval 88"/>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90" name="Straight Connector 89"/>
            <p:cNvCxnSpPr>
              <a:stCxn id="87" idx="3"/>
            </p:cNvCxnSpPr>
            <p:nvPr/>
          </p:nvCxnSpPr>
          <p:spPr>
            <a:xfrm flipH="1">
              <a:off x="844235"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7" idx="5"/>
            </p:cNvCxnSpPr>
            <p:nvPr/>
          </p:nvCxnSpPr>
          <p:spPr>
            <a:xfrm>
              <a:off x="1862452"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3470746" y="2692981"/>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115</a:t>
            </a:r>
          </a:p>
        </p:txBody>
      </p:sp>
      <p:sp>
        <p:nvSpPr>
          <p:cNvPr id="93" name="TextBox 92"/>
          <p:cNvSpPr txBox="1"/>
          <p:nvPr/>
        </p:nvSpPr>
        <p:spPr>
          <a:xfrm>
            <a:off x="2659321" y="4238186"/>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100</a:t>
            </a:r>
          </a:p>
        </p:txBody>
      </p:sp>
      <p:cxnSp>
        <p:nvCxnSpPr>
          <p:cNvPr id="94" name="Straight Arrow Connector 93"/>
          <p:cNvCxnSpPr/>
          <p:nvPr/>
        </p:nvCxnSpPr>
        <p:spPr>
          <a:xfrm>
            <a:off x="2966175" y="4976409"/>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909385" y="494925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96" name="Rectangle 95"/>
          <p:cNvSpPr/>
          <p:nvPr/>
        </p:nvSpPr>
        <p:spPr>
          <a:xfrm>
            <a:off x="2665249" y="5619483"/>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20</a:t>
            </a:r>
          </a:p>
        </p:txBody>
      </p:sp>
      <p:sp>
        <p:nvSpPr>
          <p:cNvPr id="97" name="TextBox 96"/>
          <p:cNvSpPr txBox="1"/>
          <p:nvPr/>
        </p:nvSpPr>
        <p:spPr>
          <a:xfrm>
            <a:off x="4345133" y="4245933"/>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15</a:t>
            </a:r>
          </a:p>
        </p:txBody>
      </p:sp>
      <p:cxnSp>
        <p:nvCxnSpPr>
          <p:cNvPr id="98" name="Straight Arrow Connector 97"/>
          <p:cNvCxnSpPr/>
          <p:nvPr/>
        </p:nvCxnSpPr>
        <p:spPr>
          <a:xfrm>
            <a:off x="4576828" y="4964744"/>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596826" y="5005087"/>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100" name="Rectangle 99"/>
          <p:cNvSpPr/>
          <p:nvPr/>
        </p:nvSpPr>
        <p:spPr>
          <a:xfrm>
            <a:off x="4415846" y="5619483"/>
            <a:ext cx="987374" cy="492443"/>
          </a:xfrm>
          <a:prstGeom prst="rect">
            <a:avLst/>
          </a:prstGeom>
        </p:spPr>
        <p:txBody>
          <a:bodyPr wrap="square">
            <a:spAutoFit/>
          </a:bodyPr>
          <a:lstStyle/>
          <a:p>
            <a:pPr defTabSz="457200"/>
            <a:r>
              <a:rPr lang="en-GB" sz="2600" dirty="0">
                <a:solidFill>
                  <a:prstClr val="black"/>
                </a:solidFill>
                <a:latin typeface="Calibri" panose="020F0502020204030204"/>
              </a:rPr>
              <a:t>3</a:t>
            </a:r>
          </a:p>
        </p:txBody>
      </p:sp>
    </p:spTree>
    <p:custDataLst>
      <p:tags r:id="rId1"/>
    </p:custDataLst>
    <p:extLst>
      <p:ext uri="{BB962C8B-B14F-4D97-AF65-F5344CB8AC3E}">
        <p14:creationId xmlns:p14="http://schemas.microsoft.com/office/powerpoint/2010/main" val="31170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5E-6 1.85185E-6 L 0.38803 -0.01759 " pathEditMode="relative" rAng="0" ptsTypes="AA">
                                      <p:cBhvr>
                                        <p:cTn id="41" dur="2000" fill="hold"/>
                                        <p:tgtEl>
                                          <p:spTgt spid="27"/>
                                        </p:tgtEl>
                                        <p:attrNameLst>
                                          <p:attrName>ppt_x</p:attrName>
                                          <p:attrName>ppt_y</p:attrName>
                                        </p:attrNameLst>
                                      </p:cBhvr>
                                      <p:rCtr x="19392" y="-880"/>
                                    </p:animMotion>
                                  </p:childTnLst>
                                </p:cTn>
                              </p:par>
                              <p:par>
                                <p:cTn id="42" presetID="42" presetClass="path" presetSubtype="0" accel="50000" decel="50000" fill="hold" nodeType="withEffect">
                                  <p:stCondLst>
                                    <p:cond delay="0"/>
                                  </p:stCondLst>
                                  <p:childTnLst>
                                    <p:animMotion origin="layout" path="M 2.77778E-7 -2.22222E-6 L 0.41181 0.09815 " pathEditMode="relative" rAng="0" ptsTypes="AA">
                                      <p:cBhvr>
                                        <p:cTn id="43" dur="2000" fill="hold"/>
                                        <p:tgtEl>
                                          <p:spTgt spid="73"/>
                                        </p:tgtEl>
                                        <p:attrNameLst>
                                          <p:attrName>ppt_x</p:attrName>
                                          <p:attrName>ppt_y</p:attrName>
                                        </p:attrNameLst>
                                      </p:cBhvr>
                                      <p:rCtr x="20590" y="4907"/>
                                    </p:animMotion>
                                  </p:childTnLst>
                                </p:cTn>
                              </p:par>
                              <p:par>
                                <p:cTn id="44" presetID="42" presetClass="path" presetSubtype="0" accel="50000" decel="50000" fill="hold" nodeType="withEffect">
                                  <p:stCondLst>
                                    <p:cond delay="0"/>
                                  </p:stCondLst>
                                  <p:childTnLst>
                                    <p:animMotion origin="layout" path="M 8.33333E-7 7.40741E-7 L 0.42344 0.03704 " pathEditMode="relative" rAng="0" ptsTypes="AA">
                                      <p:cBhvr>
                                        <p:cTn id="45" dur="2000" fill="hold"/>
                                        <p:tgtEl>
                                          <p:spTgt spid="74"/>
                                        </p:tgtEl>
                                        <p:attrNameLst>
                                          <p:attrName>ppt_x</p:attrName>
                                          <p:attrName>ppt_y</p:attrName>
                                        </p:attrNameLst>
                                      </p:cBhvr>
                                      <p:rCtr x="21163" y="1852"/>
                                    </p:animMotion>
                                  </p:childTnLst>
                                </p:cTn>
                              </p:par>
                              <p:par>
                                <p:cTn id="46" presetID="42" presetClass="path" presetSubtype="0" accel="50000" decel="50000" fill="hold" nodeType="withEffect">
                                  <p:stCondLst>
                                    <p:cond delay="0"/>
                                  </p:stCondLst>
                                  <p:childTnLst>
                                    <p:animMotion origin="layout" path="M 3.05556E-6 -3.33333E-6 L 0.46788 0.00093 " pathEditMode="relative" rAng="0" ptsTypes="AA">
                                      <p:cBhvr>
                                        <p:cTn id="47" dur="2000" fill="hold"/>
                                        <p:tgtEl>
                                          <p:spTgt spid="71"/>
                                        </p:tgtEl>
                                        <p:attrNameLst>
                                          <p:attrName>ppt_x</p:attrName>
                                          <p:attrName>ppt_y</p:attrName>
                                        </p:attrNameLst>
                                      </p:cBhvr>
                                      <p:rCtr x="23385" y="46"/>
                                    </p:animMotion>
                                  </p:childTnLst>
                                </p:cTn>
                              </p:par>
                              <p:par>
                                <p:cTn id="48" presetID="42" presetClass="path" presetSubtype="0" accel="50000" decel="50000" fill="hold" nodeType="withEffect">
                                  <p:stCondLst>
                                    <p:cond delay="0"/>
                                  </p:stCondLst>
                                  <p:childTnLst>
                                    <p:animMotion origin="layout" path="M 3.61111E-6 1.11111E-6 L 0.49774 0.15926 " pathEditMode="relative" rAng="0" ptsTypes="AA">
                                      <p:cBhvr>
                                        <p:cTn id="49" dur="2000" fill="hold"/>
                                        <p:tgtEl>
                                          <p:spTgt spid="72"/>
                                        </p:tgtEl>
                                        <p:attrNameLst>
                                          <p:attrName>ppt_x</p:attrName>
                                          <p:attrName>ppt_y</p:attrName>
                                        </p:attrNameLst>
                                      </p:cBhvr>
                                      <p:rCtr x="24878" y="7963"/>
                                    </p:animMotion>
                                  </p:childTnLst>
                                </p:cTn>
                              </p:par>
                              <p:par>
                                <p:cTn id="50" presetID="42" presetClass="path" presetSubtype="0" accel="50000" decel="50000" fill="hold" nodeType="withEffect">
                                  <p:stCondLst>
                                    <p:cond delay="0"/>
                                  </p:stCondLst>
                                  <p:childTnLst>
                                    <p:animMotion origin="layout" path="M -1.94444E-6 2.96296E-6 L 0.46493 0.11111 " pathEditMode="relative" rAng="0" ptsTypes="AA">
                                      <p:cBhvr>
                                        <p:cTn id="51" dur="2000" fill="hold"/>
                                        <p:tgtEl>
                                          <p:spTgt spid="69"/>
                                        </p:tgtEl>
                                        <p:attrNameLst>
                                          <p:attrName>ppt_x</p:attrName>
                                          <p:attrName>ppt_y</p:attrName>
                                        </p:attrNameLst>
                                      </p:cBhvr>
                                      <p:rCtr x="23247" y="5556"/>
                                    </p:animMotion>
                                  </p:childTnLst>
                                </p:cTn>
                              </p:par>
                              <p:par>
                                <p:cTn id="52" presetID="42" presetClass="path" presetSubtype="0" accel="50000" decel="50000" fill="hold" nodeType="withEffect">
                                  <p:stCondLst>
                                    <p:cond delay="0"/>
                                  </p:stCondLst>
                                  <p:childTnLst>
                                    <p:animMotion origin="layout" path="M 4.44444E-6 2.96296E-6 L 0.51493 0.21458 " pathEditMode="relative" rAng="0" ptsTypes="AA">
                                      <p:cBhvr>
                                        <p:cTn id="53" dur="2000" fill="hold"/>
                                        <p:tgtEl>
                                          <p:spTgt spid="68"/>
                                        </p:tgtEl>
                                        <p:attrNameLst>
                                          <p:attrName>ppt_x</p:attrName>
                                          <p:attrName>ppt_y</p:attrName>
                                        </p:attrNameLst>
                                      </p:cBhvr>
                                      <p:rCtr x="25747" y="10718"/>
                                    </p:animMotion>
                                  </p:childTnLst>
                                </p:cTn>
                              </p:par>
                              <p:par>
                                <p:cTn id="54" presetID="42" presetClass="path" presetSubtype="0" accel="50000" decel="50000" fill="hold" nodeType="withEffect">
                                  <p:stCondLst>
                                    <p:cond delay="0"/>
                                  </p:stCondLst>
                                  <p:childTnLst>
                                    <p:animMotion origin="layout" path="M -1.38889E-6 -2.59259E-6 L 0.54514 0.2669 " pathEditMode="relative" rAng="0" ptsTypes="AA">
                                      <p:cBhvr>
                                        <p:cTn id="55" dur="2000" fill="hold"/>
                                        <p:tgtEl>
                                          <p:spTgt spid="70"/>
                                        </p:tgtEl>
                                        <p:attrNameLst>
                                          <p:attrName>ppt_x</p:attrName>
                                          <p:attrName>ppt_y</p:attrName>
                                        </p:attrNameLst>
                                      </p:cBhvr>
                                      <p:rCtr x="27257" y="13333"/>
                                    </p:animMotion>
                                  </p:childTnLst>
                                </p:cTn>
                              </p:par>
                              <p:par>
                                <p:cTn id="56" presetID="42" presetClass="path" presetSubtype="0" accel="50000" decel="50000" fill="hold" nodeType="withEffect">
                                  <p:stCondLst>
                                    <p:cond delay="0"/>
                                  </p:stCondLst>
                                  <p:childTnLst>
                                    <p:animMotion origin="layout" path="M 5.55556E-7 4.44444E-6 L 0.51076 0.41944 " pathEditMode="relative" rAng="0" ptsTypes="AA">
                                      <p:cBhvr>
                                        <p:cTn id="57" dur="2000" fill="hold"/>
                                        <p:tgtEl>
                                          <p:spTgt spid="65"/>
                                        </p:tgtEl>
                                        <p:attrNameLst>
                                          <p:attrName>ppt_x</p:attrName>
                                          <p:attrName>ppt_y</p:attrName>
                                        </p:attrNameLst>
                                      </p:cBhvr>
                                      <p:rCtr x="25538" y="20972"/>
                                    </p:animMotion>
                                  </p:childTnLst>
                                </p:cTn>
                              </p:par>
                              <p:par>
                                <p:cTn id="58" presetID="42" presetClass="path" presetSubtype="0" accel="50000" decel="50000" fill="hold" nodeType="withEffect">
                                  <p:stCondLst>
                                    <p:cond delay="0"/>
                                  </p:stCondLst>
                                  <p:childTnLst>
                                    <p:animMotion origin="layout" path="M 4.72222E-6 -1.11111E-6 L 0.54218 0.4706 " pathEditMode="relative" rAng="0" ptsTypes="AA">
                                      <p:cBhvr>
                                        <p:cTn id="59" dur="2000" fill="hold"/>
                                        <p:tgtEl>
                                          <p:spTgt spid="67"/>
                                        </p:tgtEl>
                                        <p:attrNameLst>
                                          <p:attrName>ppt_x</p:attrName>
                                          <p:attrName>ppt_y</p:attrName>
                                        </p:attrNameLst>
                                      </p:cBhvr>
                                      <p:rCtr x="27101" y="23519"/>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66"/>
                                        </p:tgtEl>
                                      </p:cBhvr>
                                    </p:animEffect>
                                    <p:set>
                                      <p:cBhvr>
                                        <p:cTn id="64" dur="1" fill="hold">
                                          <p:stCondLst>
                                            <p:cond delay="499"/>
                                          </p:stCondLst>
                                        </p:cTn>
                                        <p:tgtEl>
                                          <p:spTgt spid="6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par>
                                <p:cTn id="70" presetID="10"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par>
                                <p:cTn id="73" presetID="10" presetClass="entr" presetSubtype="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500"/>
                                        <p:tgtEl>
                                          <p:spTgt spid="77"/>
                                        </p:tgtEl>
                                      </p:cBhvr>
                                    </p:animEffect>
                                  </p:childTnLst>
                                </p:cTn>
                              </p:par>
                              <p:par>
                                <p:cTn id="76" presetID="10" presetClass="entr" presetSubtype="0"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par>
                                <p:cTn id="79" presetID="10" presetClass="entr" presetSubtype="0"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par>
                                <p:cTn id="82" presetID="10" presetClass="entr" presetSubtype="0" fill="hold"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500"/>
                                        <p:tgtEl>
                                          <p:spTgt spid="80"/>
                                        </p:tgtEl>
                                      </p:cBhvr>
                                    </p:animEffect>
                                  </p:childTnLst>
                                </p:cTn>
                              </p:par>
                              <p:par>
                                <p:cTn id="85" presetID="10"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par>
                                <p:cTn id="88" presetID="10" presetClass="entr" presetSubtype="0" fill="hold"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par>
                                <p:cTn id="94" presetID="10" presetClass="entr" presetSubtype="0"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5.55556E-7 -3.7037E-6 L 0.34705 0.0713 " pathEditMode="relative" rAng="0" ptsTypes="AA">
                                      <p:cBhvr>
                                        <p:cTn id="100" dur="2000" fill="hold"/>
                                        <p:tgtEl>
                                          <p:spTgt spid="8"/>
                                        </p:tgtEl>
                                        <p:attrNameLst>
                                          <p:attrName>ppt_x</p:attrName>
                                          <p:attrName>ppt_y</p:attrName>
                                        </p:attrNameLst>
                                      </p:cBhvr>
                                      <p:rCtr x="17344" y="3565"/>
                                    </p:animMotion>
                                  </p:childTnLst>
                                </p:cTn>
                              </p:par>
                              <p:par>
                                <p:cTn id="101" presetID="42" presetClass="path" presetSubtype="0" accel="50000" decel="50000" fill="hold" nodeType="withEffect">
                                  <p:stCondLst>
                                    <p:cond delay="0"/>
                                  </p:stCondLst>
                                  <p:childTnLst>
                                    <p:animMotion origin="layout" path="M -1.66667E-6 3.33333E-6 L 0.43837 0.03333 " pathEditMode="relative" rAng="0" ptsTypes="AA">
                                      <p:cBhvr>
                                        <p:cTn id="102" dur="2000" fill="hold"/>
                                        <p:tgtEl>
                                          <p:spTgt spid="9"/>
                                        </p:tgtEl>
                                        <p:attrNameLst>
                                          <p:attrName>ppt_x</p:attrName>
                                          <p:attrName>ppt_y</p:attrName>
                                        </p:attrNameLst>
                                      </p:cBhvr>
                                      <p:rCtr x="21910" y="1667"/>
                                    </p:animMotion>
                                  </p:childTnLst>
                                </p:cTn>
                              </p:par>
                              <p:par>
                                <p:cTn id="103" presetID="42" presetClass="path" presetSubtype="0" accel="50000" decel="50000" fill="hold" nodeType="withEffect">
                                  <p:stCondLst>
                                    <p:cond delay="0"/>
                                  </p:stCondLst>
                                  <p:childTnLst>
                                    <p:animMotion origin="layout" path="M -3.05556E-6 2.96296E-6 L 0.42153 -0.00579 " pathEditMode="relative" rAng="0" ptsTypes="AA">
                                      <p:cBhvr>
                                        <p:cTn id="104" dur="2000" fill="hold"/>
                                        <p:tgtEl>
                                          <p:spTgt spid="6"/>
                                        </p:tgtEl>
                                        <p:attrNameLst>
                                          <p:attrName>ppt_x</p:attrName>
                                          <p:attrName>ppt_y</p:attrName>
                                        </p:attrNameLst>
                                      </p:cBhvr>
                                      <p:rCtr x="21076" y="-301"/>
                                    </p:animMotion>
                                  </p:childTnLst>
                                </p:cTn>
                              </p:par>
                              <p:par>
                                <p:cTn id="105" presetID="42" presetClass="path" presetSubtype="0" accel="50000" decel="50000" fill="hold" nodeType="withEffect">
                                  <p:stCondLst>
                                    <p:cond delay="0"/>
                                  </p:stCondLst>
                                  <p:childTnLst>
                                    <p:animMotion origin="layout" path="M -5.55556E-7 2.96296E-6 L 0.46215 0.15393 " pathEditMode="relative" rAng="0" ptsTypes="AA">
                                      <p:cBhvr>
                                        <p:cTn id="106" dur="2000" fill="hold"/>
                                        <p:tgtEl>
                                          <p:spTgt spid="77"/>
                                        </p:tgtEl>
                                        <p:attrNameLst>
                                          <p:attrName>ppt_x</p:attrName>
                                          <p:attrName>ppt_y</p:attrName>
                                        </p:attrNameLst>
                                      </p:cBhvr>
                                      <p:rCtr x="23108" y="7685"/>
                                    </p:animMotion>
                                  </p:childTnLst>
                                </p:cTn>
                              </p:par>
                              <p:par>
                                <p:cTn id="107" presetID="42" presetClass="path" presetSubtype="0" accel="50000" decel="50000" fill="hold" nodeType="withEffect">
                                  <p:stCondLst>
                                    <p:cond delay="0"/>
                                  </p:stCondLst>
                                  <p:childTnLst>
                                    <p:animMotion origin="layout" path="M -1.38889E-6 -1.48148E-6 L 0.42222 0.06412 " pathEditMode="relative" rAng="0" ptsTypes="AA">
                                      <p:cBhvr>
                                        <p:cTn id="108" dur="2000" fill="hold"/>
                                        <p:tgtEl>
                                          <p:spTgt spid="7"/>
                                        </p:tgtEl>
                                        <p:attrNameLst>
                                          <p:attrName>ppt_x</p:attrName>
                                          <p:attrName>ppt_y</p:attrName>
                                        </p:attrNameLst>
                                      </p:cBhvr>
                                      <p:rCtr x="21111" y="3194"/>
                                    </p:animMotion>
                                  </p:childTnLst>
                                </p:cTn>
                              </p:par>
                              <p:par>
                                <p:cTn id="109" presetID="42" presetClass="path" presetSubtype="0" accel="50000" decel="50000" fill="hold" nodeType="withEffect">
                                  <p:stCondLst>
                                    <p:cond delay="0"/>
                                  </p:stCondLst>
                                  <p:childTnLst>
                                    <p:animMotion origin="layout" path="M -3.61111E-6 1.48148E-6 L 0.41806 0.02176 " pathEditMode="relative" rAng="0" ptsTypes="AA">
                                      <p:cBhvr>
                                        <p:cTn id="110" dur="2000" fill="hold"/>
                                        <p:tgtEl>
                                          <p:spTgt spid="54"/>
                                        </p:tgtEl>
                                        <p:attrNameLst>
                                          <p:attrName>ppt_x</p:attrName>
                                          <p:attrName>ppt_y</p:attrName>
                                        </p:attrNameLst>
                                      </p:cBhvr>
                                      <p:rCtr x="20903" y="1088"/>
                                    </p:animMotion>
                                  </p:childTnLst>
                                </p:cTn>
                              </p:par>
                              <p:par>
                                <p:cTn id="111" presetID="42" presetClass="path" presetSubtype="0" accel="50000" decel="50000" fill="hold" nodeType="withEffect">
                                  <p:stCondLst>
                                    <p:cond delay="0"/>
                                  </p:stCondLst>
                                  <p:childTnLst>
                                    <p:animMotion origin="layout" path="M 3.88889E-6 -4.81481E-6 L 0.57899 0.14584 " pathEditMode="relative" rAng="0" ptsTypes="AA">
                                      <p:cBhvr>
                                        <p:cTn id="112" dur="2000" fill="hold"/>
                                        <p:tgtEl>
                                          <p:spTgt spid="76"/>
                                        </p:tgtEl>
                                        <p:attrNameLst>
                                          <p:attrName>ppt_x</p:attrName>
                                          <p:attrName>ppt_y</p:attrName>
                                        </p:attrNameLst>
                                      </p:cBhvr>
                                      <p:rCtr x="28941" y="7292"/>
                                    </p:animMotion>
                                  </p:childTnLst>
                                </p:cTn>
                              </p:par>
                              <p:par>
                                <p:cTn id="113" presetID="42" presetClass="path" presetSubtype="0" accel="50000" decel="50000" fill="hold" nodeType="withEffect">
                                  <p:stCondLst>
                                    <p:cond delay="0"/>
                                  </p:stCondLst>
                                  <p:childTnLst>
                                    <p:animMotion origin="layout" path="M 4.16667E-6 -2.96296E-6 L 0.53593 0.16528 " pathEditMode="relative" rAng="0" ptsTypes="AA">
                                      <p:cBhvr>
                                        <p:cTn id="114" dur="2000" fill="hold"/>
                                        <p:tgtEl>
                                          <p:spTgt spid="80"/>
                                        </p:tgtEl>
                                        <p:attrNameLst>
                                          <p:attrName>ppt_x</p:attrName>
                                          <p:attrName>ppt_y</p:attrName>
                                        </p:attrNameLst>
                                      </p:cBhvr>
                                      <p:rCtr x="26788" y="8264"/>
                                    </p:animMotion>
                                  </p:childTnLst>
                                </p:cTn>
                              </p:par>
                              <p:par>
                                <p:cTn id="115" presetID="42" presetClass="path" presetSubtype="0" accel="50000" decel="50000" fill="hold" nodeType="withEffect">
                                  <p:stCondLst>
                                    <p:cond delay="0"/>
                                  </p:stCondLst>
                                  <p:childTnLst>
                                    <p:animMotion origin="layout" path="M 3.61111E-6 -2.96296E-6 L 0.57691 0.08519 " pathEditMode="relative" rAng="0" ptsTypes="AA">
                                      <p:cBhvr>
                                        <p:cTn id="116" dur="2000" fill="hold"/>
                                        <p:tgtEl>
                                          <p:spTgt spid="84"/>
                                        </p:tgtEl>
                                        <p:attrNameLst>
                                          <p:attrName>ppt_x</p:attrName>
                                          <p:attrName>ppt_y</p:attrName>
                                        </p:attrNameLst>
                                      </p:cBhvr>
                                      <p:rCtr x="28837" y="4259"/>
                                    </p:animMotion>
                                  </p:childTnLst>
                                </p:cTn>
                              </p:par>
                              <p:par>
                                <p:cTn id="117" presetID="42" presetClass="path" presetSubtype="0" accel="50000" decel="50000" fill="hold" nodeType="withEffect">
                                  <p:stCondLst>
                                    <p:cond delay="0"/>
                                  </p:stCondLst>
                                  <p:childTnLst>
                                    <p:animMotion origin="layout" path="M -2.77778E-6 2.77556E-17 L 0.55226 0.32569 " pathEditMode="relative" rAng="0" ptsTypes="AA">
                                      <p:cBhvr>
                                        <p:cTn id="118" dur="2000" fill="hold"/>
                                        <p:tgtEl>
                                          <p:spTgt spid="78"/>
                                        </p:tgtEl>
                                        <p:attrNameLst>
                                          <p:attrName>ppt_x</p:attrName>
                                          <p:attrName>ppt_y</p:attrName>
                                        </p:attrNameLst>
                                      </p:cBhvr>
                                      <p:rCtr x="27604" y="16273"/>
                                    </p:animMotion>
                                  </p:childTnLst>
                                </p:cTn>
                              </p:par>
                              <p:par>
                                <p:cTn id="119" presetID="42" presetClass="path" presetSubtype="0" accel="50000" decel="50000" fill="hold" nodeType="withEffect">
                                  <p:stCondLst>
                                    <p:cond delay="0"/>
                                  </p:stCondLst>
                                  <p:childTnLst>
                                    <p:animMotion origin="layout" path="M -4.72222E-6 -1.85185E-6 L 0.53369 0.20509 " pathEditMode="relative" rAng="0" ptsTypes="AA">
                                      <p:cBhvr>
                                        <p:cTn id="120" dur="2000" fill="hold"/>
                                        <p:tgtEl>
                                          <p:spTgt spid="79"/>
                                        </p:tgtEl>
                                        <p:attrNameLst>
                                          <p:attrName>ppt_x</p:attrName>
                                          <p:attrName>ppt_y</p:attrName>
                                        </p:attrNameLst>
                                      </p:cBhvr>
                                      <p:rCtr x="26684" y="10255"/>
                                    </p:animMotion>
                                  </p:childTnLst>
                                </p:cTn>
                              </p:par>
                              <p:par>
                                <p:cTn id="121" presetID="42" presetClass="path" presetSubtype="0" accel="50000" decel="50000" fill="hold" nodeType="withEffect">
                                  <p:stCondLst>
                                    <p:cond delay="0"/>
                                  </p:stCondLst>
                                  <p:childTnLst>
                                    <p:animMotion origin="layout" path="M -2.22222E-6 1.85185E-6 L 0.54861 0.34629 " pathEditMode="relative" rAng="0" ptsTypes="AA">
                                      <p:cBhvr>
                                        <p:cTn id="122" dur="2000" fill="hold"/>
                                        <p:tgtEl>
                                          <p:spTgt spid="82"/>
                                        </p:tgtEl>
                                        <p:attrNameLst>
                                          <p:attrName>ppt_x</p:attrName>
                                          <p:attrName>ppt_y</p:attrName>
                                        </p:attrNameLst>
                                      </p:cBhvr>
                                      <p:rCtr x="27431" y="17315"/>
                                    </p:animMotion>
                                  </p:childTnLst>
                                </p:cTn>
                              </p:par>
                              <p:par>
                                <p:cTn id="123" presetID="42" presetClass="path" presetSubtype="0" accel="50000" decel="50000" fill="hold" nodeType="withEffect">
                                  <p:stCondLst>
                                    <p:cond delay="0"/>
                                  </p:stCondLst>
                                  <p:childTnLst>
                                    <p:animMotion origin="layout" path="M -4.16667E-6 -3.7037E-7 L 0.53316 0.38657 " pathEditMode="relative" rAng="0" ptsTypes="AA">
                                      <p:cBhvr>
                                        <p:cTn id="124" dur="2000" fill="hold"/>
                                        <p:tgtEl>
                                          <p:spTgt spid="75"/>
                                        </p:tgtEl>
                                        <p:attrNameLst>
                                          <p:attrName>ppt_x</p:attrName>
                                          <p:attrName>ppt_y</p:attrName>
                                        </p:attrNameLst>
                                      </p:cBhvr>
                                      <p:rCtr x="26649" y="19329"/>
                                    </p:animMotion>
                                  </p:childTnLst>
                                </p:cTn>
                              </p:par>
                              <p:par>
                                <p:cTn id="125" presetID="42" presetClass="path" presetSubtype="0" accel="50000" decel="50000" fill="hold" nodeType="withEffect">
                                  <p:stCondLst>
                                    <p:cond delay="0"/>
                                  </p:stCondLst>
                                  <p:childTnLst>
                                    <p:animMotion origin="layout" path="M -4.16667E-6 2.59259E-6 L 0.58073 0.33078 " pathEditMode="relative" rAng="0" ptsTypes="AA">
                                      <p:cBhvr>
                                        <p:cTn id="126" dur="2000" fill="hold"/>
                                        <p:tgtEl>
                                          <p:spTgt spid="81"/>
                                        </p:tgtEl>
                                        <p:attrNameLst>
                                          <p:attrName>ppt_x</p:attrName>
                                          <p:attrName>ppt_y</p:attrName>
                                        </p:attrNameLst>
                                      </p:cBhvr>
                                      <p:rCtr x="29028" y="16528"/>
                                    </p:animMotion>
                                  </p:childTnLst>
                                </p:cTn>
                              </p:par>
                              <p:par>
                                <p:cTn id="127" presetID="42" presetClass="path" presetSubtype="0" accel="50000" decel="50000" fill="hold" nodeType="withEffect">
                                  <p:stCondLst>
                                    <p:cond delay="0"/>
                                  </p:stCondLst>
                                  <p:childTnLst>
                                    <p:animMotion origin="layout" path="M -4.44444E-6 -1.11111E-6 L 0.63698 0.40833 " pathEditMode="relative" rAng="0" ptsTypes="AA">
                                      <p:cBhvr>
                                        <p:cTn id="128" dur="2000" fill="hold"/>
                                        <p:tgtEl>
                                          <p:spTgt spid="83"/>
                                        </p:tgtEl>
                                        <p:attrNameLst>
                                          <p:attrName>ppt_x</p:attrName>
                                          <p:attrName>ppt_y</p:attrName>
                                        </p:attrNameLst>
                                      </p:cBhvr>
                                      <p:rCtr x="31840" y="20417"/>
                                    </p:animMotion>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3"/>
                                        </p:tgtEl>
                                        <p:attrNameLst>
                                          <p:attrName>style.visibility</p:attrName>
                                        </p:attrNameLst>
                                      </p:cBhvr>
                                      <p:to>
                                        <p:strVal val="visible"/>
                                      </p:to>
                                    </p:set>
                                    <p:animEffect transition="in" filter="fade">
                                      <p:cBhvr>
                                        <p:cTn id="136" dur="500"/>
                                        <p:tgtEl>
                                          <p:spTgt spid="93"/>
                                        </p:tgtEl>
                                      </p:cBhvr>
                                    </p:animEffect>
                                  </p:childTnLst>
                                </p:cTn>
                              </p:par>
                              <p:par>
                                <p:cTn id="137" presetID="10" presetClass="entr" presetSubtype="0" fill="hold" nodeType="withEffect">
                                  <p:stCondLst>
                                    <p:cond delay="0"/>
                                  </p:stCondLst>
                                  <p:childTnLst>
                                    <p:set>
                                      <p:cBhvr>
                                        <p:cTn id="138" dur="1" fill="hold">
                                          <p:stCondLst>
                                            <p:cond delay="0"/>
                                          </p:stCondLst>
                                        </p:cTn>
                                        <p:tgtEl>
                                          <p:spTgt spid="94"/>
                                        </p:tgtEl>
                                        <p:attrNameLst>
                                          <p:attrName>style.visibility</p:attrName>
                                        </p:attrNameLst>
                                      </p:cBhvr>
                                      <p:to>
                                        <p:strVal val="visible"/>
                                      </p:to>
                                    </p:set>
                                    <p:animEffect transition="in" filter="fade">
                                      <p:cBhvr>
                                        <p:cTn id="139" dur="500"/>
                                        <p:tgtEl>
                                          <p:spTgt spid="9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5"/>
                                        </p:tgtEl>
                                        <p:attrNameLst>
                                          <p:attrName>style.visibility</p:attrName>
                                        </p:attrNameLst>
                                      </p:cBhvr>
                                      <p:to>
                                        <p:strVal val="visible"/>
                                      </p:to>
                                    </p:set>
                                    <p:animEffect transition="in" filter="fade">
                                      <p:cBhvr>
                                        <p:cTn id="142" dur="500"/>
                                        <p:tgtEl>
                                          <p:spTgt spid="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fade">
                                      <p:cBhvr>
                                        <p:cTn id="145" dur="500"/>
                                        <p:tgtEl>
                                          <p:spTgt spid="9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7"/>
                                        </p:tgtEl>
                                        <p:attrNameLst>
                                          <p:attrName>style.visibility</p:attrName>
                                        </p:attrNameLst>
                                      </p:cBhvr>
                                      <p:to>
                                        <p:strVal val="visible"/>
                                      </p:to>
                                    </p:set>
                                    <p:animEffect transition="in" filter="fade">
                                      <p:cBhvr>
                                        <p:cTn id="148" dur="500"/>
                                        <p:tgtEl>
                                          <p:spTgt spid="97"/>
                                        </p:tgtEl>
                                      </p:cBhvr>
                                    </p:animEffect>
                                  </p:childTnLst>
                                </p:cTn>
                              </p:par>
                              <p:par>
                                <p:cTn id="149" presetID="10" presetClass="entr" presetSubtype="0" fill="hold"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fade">
                                      <p:cBhvr>
                                        <p:cTn id="151" dur="500"/>
                                        <p:tgtEl>
                                          <p:spTgt spid="9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fade">
                                      <p:cBhvr>
                                        <p:cTn id="154" dur="500"/>
                                        <p:tgtEl>
                                          <p:spTgt spid="9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500"/>
                                        <p:tgtEl>
                                          <p:spTgt spid="100"/>
                                        </p:tgtEl>
                                      </p:cBhvr>
                                    </p:animEffect>
                                  </p:childTnLst>
                                </p:cTn>
                              </p:par>
                              <p:par>
                                <p:cTn id="158" presetID="10" presetClass="entr" presetSubtype="0" fill="hold" nodeType="withEffect">
                                  <p:stCondLst>
                                    <p:cond delay="0"/>
                                  </p:stCondLst>
                                  <p:childTnLst>
                                    <p:set>
                                      <p:cBhvr>
                                        <p:cTn id="159" dur="1" fill="hold">
                                          <p:stCondLst>
                                            <p:cond delay="0"/>
                                          </p:stCondLst>
                                        </p:cTn>
                                        <p:tgtEl>
                                          <p:spTgt spid="86"/>
                                        </p:tgtEl>
                                        <p:attrNameLst>
                                          <p:attrName>style.visibility</p:attrName>
                                        </p:attrNameLst>
                                      </p:cBhvr>
                                      <p:to>
                                        <p:strVal val="visible"/>
                                      </p:to>
                                    </p:set>
                                    <p:animEffect transition="in" filter="fade">
                                      <p:cBhvr>
                                        <p:cTn id="160" dur="500"/>
                                        <p:tgtEl>
                                          <p:spTgt spid="8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2" grpId="0"/>
      <p:bldP spid="93" grpId="0"/>
      <p:bldP spid="95" grpId="0"/>
      <p:bldP spid="96" grpId="0"/>
      <p:bldP spid="97"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56035" y="569226"/>
            <a:ext cx="747045" cy="747045"/>
          </a:xfrm>
          <a:prstGeom prst="rect">
            <a:avLst/>
          </a:prstGeom>
        </p:spPr>
      </p:pic>
      <p:sp>
        <p:nvSpPr>
          <p:cNvPr id="4" name="TextBox 3"/>
          <p:cNvSpPr txBox="1"/>
          <p:nvPr/>
        </p:nvSpPr>
        <p:spPr>
          <a:xfrm>
            <a:off x="7258878" y="711915"/>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sp>
        <p:nvSpPr>
          <p:cNvPr id="6" name="Rectangle 5"/>
          <p:cNvSpPr/>
          <p:nvPr/>
        </p:nvSpPr>
        <p:spPr>
          <a:xfrm>
            <a:off x="2435584" y="376618"/>
            <a:ext cx="2842998" cy="492443"/>
          </a:xfrm>
          <a:prstGeom prst="rect">
            <a:avLst/>
          </a:prstGeom>
        </p:spPr>
        <p:txBody>
          <a:bodyPr wrap="square">
            <a:spAutoFit/>
          </a:bodyPr>
          <a:lstStyle/>
          <a:p>
            <a:pPr marL="514350" indent="-514350" defTabSz="457200">
              <a:buFontTx/>
              <a:buAutoNum type="arabicParenR"/>
            </a:pPr>
            <a:r>
              <a:rPr lang="en-GB" sz="2600" dirty="0">
                <a:solidFill>
                  <a:prstClr val="black"/>
                </a:solidFill>
                <a:latin typeface="Calibri" panose="020F0502020204030204"/>
              </a:rPr>
              <a:t>765 </a:t>
            </a:r>
            <a:r>
              <a:rPr lang="en-GB" sz="2600" dirty="0">
                <a:solidFill>
                  <a:prstClr val="black"/>
                </a:solidFill>
                <a:latin typeface="Cambria Math" panose="02040503050406030204" pitchFamily="18" charset="0"/>
                <a:ea typeface="Cambria Math" panose="02040503050406030204" pitchFamily="18" charset="0"/>
              </a:rPr>
              <a:t>÷</a:t>
            </a:r>
            <a:r>
              <a:rPr lang="en-GB" sz="2600" dirty="0">
                <a:solidFill>
                  <a:prstClr val="black"/>
                </a:solidFill>
                <a:latin typeface="Calibri" panose="020F0502020204030204"/>
              </a:rPr>
              <a:t> 5 </a:t>
            </a:r>
            <a:r>
              <a:rPr lang="en-GB" sz="2600" dirty="0">
                <a:solidFill>
                  <a:prstClr val="black"/>
                </a:solidFill>
                <a:latin typeface="Cambria Math" panose="02040503050406030204" pitchFamily="18" charset="0"/>
                <a:ea typeface="Cambria Math" panose="02040503050406030204" pitchFamily="18" charset="0"/>
              </a:rPr>
              <a:t>=</a:t>
            </a:r>
          </a:p>
        </p:txBody>
      </p:sp>
      <p:sp>
        <p:nvSpPr>
          <p:cNvPr id="15" name="Rectangle 14"/>
          <p:cNvSpPr/>
          <p:nvPr/>
        </p:nvSpPr>
        <p:spPr>
          <a:xfrm>
            <a:off x="2478436" y="1482866"/>
            <a:ext cx="2842998" cy="492443"/>
          </a:xfrm>
          <a:prstGeom prst="rect">
            <a:avLst/>
          </a:prstGeom>
        </p:spPr>
        <p:txBody>
          <a:bodyPr wrap="square">
            <a:spAutoFit/>
          </a:bodyPr>
          <a:lstStyle/>
          <a:p>
            <a:pPr defTabSz="457200"/>
            <a:r>
              <a:rPr lang="en-GB" sz="2600" dirty="0">
                <a:solidFill>
                  <a:prstClr val="black"/>
                </a:solidFill>
                <a:latin typeface="Calibri" panose="020F0502020204030204"/>
              </a:rPr>
              <a:t>2)	201 </a:t>
            </a:r>
            <a:r>
              <a:rPr lang="en-GB" sz="2600" dirty="0">
                <a:solidFill>
                  <a:prstClr val="black"/>
                </a:solidFill>
                <a:latin typeface="Cambria Math" panose="02040503050406030204" pitchFamily="18" charset="0"/>
                <a:ea typeface="Cambria Math" panose="02040503050406030204" pitchFamily="18" charset="0"/>
              </a:rPr>
              <a:t>÷</a:t>
            </a:r>
            <a:r>
              <a:rPr lang="en-GB" sz="2600" dirty="0">
                <a:solidFill>
                  <a:prstClr val="black"/>
                </a:solidFill>
                <a:latin typeface="Calibri" panose="020F0502020204030204"/>
              </a:rPr>
              <a:t> 3 </a:t>
            </a:r>
            <a:r>
              <a:rPr lang="en-GB" sz="2600" dirty="0">
                <a:solidFill>
                  <a:prstClr val="black"/>
                </a:solidFill>
                <a:latin typeface="Cambria Math" panose="02040503050406030204" pitchFamily="18" charset="0"/>
                <a:ea typeface="Cambria Math" panose="02040503050406030204" pitchFamily="18" charset="0"/>
              </a:rPr>
              <a:t>=</a:t>
            </a:r>
          </a:p>
        </p:txBody>
      </p:sp>
      <p:graphicFrame>
        <p:nvGraphicFramePr>
          <p:cNvPr id="16" name="Table 15"/>
          <p:cNvGraphicFramePr>
            <a:graphicFrameLocks noGrp="1"/>
          </p:cNvGraphicFramePr>
          <p:nvPr/>
        </p:nvGraphicFramePr>
        <p:xfrm>
          <a:off x="5891620" y="1573893"/>
          <a:ext cx="3765644" cy="4043450"/>
        </p:xfrm>
        <a:graphic>
          <a:graphicData uri="http://schemas.openxmlformats.org/drawingml/2006/table">
            <a:tbl>
              <a:tblPr firstRow="1" bandRow="1">
                <a:tableStyleId>{5940675A-B579-460E-94D1-54222C63F5DA}</a:tableStyleId>
              </a:tblPr>
              <a:tblGrid>
                <a:gridCol w="1172525">
                  <a:extLst>
                    <a:ext uri="{9D8B030D-6E8A-4147-A177-3AD203B41FA5}">
                      <a16:colId xmlns:a16="http://schemas.microsoft.com/office/drawing/2014/main" val="2069221138"/>
                    </a:ext>
                  </a:extLst>
                </a:gridCol>
                <a:gridCol w="1357957">
                  <a:extLst>
                    <a:ext uri="{9D8B030D-6E8A-4147-A177-3AD203B41FA5}">
                      <a16:colId xmlns:a16="http://schemas.microsoft.com/office/drawing/2014/main" val="2550450566"/>
                    </a:ext>
                  </a:extLst>
                </a:gridCol>
                <a:gridCol w="1235162">
                  <a:extLst>
                    <a:ext uri="{9D8B030D-6E8A-4147-A177-3AD203B41FA5}">
                      <a16:colId xmlns:a16="http://schemas.microsoft.com/office/drawing/2014/main" val="544942445"/>
                    </a:ext>
                  </a:extLst>
                </a:gridCol>
              </a:tblGrid>
              <a:tr h="468000">
                <a:tc>
                  <a:txBody>
                    <a:bodyPr/>
                    <a:lstStyle/>
                    <a:p>
                      <a:pPr algn="ctr"/>
                      <a:r>
                        <a:rPr lang="en-GB" sz="2400" dirty="0">
                          <a:latin typeface="+mn-lt"/>
                        </a:rPr>
                        <a:t>H</a:t>
                      </a:r>
                    </a:p>
                  </a:txBody>
                  <a:tcPr anchor="ctr">
                    <a:solidFill>
                      <a:schemeClr val="accent6">
                        <a:lumMod val="40000"/>
                        <a:lumOff val="60000"/>
                      </a:schemeClr>
                    </a:solidFill>
                  </a:tcPr>
                </a:tc>
                <a:tc>
                  <a:txBody>
                    <a:bodyPr/>
                    <a:lstStyle/>
                    <a:p>
                      <a:pPr algn="ctr"/>
                      <a:r>
                        <a:rPr lang="en-GB" sz="2400" dirty="0">
                          <a:latin typeface="+mn-lt"/>
                        </a:rPr>
                        <a:t>T</a:t>
                      </a:r>
                    </a:p>
                  </a:txBody>
                  <a:tcPr anchor="ctr">
                    <a:solidFill>
                      <a:schemeClr val="accent4">
                        <a:lumMod val="60000"/>
                        <a:lumOff val="40000"/>
                      </a:schemeClr>
                    </a:solidFill>
                  </a:tcPr>
                </a:tc>
                <a:tc>
                  <a:txBody>
                    <a:bodyPr/>
                    <a:lstStyle/>
                    <a:p>
                      <a:pPr algn="ctr"/>
                      <a:r>
                        <a:rPr lang="en-GB" sz="2400" dirty="0">
                          <a:latin typeface="+mn-lt"/>
                        </a:rPr>
                        <a:t>O</a:t>
                      </a:r>
                    </a:p>
                  </a:txBody>
                  <a:tcPr anchor="ctr">
                    <a:solidFill>
                      <a:srgbClr val="FF5050"/>
                    </a:solidFill>
                  </a:tcPr>
                </a:tc>
                <a:extLst>
                  <a:ext uri="{0D108BD9-81ED-4DB2-BD59-A6C34878D82A}">
                    <a16:rowId xmlns:a16="http://schemas.microsoft.com/office/drawing/2014/main" val="1967756721"/>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86321701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522383452"/>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2349982708"/>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2107614349"/>
                  </a:ext>
                </a:extLst>
              </a:tr>
            </a:tbl>
          </a:graphicData>
        </a:graphic>
      </p:graphicFrame>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70" y="2138393"/>
            <a:ext cx="414000" cy="40380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70" y="2827407"/>
            <a:ext cx="414000" cy="40380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170" y="3575631"/>
            <a:ext cx="414000" cy="40380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70" y="4323855"/>
            <a:ext cx="414000" cy="40380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208" y="4991616"/>
            <a:ext cx="414000" cy="40380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069" y="2018843"/>
            <a:ext cx="414000" cy="40380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141" y="2018842"/>
            <a:ext cx="414000" cy="403803"/>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8673" y="2346937"/>
            <a:ext cx="414000" cy="403803"/>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492" y="2018841"/>
            <a:ext cx="414000" cy="403803"/>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893" y="2340294"/>
            <a:ext cx="414000" cy="403803"/>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9692" y="2757383"/>
            <a:ext cx="414000" cy="403803"/>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764" y="2757382"/>
            <a:ext cx="414000" cy="40380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296" y="3085477"/>
            <a:ext cx="414000" cy="403803"/>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2115" y="2757381"/>
            <a:ext cx="414000" cy="403803"/>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4516" y="3078834"/>
            <a:ext cx="414000" cy="40380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291" y="3456081"/>
            <a:ext cx="414000" cy="403803"/>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1363" y="3456080"/>
            <a:ext cx="414000" cy="403803"/>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895" y="3784175"/>
            <a:ext cx="414000" cy="403803"/>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2714" y="3456079"/>
            <a:ext cx="414000" cy="403803"/>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115" y="3777532"/>
            <a:ext cx="414000" cy="403803"/>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890" y="4180946"/>
            <a:ext cx="414000" cy="403803"/>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1962" y="4180945"/>
            <a:ext cx="414000" cy="403803"/>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494" y="4509040"/>
            <a:ext cx="414000" cy="403803"/>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3313" y="4180944"/>
            <a:ext cx="414000" cy="403803"/>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714" y="4502397"/>
            <a:ext cx="414000" cy="403803"/>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057" y="4893792"/>
            <a:ext cx="414000" cy="403803"/>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129" y="4893791"/>
            <a:ext cx="414000" cy="403803"/>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661" y="5221886"/>
            <a:ext cx="414000" cy="40380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480" y="4893790"/>
            <a:ext cx="414000" cy="403803"/>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881" y="5215243"/>
            <a:ext cx="414000" cy="403803"/>
          </a:xfrm>
          <a:prstGeom prst="rect">
            <a:avLst/>
          </a:prstGeom>
        </p:spPr>
      </p:pic>
      <p:pic>
        <p:nvPicPr>
          <p:cNvPr id="47" name="Picture 4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63583" y="2090238"/>
            <a:ext cx="414429" cy="406222"/>
          </a:xfrm>
          <a:prstGeom prst="rect">
            <a:avLst/>
          </a:prstGeom>
        </p:spPr>
      </p:pic>
      <p:pic>
        <p:nvPicPr>
          <p:cNvPr id="48" name="Picture 4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54158" y="2090238"/>
            <a:ext cx="414429" cy="406222"/>
          </a:xfrm>
          <a:prstGeom prst="rect">
            <a:avLst/>
          </a:prstGeom>
        </p:spPr>
      </p:pic>
      <p:pic>
        <p:nvPicPr>
          <p:cNvPr id="49" name="Picture 4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49908" y="2365411"/>
            <a:ext cx="414429" cy="406222"/>
          </a:xfrm>
          <a:prstGeom prst="rect">
            <a:avLst/>
          </a:prstGeom>
        </p:spPr>
      </p:pic>
      <p:pic>
        <p:nvPicPr>
          <p:cNvPr id="50" name="Picture 4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97012" y="2754963"/>
            <a:ext cx="414429" cy="406222"/>
          </a:xfrm>
          <a:prstGeom prst="rect">
            <a:avLst/>
          </a:prstGeom>
        </p:spPr>
      </p:pic>
      <p:pic>
        <p:nvPicPr>
          <p:cNvPr id="51" name="Picture 5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87587" y="2754963"/>
            <a:ext cx="414429" cy="406222"/>
          </a:xfrm>
          <a:prstGeom prst="rect">
            <a:avLst/>
          </a:prstGeom>
        </p:spPr>
      </p:pic>
      <p:pic>
        <p:nvPicPr>
          <p:cNvPr id="52" name="Picture 5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83337" y="3030136"/>
            <a:ext cx="414429" cy="406222"/>
          </a:xfrm>
          <a:prstGeom prst="rect">
            <a:avLst/>
          </a:prstGeom>
        </p:spPr>
      </p:pic>
      <p:pic>
        <p:nvPicPr>
          <p:cNvPr id="53" name="Picture 5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509741" y="3489279"/>
            <a:ext cx="414429" cy="406222"/>
          </a:xfrm>
          <a:prstGeom prst="rect">
            <a:avLst/>
          </a:prstGeom>
        </p:spPr>
      </p:pic>
      <p:pic>
        <p:nvPicPr>
          <p:cNvPr id="54" name="Picture 5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100316" y="3489279"/>
            <a:ext cx="414429" cy="406222"/>
          </a:xfrm>
          <a:prstGeom prst="rect">
            <a:avLst/>
          </a:prstGeom>
        </p:spPr>
      </p:pic>
      <p:pic>
        <p:nvPicPr>
          <p:cNvPr id="55" name="Picture 5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96066" y="3764452"/>
            <a:ext cx="414429" cy="406222"/>
          </a:xfrm>
          <a:prstGeom prst="rect">
            <a:avLst/>
          </a:prstGeom>
        </p:spPr>
      </p:pic>
      <p:pic>
        <p:nvPicPr>
          <p:cNvPr id="56" name="Picture 5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78275" y="4188105"/>
            <a:ext cx="414429" cy="406222"/>
          </a:xfrm>
          <a:prstGeom prst="rect">
            <a:avLst/>
          </a:prstGeom>
        </p:spPr>
      </p:pic>
      <p:pic>
        <p:nvPicPr>
          <p:cNvPr id="57" name="Picture 5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68850" y="4188105"/>
            <a:ext cx="414429" cy="406222"/>
          </a:xfrm>
          <a:prstGeom prst="rect">
            <a:avLst/>
          </a:prstGeom>
        </p:spPr>
      </p:pic>
      <p:pic>
        <p:nvPicPr>
          <p:cNvPr id="58" name="Picture 5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64600" y="4463278"/>
            <a:ext cx="414429" cy="406222"/>
          </a:xfrm>
          <a:prstGeom prst="rect">
            <a:avLst/>
          </a:prstGeom>
        </p:spPr>
      </p:pic>
      <p:pic>
        <p:nvPicPr>
          <p:cNvPr id="59" name="Picture 5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508939" y="4922421"/>
            <a:ext cx="414429" cy="406222"/>
          </a:xfrm>
          <a:prstGeom prst="rect">
            <a:avLst/>
          </a:prstGeom>
        </p:spPr>
      </p:pic>
      <p:pic>
        <p:nvPicPr>
          <p:cNvPr id="60" name="Picture 5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99514" y="4922421"/>
            <a:ext cx="414429" cy="406222"/>
          </a:xfrm>
          <a:prstGeom prst="rect">
            <a:avLst/>
          </a:prstGeom>
        </p:spPr>
      </p:pic>
      <p:pic>
        <p:nvPicPr>
          <p:cNvPr id="61" name="Picture 6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95264" y="5197594"/>
            <a:ext cx="414429" cy="406222"/>
          </a:xfrm>
          <a:prstGeom prst="rect">
            <a:avLst/>
          </a:prstGeom>
        </p:spPr>
      </p:pic>
      <p:grpSp>
        <p:nvGrpSpPr>
          <p:cNvPr id="62" name="Group 61"/>
          <p:cNvGrpSpPr/>
          <p:nvPr/>
        </p:nvGrpSpPr>
        <p:grpSpPr>
          <a:xfrm>
            <a:off x="2332180" y="2293635"/>
            <a:ext cx="3119145" cy="2527524"/>
            <a:chOff x="4671511" y="249049"/>
            <a:chExt cx="3119145" cy="2527524"/>
          </a:xfrm>
        </p:grpSpPr>
        <p:sp>
          <p:nvSpPr>
            <p:cNvPr id="63" name="Oval 62"/>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4" name="Oval 63"/>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5" name="Oval 64"/>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66" name="Straight Connector 65"/>
            <p:cNvCxnSpPr>
              <a:stCxn id="63"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3"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69" name="Straight Connector 68"/>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526409" y="2482729"/>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765</a:t>
            </a:r>
          </a:p>
        </p:txBody>
      </p:sp>
      <p:sp>
        <p:nvSpPr>
          <p:cNvPr id="71" name="TextBox 70"/>
          <p:cNvSpPr txBox="1"/>
          <p:nvPr/>
        </p:nvSpPr>
        <p:spPr>
          <a:xfrm>
            <a:off x="2442191" y="3942264"/>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500</a:t>
            </a:r>
          </a:p>
        </p:txBody>
      </p:sp>
      <p:cxnSp>
        <p:nvCxnSpPr>
          <p:cNvPr id="72" name="Straight Arrow Connector 71"/>
          <p:cNvCxnSpPr/>
          <p:nvPr/>
        </p:nvCxnSpPr>
        <p:spPr>
          <a:xfrm>
            <a:off x="2776517" y="466674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809547" y="469786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74" name="Rectangle 73"/>
          <p:cNvSpPr/>
          <p:nvPr/>
        </p:nvSpPr>
        <p:spPr>
          <a:xfrm>
            <a:off x="2415365" y="529535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100</a:t>
            </a:r>
          </a:p>
        </p:txBody>
      </p:sp>
      <p:sp>
        <p:nvSpPr>
          <p:cNvPr id="75" name="TextBox 74"/>
          <p:cNvSpPr txBox="1"/>
          <p:nvPr/>
        </p:nvSpPr>
        <p:spPr>
          <a:xfrm>
            <a:off x="3526409" y="4118329"/>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250</a:t>
            </a:r>
          </a:p>
        </p:txBody>
      </p:sp>
      <p:cxnSp>
        <p:nvCxnSpPr>
          <p:cNvPr id="76" name="Straight Arrow Connector 75"/>
          <p:cNvCxnSpPr/>
          <p:nvPr/>
        </p:nvCxnSpPr>
        <p:spPr>
          <a:xfrm>
            <a:off x="3881341" y="481914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914371" y="485026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78" name="Rectangle 77"/>
          <p:cNvSpPr/>
          <p:nvPr/>
        </p:nvSpPr>
        <p:spPr>
          <a:xfrm>
            <a:off x="3613901" y="5434965"/>
            <a:ext cx="987374" cy="492443"/>
          </a:xfrm>
          <a:prstGeom prst="rect">
            <a:avLst/>
          </a:prstGeom>
        </p:spPr>
        <p:txBody>
          <a:bodyPr wrap="square">
            <a:spAutoFit/>
          </a:bodyPr>
          <a:lstStyle/>
          <a:p>
            <a:pPr defTabSz="457200"/>
            <a:r>
              <a:rPr lang="en-GB" sz="2600" dirty="0">
                <a:solidFill>
                  <a:prstClr val="black"/>
                </a:solidFill>
                <a:latin typeface="Calibri" panose="020F0502020204030204"/>
              </a:rPr>
              <a:t>50</a:t>
            </a:r>
          </a:p>
        </p:txBody>
      </p:sp>
      <p:sp>
        <p:nvSpPr>
          <p:cNvPr id="79" name="TextBox 78"/>
          <p:cNvSpPr txBox="1"/>
          <p:nvPr/>
        </p:nvSpPr>
        <p:spPr>
          <a:xfrm>
            <a:off x="4739487" y="3978715"/>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15</a:t>
            </a:r>
          </a:p>
        </p:txBody>
      </p:sp>
      <p:cxnSp>
        <p:nvCxnSpPr>
          <p:cNvPr id="80" name="Straight Arrow Connector 79"/>
          <p:cNvCxnSpPr/>
          <p:nvPr/>
        </p:nvCxnSpPr>
        <p:spPr>
          <a:xfrm>
            <a:off x="5005762" y="4679534"/>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038792" y="4710652"/>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82" name="Rectangle 81"/>
          <p:cNvSpPr/>
          <p:nvPr/>
        </p:nvSpPr>
        <p:spPr>
          <a:xfrm>
            <a:off x="4824956" y="529535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3</a:t>
            </a:r>
          </a:p>
        </p:txBody>
      </p:sp>
      <p:sp>
        <p:nvSpPr>
          <p:cNvPr id="83" name="Rectangle 82"/>
          <p:cNvSpPr/>
          <p:nvPr/>
        </p:nvSpPr>
        <p:spPr>
          <a:xfrm>
            <a:off x="4378112" y="384050"/>
            <a:ext cx="689612" cy="492443"/>
          </a:xfrm>
          <a:prstGeom prst="rect">
            <a:avLst/>
          </a:prstGeom>
        </p:spPr>
        <p:txBody>
          <a:bodyPr wrap="none">
            <a:spAutoFit/>
          </a:bodyPr>
          <a:lstStyle/>
          <a:p>
            <a:pPr defTabSz="457200"/>
            <a:r>
              <a:rPr lang="en-GB" sz="2600" dirty="0">
                <a:solidFill>
                  <a:srgbClr val="0070C0"/>
                </a:solidFill>
                <a:latin typeface="Calibri" panose="020F0502020204030204"/>
              </a:rPr>
              <a:t>153</a:t>
            </a:r>
          </a:p>
        </p:txBody>
      </p:sp>
      <p:graphicFrame>
        <p:nvGraphicFramePr>
          <p:cNvPr id="87" name="Table 86"/>
          <p:cNvGraphicFramePr>
            <a:graphicFrameLocks noGrp="1"/>
          </p:cNvGraphicFramePr>
          <p:nvPr/>
        </p:nvGraphicFramePr>
        <p:xfrm>
          <a:off x="5705877" y="1573435"/>
          <a:ext cx="3948560" cy="2613270"/>
        </p:xfrm>
        <a:graphic>
          <a:graphicData uri="http://schemas.openxmlformats.org/drawingml/2006/table">
            <a:tbl>
              <a:tblPr firstRow="1" bandRow="1">
                <a:tableStyleId>{5940675A-B579-460E-94D1-54222C63F5DA}</a:tableStyleId>
              </a:tblPr>
              <a:tblGrid>
                <a:gridCol w="852561">
                  <a:extLst>
                    <a:ext uri="{9D8B030D-6E8A-4147-A177-3AD203B41FA5}">
                      <a16:colId xmlns:a16="http://schemas.microsoft.com/office/drawing/2014/main" val="2069221138"/>
                    </a:ext>
                  </a:extLst>
                </a:gridCol>
                <a:gridCol w="1504043">
                  <a:extLst>
                    <a:ext uri="{9D8B030D-6E8A-4147-A177-3AD203B41FA5}">
                      <a16:colId xmlns:a16="http://schemas.microsoft.com/office/drawing/2014/main" val="2550450566"/>
                    </a:ext>
                  </a:extLst>
                </a:gridCol>
                <a:gridCol w="1591956">
                  <a:extLst>
                    <a:ext uri="{9D8B030D-6E8A-4147-A177-3AD203B41FA5}">
                      <a16:colId xmlns:a16="http://schemas.microsoft.com/office/drawing/2014/main" val="544942445"/>
                    </a:ext>
                  </a:extLst>
                </a:gridCol>
              </a:tblGrid>
              <a:tr h="468000">
                <a:tc>
                  <a:txBody>
                    <a:bodyPr/>
                    <a:lstStyle/>
                    <a:p>
                      <a:pPr algn="ctr"/>
                      <a:r>
                        <a:rPr lang="en-GB" sz="2400" dirty="0">
                          <a:latin typeface="+mn-lt"/>
                        </a:rPr>
                        <a:t>H</a:t>
                      </a:r>
                    </a:p>
                  </a:txBody>
                  <a:tcPr anchor="ctr">
                    <a:solidFill>
                      <a:schemeClr val="accent6">
                        <a:lumMod val="40000"/>
                        <a:lumOff val="60000"/>
                      </a:schemeClr>
                    </a:solidFill>
                  </a:tcPr>
                </a:tc>
                <a:tc>
                  <a:txBody>
                    <a:bodyPr/>
                    <a:lstStyle/>
                    <a:p>
                      <a:pPr algn="ctr"/>
                      <a:r>
                        <a:rPr lang="en-GB" sz="2400" dirty="0">
                          <a:latin typeface="+mn-lt"/>
                        </a:rPr>
                        <a:t>T</a:t>
                      </a:r>
                    </a:p>
                  </a:txBody>
                  <a:tcPr anchor="ctr">
                    <a:solidFill>
                      <a:schemeClr val="accent4">
                        <a:lumMod val="60000"/>
                        <a:lumOff val="40000"/>
                      </a:schemeClr>
                    </a:solidFill>
                  </a:tcPr>
                </a:tc>
                <a:tc>
                  <a:txBody>
                    <a:bodyPr/>
                    <a:lstStyle/>
                    <a:p>
                      <a:pPr algn="ctr"/>
                      <a:r>
                        <a:rPr lang="en-GB" sz="2400" dirty="0">
                          <a:latin typeface="+mn-lt"/>
                        </a:rPr>
                        <a:t>O</a:t>
                      </a:r>
                    </a:p>
                  </a:txBody>
                  <a:tcPr anchor="ctr">
                    <a:solidFill>
                      <a:srgbClr val="FF5050"/>
                    </a:solidFill>
                  </a:tcPr>
                </a:tc>
                <a:extLst>
                  <a:ext uri="{0D108BD9-81ED-4DB2-BD59-A6C34878D82A}">
                    <a16:rowId xmlns:a16="http://schemas.microsoft.com/office/drawing/2014/main" val="1967756721"/>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863217013"/>
                  </a:ext>
                </a:extLst>
              </a:tr>
              <a:tr h="7150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1522383452"/>
                  </a:ext>
                </a:extLst>
              </a:tr>
            </a:tbl>
          </a:graphicData>
        </a:graphic>
      </p:graphicFrame>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0635" y="2054233"/>
            <a:ext cx="414000" cy="403803"/>
          </a:xfrm>
          <a:prstGeom prst="rect">
            <a:avLst/>
          </a:prstGeom>
        </p:spPr>
      </p:pic>
      <p:pic>
        <p:nvPicPr>
          <p:cNvPr id="89" name="Picture 8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060030" y="2039859"/>
            <a:ext cx="414429" cy="406222"/>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635" y="2054234"/>
            <a:ext cx="414000" cy="403803"/>
          </a:xfrm>
          <a:prstGeom prst="rect">
            <a:avLst/>
          </a:prstGeom>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393" y="2054232"/>
            <a:ext cx="414000" cy="403803"/>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590" y="2307052"/>
            <a:ext cx="414000" cy="403803"/>
          </a:xfrm>
          <a:prstGeom prst="rect">
            <a:avLst/>
          </a:prstGeom>
        </p:spPr>
      </p:pic>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1526" y="2352682"/>
            <a:ext cx="414000" cy="403803"/>
          </a:xfrm>
          <a:prstGeom prst="rect">
            <a:avLst/>
          </a:prstGeom>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151" y="2352682"/>
            <a:ext cx="414000" cy="403803"/>
          </a:xfrm>
          <a:prstGeom prst="rect">
            <a:avLst/>
          </a:prstGeom>
        </p:spPr>
      </p:pic>
      <p:pic>
        <p:nvPicPr>
          <p:cNvPr id="95" name="Picture 9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19644" y="2039859"/>
            <a:ext cx="414429" cy="406222"/>
          </a:xfrm>
          <a:prstGeom prst="rect">
            <a:avLst/>
          </a:prstGeom>
        </p:spPr>
      </p:pic>
      <p:pic>
        <p:nvPicPr>
          <p:cNvPr id="96" name="Picture 9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79258" y="2039859"/>
            <a:ext cx="414429" cy="406222"/>
          </a:xfrm>
          <a:prstGeom prst="rect">
            <a:avLst/>
          </a:prstGeom>
        </p:spPr>
      </p:pic>
      <p:pic>
        <p:nvPicPr>
          <p:cNvPr id="97" name="Picture 9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239837" y="2352681"/>
            <a:ext cx="414429" cy="406222"/>
          </a:xfrm>
          <a:prstGeom prst="rect">
            <a:avLst/>
          </a:prstGeom>
        </p:spPr>
      </p:pic>
      <p:pic>
        <p:nvPicPr>
          <p:cNvPr id="98" name="Picture 9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210849" y="2053021"/>
            <a:ext cx="414429" cy="406222"/>
          </a:xfrm>
          <a:prstGeom prst="rect">
            <a:avLst/>
          </a:prstGeom>
        </p:spPr>
      </p:pic>
      <p:pic>
        <p:nvPicPr>
          <p:cNvPr id="99" name="Picture 9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626858" y="2352681"/>
            <a:ext cx="414429" cy="406222"/>
          </a:xfrm>
          <a:prstGeom prst="rect">
            <a:avLst/>
          </a:prstGeom>
        </p:spPr>
      </p:pic>
      <p:pic>
        <p:nvPicPr>
          <p:cNvPr id="100" name="Picture 9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34542" y="2348547"/>
            <a:ext cx="414429" cy="406222"/>
          </a:xfrm>
          <a:prstGeom prst="rect">
            <a:avLst/>
          </a:prstGeom>
        </p:spPr>
      </p:pic>
      <p:pic>
        <p:nvPicPr>
          <p:cNvPr id="101" name="Pictur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380" y="2767611"/>
            <a:ext cx="414000" cy="403803"/>
          </a:xfrm>
          <a:prstGeom prst="rect">
            <a:avLst/>
          </a:prstGeom>
        </p:spPr>
      </p:pic>
      <p:pic>
        <p:nvPicPr>
          <p:cNvPr id="102" name="Picture 10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066775" y="2753237"/>
            <a:ext cx="414429" cy="406222"/>
          </a:xfrm>
          <a:prstGeom prst="rect">
            <a:avLst/>
          </a:prstGeom>
        </p:spPr>
      </p:pic>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380" y="2767612"/>
            <a:ext cx="414000" cy="403803"/>
          </a:xfrm>
          <a:prstGeom prst="rect">
            <a:avLst/>
          </a:prstGeom>
        </p:spPr>
      </p:pic>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2138" y="2767610"/>
            <a:ext cx="414000" cy="403803"/>
          </a:xfrm>
          <a:prstGeom prst="rect">
            <a:avLst/>
          </a:prstGeom>
        </p:spPr>
      </p:pic>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335" y="3020430"/>
            <a:ext cx="414000" cy="403803"/>
          </a:xfrm>
          <a:prstGeom prst="rect">
            <a:avLst/>
          </a:prstGeom>
        </p:spPr>
      </p:pic>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271" y="3066060"/>
            <a:ext cx="414000" cy="40380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896" y="3066060"/>
            <a:ext cx="414000" cy="403803"/>
          </a:xfrm>
          <a:prstGeom prst="rect">
            <a:avLst/>
          </a:prstGeom>
        </p:spPr>
      </p:pic>
      <p:pic>
        <p:nvPicPr>
          <p:cNvPr id="108" name="Picture 10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26389" y="2753237"/>
            <a:ext cx="414429" cy="406222"/>
          </a:xfrm>
          <a:prstGeom prst="rect">
            <a:avLst/>
          </a:prstGeom>
        </p:spPr>
      </p:pic>
      <p:pic>
        <p:nvPicPr>
          <p:cNvPr id="109" name="Picture 10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86003" y="2753237"/>
            <a:ext cx="414429" cy="406222"/>
          </a:xfrm>
          <a:prstGeom prst="rect">
            <a:avLst/>
          </a:prstGeom>
        </p:spPr>
      </p:pic>
      <p:pic>
        <p:nvPicPr>
          <p:cNvPr id="110" name="Picture 10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246582" y="3066059"/>
            <a:ext cx="414429" cy="406222"/>
          </a:xfrm>
          <a:prstGeom prst="rect">
            <a:avLst/>
          </a:prstGeom>
        </p:spPr>
      </p:pic>
      <p:pic>
        <p:nvPicPr>
          <p:cNvPr id="111" name="Picture 11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217594" y="2766399"/>
            <a:ext cx="414429" cy="406222"/>
          </a:xfrm>
          <a:prstGeom prst="rect">
            <a:avLst/>
          </a:prstGeom>
        </p:spPr>
      </p:pic>
      <p:pic>
        <p:nvPicPr>
          <p:cNvPr id="112" name="Picture 11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633603" y="3066059"/>
            <a:ext cx="414429" cy="406222"/>
          </a:xfrm>
          <a:prstGeom prst="rect">
            <a:avLst/>
          </a:prstGeom>
        </p:spPr>
      </p:pic>
      <p:pic>
        <p:nvPicPr>
          <p:cNvPr id="113" name="Picture 11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41287" y="3061925"/>
            <a:ext cx="414429" cy="406222"/>
          </a:xfrm>
          <a:prstGeom prst="rect">
            <a:avLst/>
          </a:prstGeom>
        </p:spPr>
      </p:pic>
      <p:pic>
        <p:nvPicPr>
          <p:cNvPr id="114" name="Picture 1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380" y="3490303"/>
            <a:ext cx="414000" cy="403803"/>
          </a:xfrm>
          <a:prstGeom prst="rect">
            <a:avLst/>
          </a:prstGeom>
        </p:spPr>
      </p:pic>
      <p:pic>
        <p:nvPicPr>
          <p:cNvPr id="115" name="Picture 1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066775" y="3475929"/>
            <a:ext cx="414429" cy="406222"/>
          </a:xfrm>
          <a:prstGeom prst="rect">
            <a:avLst/>
          </a:prstGeom>
        </p:spPr>
      </p:pic>
      <p:pic>
        <p:nvPicPr>
          <p:cNvPr id="116" name="Picture 1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380" y="3490304"/>
            <a:ext cx="414000" cy="403803"/>
          </a:xfrm>
          <a:prstGeom prst="rect">
            <a:avLst/>
          </a:prstGeom>
        </p:spPr>
      </p:pic>
      <p:pic>
        <p:nvPicPr>
          <p:cNvPr id="117" name="Picture 1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2138" y="3490302"/>
            <a:ext cx="414000" cy="403803"/>
          </a:xfrm>
          <a:prstGeom prst="rect">
            <a:avLst/>
          </a:prstGeom>
        </p:spPr>
      </p:pic>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335" y="3743122"/>
            <a:ext cx="414000" cy="403803"/>
          </a:xfrm>
          <a:prstGeom prst="rect">
            <a:avLst/>
          </a:prstGeom>
        </p:spPr>
      </p:pic>
      <p:pic>
        <p:nvPicPr>
          <p:cNvPr id="119" name="Picture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271" y="3788752"/>
            <a:ext cx="414000" cy="403803"/>
          </a:xfrm>
          <a:prstGeom prst="rect">
            <a:avLst/>
          </a:prstGeom>
        </p:spPr>
      </p:pic>
      <p:pic>
        <p:nvPicPr>
          <p:cNvPr id="120" name="Picture 1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896" y="3788752"/>
            <a:ext cx="414000" cy="403803"/>
          </a:xfrm>
          <a:prstGeom prst="rect">
            <a:avLst/>
          </a:prstGeom>
        </p:spPr>
      </p:pic>
      <p:pic>
        <p:nvPicPr>
          <p:cNvPr id="121" name="Picture 12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426389" y="3475929"/>
            <a:ext cx="414429" cy="406222"/>
          </a:xfrm>
          <a:prstGeom prst="rect">
            <a:avLst/>
          </a:prstGeom>
        </p:spPr>
      </p:pic>
      <p:pic>
        <p:nvPicPr>
          <p:cNvPr id="122" name="Picture 12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786003" y="3475929"/>
            <a:ext cx="414429" cy="406222"/>
          </a:xfrm>
          <a:prstGeom prst="rect">
            <a:avLst/>
          </a:prstGeom>
        </p:spPr>
      </p:pic>
      <p:pic>
        <p:nvPicPr>
          <p:cNvPr id="123" name="Picture 12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246582" y="3788751"/>
            <a:ext cx="414429" cy="406222"/>
          </a:xfrm>
          <a:prstGeom prst="rect">
            <a:avLst/>
          </a:prstGeom>
        </p:spPr>
      </p:pic>
      <p:pic>
        <p:nvPicPr>
          <p:cNvPr id="124" name="Picture 12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217594" y="3489091"/>
            <a:ext cx="414429" cy="406222"/>
          </a:xfrm>
          <a:prstGeom prst="rect">
            <a:avLst/>
          </a:prstGeom>
        </p:spPr>
      </p:pic>
      <p:pic>
        <p:nvPicPr>
          <p:cNvPr id="125" name="Picture 12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8633603" y="3788751"/>
            <a:ext cx="414429" cy="406222"/>
          </a:xfrm>
          <a:prstGeom prst="rect">
            <a:avLst/>
          </a:prstGeom>
        </p:spPr>
      </p:pic>
      <p:pic>
        <p:nvPicPr>
          <p:cNvPr id="126" name="Picture 12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6"/>
          <a:stretch>
            <a:fillRect/>
          </a:stretch>
        </p:blipFill>
        <p:spPr>
          <a:xfrm>
            <a:off x="9041287" y="3784617"/>
            <a:ext cx="414429" cy="406222"/>
          </a:xfrm>
          <a:prstGeom prst="rect">
            <a:avLst/>
          </a:prstGeom>
        </p:spPr>
      </p:pic>
      <p:grpSp>
        <p:nvGrpSpPr>
          <p:cNvPr id="127" name="Group 126"/>
          <p:cNvGrpSpPr/>
          <p:nvPr/>
        </p:nvGrpSpPr>
        <p:grpSpPr>
          <a:xfrm>
            <a:off x="2578561" y="2233090"/>
            <a:ext cx="2498576" cy="2448272"/>
            <a:chOff x="268171" y="249049"/>
            <a:chExt cx="2498576" cy="2448272"/>
          </a:xfrm>
        </p:grpSpPr>
        <p:sp>
          <p:nvSpPr>
            <p:cNvPr id="128" name="Oval 127"/>
            <p:cNvSpPr/>
            <p:nvPr/>
          </p:nvSpPr>
          <p:spPr>
            <a:xfrm>
              <a:off x="1081963"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29" name="Oval 128"/>
            <p:cNvSpPr/>
            <p:nvPr/>
          </p:nvSpPr>
          <p:spPr>
            <a:xfrm>
              <a:off x="268171"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30" name="Oval 129"/>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31" name="Straight Connector 130"/>
            <p:cNvCxnSpPr>
              <a:stCxn id="128" idx="3"/>
            </p:cNvCxnSpPr>
            <p:nvPr/>
          </p:nvCxnSpPr>
          <p:spPr>
            <a:xfrm flipH="1">
              <a:off x="844235"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8" idx="5"/>
            </p:cNvCxnSpPr>
            <p:nvPr/>
          </p:nvCxnSpPr>
          <p:spPr>
            <a:xfrm>
              <a:off x="1862452"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a:off x="3511949" y="2421442"/>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201</a:t>
            </a:r>
          </a:p>
        </p:txBody>
      </p:sp>
      <p:sp>
        <p:nvSpPr>
          <p:cNvPr id="134" name="TextBox 133"/>
          <p:cNvSpPr txBox="1"/>
          <p:nvPr/>
        </p:nvSpPr>
        <p:spPr>
          <a:xfrm>
            <a:off x="2639237" y="3979433"/>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180</a:t>
            </a:r>
          </a:p>
        </p:txBody>
      </p:sp>
      <p:cxnSp>
        <p:nvCxnSpPr>
          <p:cNvPr id="135" name="Straight Arrow Connector 134"/>
          <p:cNvCxnSpPr/>
          <p:nvPr/>
        </p:nvCxnSpPr>
        <p:spPr>
          <a:xfrm>
            <a:off x="2976472" y="469302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919682" y="4665869"/>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137" name="Rectangle 136"/>
          <p:cNvSpPr/>
          <p:nvPr/>
        </p:nvSpPr>
        <p:spPr>
          <a:xfrm>
            <a:off x="2675546" y="5336102"/>
            <a:ext cx="987374" cy="492443"/>
          </a:xfrm>
          <a:prstGeom prst="rect">
            <a:avLst/>
          </a:prstGeom>
        </p:spPr>
        <p:txBody>
          <a:bodyPr wrap="square">
            <a:spAutoFit/>
          </a:bodyPr>
          <a:lstStyle/>
          <a:p>
            <a:pPr defTabSz="457200"/>
            <a:r>
              <a:rPr lang="en-GB" sz="2600" dirty="0">
                <a:solidFill>
                  <a:prstClr val="black"/>
                </a:solidFill>
                <a:latin typeface="Calibri" panose="020F0502020204030204"/>
              </a:rPr>
              <a:t>60</a:t>
            </a:r>
          </a:p>
        </p:txBody>
      </p:sp>
      <p:sp>
        <p:nvSpPr>
          <p:cNvPr id="138" name="TextBox 137"/>
          <p:cNvSpPr txBox="1"/>
          <p:nvPr/>
        </p:nvSpPr>
        <p:spPr>
          <a:xfrm>
            <a:off x="4347809" y="3999434"/>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21</a:t>
            </a:r>
          </a:p>
        </p:txBody>
      </p:sp>
      <p:cxnSp>
        <p:nvCxnSpPr>
          <p:cNvPr id="139" name="Straight Arrow Connector 138"/>
          <p:cNvCxnSpPr/>
          <p:nvPr/>
        </p:nvCxnSpPr>
        <p:spPr>
          <a:xfrm>
            <a:off x="4587125" y="4681363"/>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4607123" y="472170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141" name="Rectangle 140"/>
          <p:cNvSpPr/>
          <p:nvPr/>
        </p:nvSpPr>
        <p:spPr>
          <a:xfrm>
            <a:off x="4426143" y="531290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7</a:t>
            </a:r>
          </a:p>
        </p:txBody>
      </p:sp>
      <p:sp>
        <p:nvSpPr>
          <p:cNvPr id="142" name="Rectangle 141"/>
          <p:cNvSpPr/>
          <p:nvPr/>
        </p:nvSpPr>
        <p:spPr>
          <a:xfrm>
            <a:off x="4460132" y="1475434"/>
            <a:ext cx="521297" cy="492443"/>
          </a:xfrm>
          <a:prstGeom prst="rect">
            <a:avLst/>
          </a:prstGeom>
        </p:spPr>
        <p:txBody>
          <a:bodyPr wrap="none">
            <a:spAutoFit/>
          </a:bodyPr>
          <a:lstStyle/>
          <a:p>
            <a:pPr defTabSz="457200"/>
            <a:r>
              <a:rPr lang="en-GB" sz="2600" dirty="0">
                <a:solidFill>
                  <a:srgbClr val="0070C0"/>
                </a:solidFill>
                <a:latin typeface="Calibri" panose="020F0502020204030204"/>
              </a:rPr>
              <a:t>67</a:t>
            </a:r>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par>
                                <p:cTn id="92" presetID="10" presetClass="entr" presetSubtype="0"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par>
                                <p:cTn id="98" presetID="10"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10"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par>
                                <p:cTn id="104" presetID="10" presetClass="entr" presetSubtype="0" fill="hold"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par>
                                <p:cTn id="107" presetID="10" presetClass="entr" presetSubtype="0" fill="hold"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par>
                                <p:cTn id="110" presetID="10" presetClass="entr" presetSubtype="0" fill="hold"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par>
                                <p:cTn id="113" presetID="10" presetClass="entr" presetSubtype="0" fill="hold"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par>
                                <p:cTn id="116" presetID="10" presetClass="entr" presetSubtype="0" fill="hold"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par>
                                <p:cTn id="119" presetID="10"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par>
                                <p:cTn id="122" presetID="10" presetClass="entr" presetSubtype="0"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par>
                                <p:cTn id="125" presetID="10"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par>
                                <p:cTn id="128" presetID="10" presetClass="entr" presetSubtype="0" fill="hold"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par>
                                <p:cTn id="131" presetID="10" presetClass="entr" presetSubtype="0" fill="hold"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par>
                                <p:cTn id="134" presetID="10" presetClass="entr" presetSubtype="0" fill="hold" nodeType="with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500"/>
                                        <p:tgtEl>
                                          <p:spTgt spid="59"/>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ntr" presetSubtype="0" fill="hold"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fade">
                                      <p:cBhvr>
                                        <p:cTn id="142" dur="500"/>
                                        <p:tgtEl>
                                          <p:spTgt spid="6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fade">
                                      <p:cBhvr>
                                        <p:cTn id="150" dur="500"/>
                                        <p:tgtEl>
                                          <p:spTgt spid="7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500"/>
                                        <p:tgtEl>
                                          <p:spTgt spid="71"/>
                                        </p:tgtEl>
                                      </p:cBhvr>
                                    </p:animEffect>
                                  </p:childTnLst>
                                </p:cTn>
                              </p:par>
                              <p:par>
                                <p:cTn id="154" presetID="10" presetClass="entr" presetSubtype="0" fill="hold" nodeType="with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fade">
                                      <p:cBhvr>
                                        <p:cTn id="156" dur="500"/>
                                        <p:tgtEl>
                                          <p:spTgt spid="7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500"/>
                                        <p:tgtEl>
                                          <p:spTgt spid="7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fade">
                                      <p:cBhvr>
                                        <p:cTn id="162" dur="500"/>
                                        <p:tgtEl>
                                          <p:spTgt spid="7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fade">
                                      <p:cBhvr>
                                        <p:cTn id="165" dur="500"/>
                                        <p:tgtEl>
                                          <p:spTgt spid="75"/>
                                        </p:tgtEl>
                                      </p:cBhvr>
                                    </p:animEffect>
                                  </p:childTnLst>
                                </p:cTn>
                              </p:par>
                              <p:par>
                                <p:cTn id="166" presetID="10" presetClass="entr" presetSubtype="0" fill="hold"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5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500"/>
                                        <p:tgtEl>
                                          <p:spTgt spid="7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78"/>
                                        </p:tgtEl>
                                        <p:attrNameLst>
                                          <p:attrName>style.visibility</p:attrName>
                                        </p:attrNameLst>
                                      </p:cBhvr>
                                      <p:to>
                                        <p:strVal val="visible"/>
                                      </p:to>
                                    </p:set>
                                    <p:animEffect transition="in" filter="fade">
                                      <p:cBhvr>
                                        <p:cTn id="174" dur="500"/>
                                        <p:tgtEl>
                                          <p:spTgt spid="7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fade">
                                      <p:cBhvr>
                                        <p:cTn id="177" dur="500"/>
                                        <p:tgtEl>
                                          <p:spTgt spid="79"/>
                                        </p:tgtEl>
                                      </p:cBhvr>
                                    </p:animEffect>
                                  </p:childTnLst>
                                </p:cTn>
                              </p:par>
                              <p:par>
                                <p:cTn id="178" presetID="10" presetClass="entr" presetSubtype="0" fill="hold" nodeType="with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fade">
                                      <p:cBhvr>
                                        <p:cTn id="180" dur="500"/>
                                        <p:tgtEl>
                                          <p:spTgt spid="8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1"/>
                                        </p:tgtEl>
                                        <p:attrNameLst>
                                          <p:attrName>style.visibility</p:attrName>
                                        </p:attrNameLst>
                                      </p:cBhvr>
                                      <p:to>
                                        <p:strVal val="visible"/>
                                      </p:to>
                                    </p:set>
                                    <p:animEffect transition="in" filter="fade">
                                      <p:cBhvr>
                                        <p:cTn id="183" dur="500"/>
                                        <p:tgtEl>
                                          <p:spTgt spid="8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2"/>
                                        </p:tgtEl>
                                        <p:attrNameLst>
                                          <p:attrName>style.visibility</p:attrName>
                                        </p:attrNameLst>
                                      </p:cBhvr>
                                      <p:to>
                                        <p:strVal val="visible"/>
                                      </p:to>
                                    </p:set>
                                    <p:animEffect transition="in" filter="fade">
                                      <p:cBhvr>
                                        <p:cTn id="186" dur="500"/>
                                        <p:tgtEl>
                                          <p:spTgt spid="82"/>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83"/>
                                        </p:tgtEl>
                                        <p:attrNameLst>
                                          <p:attrName>style.visibility</p:attrName>
                                        </p:attrNameLst>
                                      </p:cBhvr>
                                      <p:to>
                                        <p:strVal val="visible"/>
                                      </p:to>
                                    </p:set>
                                    <p:animEffect transition="in" filter="fade">
                                      <p:cBhvr>
                                        <p:cTn id="191" dur="500"/>
                                        <p:tgtEl>
                                          <p:spTgt spid="8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16"/>
                                        </p:tgtEl>
                                      </p:cBhvr>
                                    </p:animEffect>
                                    <p:set>
                                      <p:cBhvr>
                                        <p:cTn id="196" dur="1" fill="hold">
                                          <p:stCondLst>
                                            <p:cond delay="499"/>
                                          </p:stCondLst>
                                        </p:cTn>
                                        <p:tgtEl>
                                          <p:spTgt spid="16"/>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7"/>
                                        </p:tgtEl>
                                      </p:cBhvr>
                                    </p:animEffect>
                                    <p:set>
                                      <p:cBhvr>
                                        <p:cTn id="199" dur="1" fill="hold">
                                          <p:stCondLst>
                                            <p:cond delay="499"/>
                                          </p:stCondLst>
                                        </p:cTn>
                                        <p:tgtEl>
                                          <p:spTgt spid="1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8"/>
                                        </p:tgtEl>
                                      </p:cBhvr>
                                    </p:animEffect>
                                    <p:set>
                                      <p:cBhvr>
                                        <p:cTn id="202" dur="1" fill="hold">
                                          <p:stCondLst>
                                            <p:cond delay="499"/>
                                          </p:stCondLst>
                                        </p:cTn>
                                        <p:tgtEl>
                                          <p:spTgt spid="18"/>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9"/>
                                        </p:tgtEl>
                                      </p:cBhvr>
                                    </p:animEffect>
                                    <p:set>
                                      <p:cBhvr>
                                        <p:cTn id="205" dur="1" fill="hold">
                                          <p:stCondLst>
                                            <p:cond delay="499"/>
                                          </p:stCondLst>
                                        </p:cTn>
                                        <p:tgtEl>
                                          <p:spTgt spid="19"/>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20"/>
                                        </p:tgtEl>
                                      </p:cBhvr>
                                    </p:animEffect>
                                    <p:set>
                                      <p:cBhvr>
                                        <p:cTn id="208" dur="1" fill="hold">
                                          <p:stCondLst>
                                            <p:cond delay="499"/>
                                          </p:stCondLst>
                                        </p:cTn>
                                        <p:tgtEl>
                                          <p:spTgt spid="20"/>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21"/>
                                        </p:tgtEl>
                                      </p:cBhvr>
                                    </p:animEffect>
                                    <p:set>
                                      <p:cBhvr>
                                        <p:cTn id="211" dur="1" fill="hold">
                                          <p:stCondLst>
                                            <p:cond delay="499"/>
                                          </p:stCondLst>
                                        </p:cTn>
                                        <p:tgtEl>
                                          <p:spTgt spid="21"/>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22"/>
                                        </p:tgtEl>
                                      </p:cBhvr>
                                    </p:animEffect>
                                    <p:set>
                                      <p:cBhvr>
                                        <p:cTn id="214" dur="1" fill="hold">
                                          <p:stCondLst>
                                            <p:cond delay="499"/>
                                          </p:stCondLst>
                                        </p:cTn>
                                        <p:tgtEl>
                                          <p:spTgt spid="2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23"/>
                                        </p:tgtEl>
                                      </p:cBhvr>
                                    </p:animEffect>
                                    <p:set>
                                      <p:cBhvr>
                                        <p:cTn id="217" dur="1" fill="hold">
                                          <p:stCondLst>
                                            <p:cond delay="499"/>
                                          </p:stCondLst>
                                        </p:cTn>
                                        <p:tgtEl>
                                          <p:spTgt spid="23"/>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24"/>
                                        </p:tgtEl>
                                      </p:cBhvr>
                                    </p:animEffect>
                                    <p:set>
                                      <p:cBhvr>
                                        <p:cTn id="220" dur="1" fill="hold">
                                          <p:stCondLst>
                                            <p:cond delay="499"/>
                                          </p:stCondLst>
                                        </p:cTn>
                                        <p:tgtEl>
                                          <p:spTgt spid="24"/>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25"/>
                                        </p:tgtEl>
                                      </p:cBhvr>
                                    </p:animEffect>
                                    <p:set>
                                      <p:cBhvr>
                                        <p:cTn id="223" dur="1" fill="hold">
                                          <p:stCondLst>
                                            <p:cond delay="499"/>
                                          </p:stCondLst>
                                        </p:cTn>
                                        <p:tgtEl>
                                          <p:spTgt spid="25"/>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26"/>
                                        </p:tgtEl>
                                      </p:cBhvr>
                                    </p:animEffect>
                                    <p:set>
                                      <p:cBhvr>
                                        <p:cTn id="226" dur="1" fill="hold">
                                          <p:stCondLst>
                                            <p:cond delay="499"/>
                                          </p:stCondLst>
                                        </p:cTn>
                                        <p:tgtEl>
                                          <p:spTgt spid="26"/>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27"/>
                                        </p:tgtEl>
                                      </p:cBhvr>
                                    </p:animEffect>
                                    <p:set>
                                      <p:cBhvr>
                                        <p:cTn id="229" dur="1" fill="hold">
                                          <p:stCondLst>
                                            <p:cond delay="499"/>
                                          </p:stCondLst>
                                        </p:cTn>
                                        <p:tgtEl>
                                          <p:spTgt spid="27"/>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28"/>
                                        </p:tgtEl>
                                      </p:cBhvr>
                                    </p:animEffect>
                                    <p:set>
                                      <p:cBhvr>
                                        <p:cTn id="232" dur="1" fill="hold">
                                          <p:stCondLst>
                                            <p:cond delay="499"/>
                                          </p:stCondLst>
                                        </p:cTn>
                                        <p:tgtEl>
                                          <p:spTgt spid="2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29"/>
                                        </p:tgtEl>
                                      </p:cBhvr>
                                    </p:animEffect>
                                    <p:set>
                                      <p:cBhvr>
                                        <p:cTn id="235" dur="1" fill="hold">
                                          <p:stCondLst>
                                            <p:cond delay="499"/>
                                          </p:stCondLst>
                                        </p:cTn>
                                        <p:tgtEl>
                                          <p:spTgt spid="29"/>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0"/>
                                        </p:tgtEl>
                                      </p:cBhvr>
                                    </p:animEffect>
                                    <p:set>
                                      <p:cBhvr>
                                        <p:cTn id="238" dur="1" fill="hold">
                                          <p:stCondLst>
                                            <p:cond delay="499"/>
                                          </p:stCondLst>
                                        </p:cTn>
                                        <p:tgtEl>
                                          <p:spTgt spid="30"/>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31"/>
                                        </p:tgtEl>
                                      </p:cBhvr>
                                    </p:animEffect>
                                    <p:set>
                                      <p:cBhvr>
                                        <p:cTn id="241" dur="1" fill="hold">
                                          <p:stCondLst>
                                            <p:cond delay="499"/>
                                          </p:stCondLst>
                                        </p:cTn>
                                        <p:tgtEl>
                                          <p:spTgt spid="31"/>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32"/>
                                        </p:tgtEl>
                                      </p:cBhvr>
                                    </p:animEffect>
                                    <p:set>
                                      <p:cBhvr>
                                        <p:cTn id="244" dur="1" fill="hold">
                                          <p:stCondLst>
                                            <p:cond delay="499"/>
                                          </p:stCondLst>
                                        </p:cTn>
                                        <p:tgtEl>
                                          <p:spTgt spid="32"/>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33"/>
                                        </p:tgtEl>
                                      </p:cBhvr>
                                    </p:animEffect>
                                    <p:set>
                                      <p:cBhvr>
                                        <p:cTn id="247" dur="1" fill="hold">
                                          <p:stCondLst>
                                            <p:cond delay="499"/>
                                          </p:stCondLst>
                                        </p:cTn>
                                        <p:tgtEl>
                                          <p:spTgt spid="33"/>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34"/>
                                        </p:tgtEl>
                                      </p:cBhvr>
                                    </p:animEffect>
                                    <p:set>
                                      <p:cBhvr>
                                        <p:cTn id="250" dur="1" fill="hold">
                                          <p:stCondLst>
                                            <p:cond delay="499"/>
                                          </p:stCondLst>
                                        </p:cTn>
                                        <p:tgtEl>
                                          <p:spTgt spid="34"/>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35"/>
                                        </p:tgtEl>
                                      </p:cBhvr>
                                    </p:animEffect>
                                    <p:set>
                                      <p:cBhvr>
                                        <p:cTn id="253" dur="1" fill="hold">
                                          <p:stCondLst>
                                            <p:cond delay="499"/>
                                          </p:stCondLst>
                                        </p:cTn>
                                        <p:tgtEl>
                                          <p:spTgt spid="35"/>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36"/>
                                        </p:tgtEl>
                                      </p:cBhvr>
                                    </p:animEffect>
                                    <p:set>
                                      <p:cBhvr>
                                        <p:cTn id="256" dur="1" fill="hold">
                                          <p:stCondLst>
                                            <p:cond delay="499"/>
                                          </p:stCondLst>
                                        </p:cTn>
                                        <p:tgtEl>
                                          <p:spTgt spid="36"/>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37"/>
                                        </p:tgtEl>
                                      </p:cBhvr>
                                    </p:animEffect>
                                    <p:set>
                                      <p:cBhvr>
                                        <p:cTn id="259" dur="1" fill="hold">
                                          <p:stCondLst>
                                            <p:cond delay="499"/>
                                          </p:stCondLst>
                                        </p:cTn>
                                        <p:tgtEl>
                                          <p:spTgt spid="37"/>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38"/>
                                        </p:tgtEl>
                                      </p:cBhvr>
                                    </p:animEffect>
                                    <p:set>
                                      <p:cBhvr>
                                        <p:cTn id="262" dur="1" fill="hold">
                                          <p:stCondLst>
                                            <p:cond delay="499"/>
                                          </p:stCondLst>
                                        </p:cTn>
                                        <p:tgtEl>
                                          <p:spTgt spid="38"/>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39"/>
                                        </p:tgtEl>
                                      </p:cBhvr>
                                    </p:animEffect>
                                    <p:set>
                                      <p:cBhvr>
                                        <p:cTn id="265" dur="1" fill="hold">
                                          <p:stCondLst>
                                            <p:cond delay="499"/>
                                          </p:stCondLst>
                                        </p:cTn>
                                        <p:tgtEl>
                                          <p:spTgt spid="39"/>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40"/>
                                        </p:tgtEl>
                                      </p:cBhvr>
                                    </p:animEffect>
                                    <p:set>
                                      <p:cBhvr>
                                        <p:cTn id="268" dur="1" fill="hold">
                                          <p:stCondLst>
                                            <p:cond delay="499"/>
                                          </p:stCondLst>
                                        </p:cTn>
                                        <p:tgtEl>
                                          <p:spTgt spid="40"/>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41"/>
                                        </p:tgtEl>
                                      </p:cBhvr>
                                    </p:animEffect>
                                    <p:set>
                                      <p:cBhvr>
                                        <p:cTn id="271" dur="1" fill="hold">
                                          <p:stCondLst>
                                            <p:cond delay="499"/>
                                          </p:stCondLst>
                                        </p:cTn>
                                        <p:tgtEl>
                                          <p:spTgt spid="41"/>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42"/>
                                        </p:tgtEl>
                                      </p:cBhvr>
                                    </p:animEffect>
                                    <p:set>
                                      <p:cBhvr>
                                        <p:cTn id="274" dur="1" fill="hold">
                                          <p:stCondLst>
                                            <p:cond delay="499"/>
                                          </p:stCondLst>
                                        </p:cTn>
                                        <p:tgtEl>
                                          <p:spTgt spid="42"/>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44"/>
                                        </p:tgtEl>
                                      </p:cBhvr>
                                    </p:animEffect>
                                    <p:set>
                                      <p:cBhvr>
                                        <p:cTn id="280" dur="1" fill="hold">
                                          <p:stCondLst>
                                            <p:cond delay="499"/>
                                          </p:stCondLst>
                                        </p:cTn>
                                        <p:tgtEl>
                                          <p:spTgt spid="44"/>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45"/>
                                        </p:tgtEl>
                                      </p:cBhvr>
                                    </p:animEffect>
                                    <p:set>
                                      <p:cBhvr>
                                        <p:cTn id="283" dur="1" fill="hold">
                                          <p:stCondLst>
                                            <p:cond delay="499"/>
                                          </p:stCondLst>
                                        </p:cTn>
                                        <p:tgtEl>
                                          <p:spTgt spid="45"/>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6"/>
                                        </p:tgtEl>
                                      </p:cBhvr>
                                    </p:animEffect>
                                    <p:set>
                                      <p:cBhvr>
                                        <p:cTn id="286" dur="1" fill="hold">
                                          <p:stCondLst>
                                            <p:cond delay="499"/>
                                          </p:stCondLst>
                                        </p:cTn>
                                        <p:tgtEl>
                                          <p:spTgt spid="46"/>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8"/>
                                        </p:tgtEl>
                                      </p:cBhvr>
                                    </p:animEffect>
                                    <p:set>
                                      <p:cBhvr>
                                        <p:cTn id="292" dur="1" fill="hold">
                                          <p:stCondLst>
                                            <p:cond delay="499"/>
                                          </p:stCondLst>
                                        </p:cTn>
                                        <p:tgtEl>
                                          <p:spTgt spid="48"/>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49"/>
                                        </p:tgtEl>
                                      </p:cBhvr>
                                    </p:animEffect>
                                    <p:set>
                                      <p:cBhvr>
                                        <p:cTn id="295" dur="1" fill="hold">
                                          <p:stCondLst>
                                            <p:cond delay="499"/>
                                          </p:stCondLst>
                                        </p:cTn>
                                        <p:tgtEl>
                                          <p:spTgt spid="49"/>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0"/>
                                        </p:tgtEl>
                                      </p:cBhvr>
                                    </p:animEffect>
                                    <p:set>
                                      <p:cBhvr>
                                        <p:cTn id="298" dur="1" fill="hold">
                                          <p:stCondLst>
                                            <p:cond delay="499"/>
                                          </p:stCondLst>
                                        </p:cTn>
                                        <p:tgtEl>
                                          <p:spTgt spid="50"/>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51"/>
                                        </p:tgtEl>
                                      </p:cBhvr>
                                    </p:animEffect>
                                    <p:set>
                                      <p:cBhvr>
                                        <p:cTn id="301" dur="1" fill="hold">
                                          <p:stCondLst>
                                            <p:cond delay="499"/>
                                          </p:stCondLst>
                                        </p:cTn>
                                        <p:tgtEl>
                                          <p:spTgt spid="51"/>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52"/>
                                        </p:tgtEl>
                                      </p:cBhvr>
                                    </p:animEffect>
                                    <p:set>
                                      <p:cBhvr>
                                        <p:cTn id="304" dur="1" fill="hold">
                                          <p:stCondLst>
                                            <p:cond delay="499"/>
                                          </p:stCondLst>
                                        </p:cTn>
                                        <p:tgtEl>
                                          <p:spTgt spid="52"/>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53"/>
                                        </p:tgtEl>
                                      </p:cBhvr>
                                    </p:animEffect>
                                    <p:set>
                                      <p:cBhvr>
                                        <p:cTn id="307" dur="1" fill="hold">
                                          <p:stCondLst>
                                            <p:cond delay="499"/>
                                          </p:stCondLst>
                                        </p:cTn>
                                        <p:tgtEl>
                                          <p:spTgt spid="53"/>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54"/>
                                        </p:tgtEl>
                                      </p:cBhvr>
                                    </p:animEffect>
                                    <p:set>
                                      <p:cBhvr>
                                        <p:cTn id="310" dur="1" fill="hold">
                                          <p:stCondLst>
                                            <p:cond delay="499"/>
                                          </p:stCondLst>
                                        </p:cTn>
                                        <p:tgtEl>
                                          <p:spTgt spid="54"/>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55"/>
                                        </p:tgtEl>
                                      </p:cBhvr>
                                    </p:animEffect>
                                    <p:set>
                                      <p:cBhvr>
                                        <p:cTn id="313" dur="1" fill="hold">
                                          <p:stCondLst>
                                            <p:cond delay="499"/>
                                          </p:stCondLst>
                                        </p:cTn>
                                        <p:tgtEl>
                                          <p:spTgt spid="55"/>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56"/>
                                        </p:tgtEl>
                                      </p:cBhvr>
                                    </p:animEffect>
                                    <p:set>
                                      <p:cBhvr>
                                        <p:cTn id="316" dur="1" fill="hold">
                                          <p:stCondLst>
                                            <p:cond delay="499"/>
                                          </p:stCondLst>
                                        </p:cTn>
                                        <p:tgtEl>
                                          <p:spTgt spid="56"/>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57"/>
                                        </p:tgtEl>
                                      </p:cBhvr>
                                    </p:animEffect>
                                    <p:set>
                                      <p:cBhvr>
                                        <p:cTn id="319" dur="1" fill="hold">
                                          <p:stCondLst>
                                            <p:cond delay="499"/>
                                          </p:stCondLst>
                                        </p:cTn>
                                        <p:tgtEl>
                                          <p:spTgt spid="57"/>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58"/>
                                        </p:tgtEl>
                                      </p:cBhvr>
                                    </p:animEffect>
                                    <p:set>
                                      <p:cBhvr>
                                        <p:cTn id="322" dur="1" fill="hold">
                                          <p:stCondLst>
                                            <p:cond delay="499"/>
                                          </p:stCondLst>
                                        </p:cTn>
                                        <p:tgtEl>
                                          <p:spTgt spid="58"/>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59"/>
                                        </p:tgtEl>
                                      </p:cBhvr>
                                    </p:animEffect>
                                    <p:set>
                                      <p:cBhvr>
                                        <p:cTn id="325" dur="1" fill="hold">
                                          <p:stCondLst>
                                            <p:cond delay="499"/>
                                          </p:stCondLst>
                                        </p:cTn>
                                        <p:tgtEl>
                                          <p:spTgt spid="59"/>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60"/>
                                        </p:tgtEl>
                                      </p:cBhvr>
                                    </p:animEffect>
                                    <p:set>
                                      <p:cBhvr>
                                        <p:cTn id="328" dur="1" fill="hold">
                                          <p:stCondLst>
                                            <p:cond delay="499"/>
                                          </p:stCondLst>
                                        </p:cTn>
                                        <p:tgtEl>
                                          <p:spTgt spid="60"/>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61"/>
                                        </p:tgtEl>
                                      </p:cBhvr>
                                    </p:animEffect>
                                    <p:set>
                                      <p:cBhvr>
                                        <p:cTn id="331" dur="1" fill="hold">
                                          <p:stCondLst>
                                            <p:cond delay="499"/>
                                          </p:stCondLst>
                                        </p:cTn>
                                        <p:tgtEl>
                                          <p:spTgt spid="61"/>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62"/>
                                        </p:tgtEl>
                                      </p:cBhvr>
                                    </p:animEffect>
                                    <p:set>
                                      <p:cBhvr>
                                        <p:cTn id="334" dur="1" fill="hold">
                                          <p:stCondLst>
                                            <p:cond delay="499"/>
                                          </p:stCondLst>
                                        </p:cTn>
                                        <p:tgtEl>
                                          <p:spTgt spid="62"/>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70"/>
                                        </p:tgtEl>
                                      </p:cBhvr>
                                    </p:animEffect>
                                    <p:set>
                                      <p:cBhvr>
                                        <p:cTn id="337" dur="1" fill="hold">
                                          <p:stCondLst>
                                            <p:cond delay="499"/>
                                          </p:stCondLst>
                                        </p:cTn>
                                        <p:tgtEl>
                                          <p:spTgt spid="70"/>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71"/>
                                        </p:tgtEl>
                                      </p:cBhvr>
                                    </p:animEffect>
                                    <p:set>
                                      <p:cBhvr>
                                        <p:cTn id="340" dur="1" fill="hold">
                                          <p:stCondLst>
                                            <p:cond delay="499"/>
                                          </p:stCondLst>
                                        </p:cTn>
                                        <p:tgtEl>
                                          <p:spTgt spid="71"/>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72"/>
                                        </p:tgtEl>
                                      </p:cBhvr>
                                    </p:animEffect>
                                    <p:set>
                                      <p:cBhvr>
                                        <p:cTn id="343" dur="1" fill="hold">
                                          <p:stCondLst>
                                            <p:cond delay="499"/>
                                          </p:stCondLst>
                                        </p:cTn>
                                        <p:tgtEl>
                                          <p:spTgt spid="72"/>
                                        </p:tgtEl>
                                        <p:attrNameLst>
                                          <p:attrName>style.visibility</p:attrName>
                                        </p:attrNameLst>
                                      </p:cBhvr>
                                      <p:to>
                                        <p:strVal val="hidden"/>
                                      </p:to>
                                    </p:set>
                                  </p:childTnLst>
                                </p:cTn>
                              </p:par>
                              <p:par>
                                <p:cTn id="344" presetID="10" presetClass="exit" presetSubtype="0" fill="hold" grpId="1" nodeType="withEffect">
                                  <p:stCondLst>
                                    <p:cond delay="0"/>
                                  </p:stCondLst>
                                  <p:childTnLst>
                                    <p:animEffect transition="out" filter="fade">
                                      <p:cBhvr>
                                        <p:cTn id="345" dur="500"/>
                                        <p:tgtEl>
                                          <p:spTgt spid="73"/>
                                        </p:tgtEl>
                                      </p:cBhvr>
                                    </p:animEffect>
                                    <p:set>
                                      <p:cBhvr>
                                        <p:cTn id="346" dur="1" fill="hold">
                                          <p:stCondLst>
                                            <p:cond delay="499"/>
                                          </p:stCondLst>
                                        </p:cTn>
                                        <p:tgtEl>
                                          <p:spTgt spid="73"/>
                                        </p:tgtEl>
                                        <p:attrNameLst>
                                          <p:attrName>style.visibility</p:attrName>
                                        </p:attrNameLst>
                                      </p:cBhvr>
                                      <p:to>
                                        <p:strVal val="hidden"/>
                                      </p:to>
                                    </p:set>
                                  </p:childTnLst>
                                </p:cTn>
                              </p:par>
                              <p:par>
                                <p:cTn id="347" presetID="10" presetClass="exit" presetSubtype="0" fill="hold" grpId="1" nodeType="withEffect">
                                  <p:stCondLst>
                                    <p:cond delay="0"/>
                                  </p:stCondLst>
                                  <p:childTnLst>
                                    <p:animEffect transition="out" filter="fade">
                                      <p:cBhvr>
                                        <p:cTn id="348" dur="500"/>
                                        <p:tgtEl>
                                          <p:spTgt spid="74"/>
                                        </p:tgtEl>
                                      </p:cBhvr>
                                    </p:animEffect>
                                    <p:set>
                                      <p:cBhvr>
                                        <p:cTn id="349" dur="1" fill="hold">
                                          <p:stCondLst>
                                            <p:cond delay="499"/>
                                          </p:stCondLst>
                                        </p:cTn>
                                        <p:tgtEl>
                                          <p:spTgt spid="74"/>
                                        </p:tgtEl>
                                        <p:attrNameLst>
                                          <p:attrName>style.visibility</p:attrName>
                                        </p:attrNameLst>
                                      </p:cBhvr>
                                      <p:to>
                                        <p:strVal val="hidden"/>
                                      </p:to>
                                    </p:set>
                                  </p:childTnLst>
                                </p:cTn>
                              </p:par>
                              <p:par>
                                <p:cTn id="350" presetID="10" presetClass="exit" presetSubtype="0" fill="hold" grpId="1" nodeType="withEffect">
                                  <p:stCondLst>
                                    <p:cond delay="0"/>
                                  </p:stCondLst>
                                  <p:childTnLst>
                                    <p:animEffect transition="out" filter="fade">
                                      <p:cBhvr>
                                        <p:cTn id="351" dur="500"/>
                                        <p:tgtEl>
                                          <p:spTgt spid="75"/>
                                        </p:tgtEl>
                                      </p:cBhvr>
                                    </p:animEffect>
                                    <p:set>
                                      <p:cBhvr>
                                        <p:cTn id="352" dur="1" fill="hold">
                                          <p:stCondLst>
                                            <p:cond delay="499"/>
                                          </p:stCondLst>
                                        </p:cTn>
                                        <p:tgtEl>
                                          <p:spTgt spid="75"/>
                                        </p:tgtEl>
                                        <p:attrNameLst>
                                          <p:attrName>style.visibility</p:attrName>
                                        </p:attrNameLst>
                                      </p:cBhvr>
                                      <p:to>
                                        <p:strVal val="hidden"/>
                                      </p:to>
                                    </p:set>
                                  </p:childTnLst>
                                </p:cTn>
                              </p:par>
                              <p:par>
                                <p:cTn id="353" presetID="10" presetClass="exit" presetSubtype="0" fill="hold" nodeType="withEffect">
                                  <p:stCondLst>
                                    <p:cond delay="0"/>
                                  </p:stCondLst>
                                  <p:childTnLst>
                                    <p:animEffect transition="out" filter="fade">
                                      <p:cBhvr>
                                        <p:cTn id="354" dur="500"/>
                                        <p:tgtEl>
                                          <p:spTgt spid="76"/>
                                        </p:tgtEl>
                                      </p:cBhvr>
                                    </p:animEffect>
                                    <p:set>
                                      <p:cBhvr>
                                        <p:cTn id="355" dur="1" fill="hold">
                                          <p:stCondLst>
                                            <p:cond delay="499"/>
                                          </p:stCondLst>
                                        </p:cTn>
                                        <p:tgtEl>
                                          <p:spTgt spid="76"/>
                                        </p:tgtEl>
                                        <p:attrNameLst>
                                          <p:attrName>style.visibility</p:attrName>
                                        </p:attrNameLst>
                                      </p:cBhvr>
                                      <p:to>
                                        <p:strVal val="hidden"/>
                                      </p:to>
                                    </p:set>
                                  </p:childTnLst>
                                </p:cTn>
                              </p:par>
                              <p:par>
                                <p:cTn id="356" presetID="10" presetClass="exit" presetSubtype="0" fill="hold" grpId="1" nodeType="withEffect">
                                  <p:stCondLst>
                                    <p:cond delay="0"/>
                                  </p:stCondLst>
                                  <p:childTnLst>
                                    <p:animEffect transition="out" filter="fade">
                                      <p:cBhvr>
                                        <p:cTn id="357" dur="500"/>
                                        <p:tgtEl>
                                          <p:spTgt spid="77"/>
                                        </p:tgtEl>
                                      </p:cBhvr>
                                    </p:animEffect>
                                    <p:set>
                                      <p:cBhvr>
                                        <p:cTn id="358" dur="1" fill="hold">
                                          <p:stCondLst>
                                            <p:cond delay="499"/>
                                          </p:stCondLst>
                                        </p:cTn>
                                        <p:tgtEl>
                                          <p:spTgt spid="77"/>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78"/>
                                        </p:tgtEl>
                                      </p:cBhvr>
                                    </p:animEffect>
                                    <p:set>
                                      <p:cBhvr>
                                        <p:cTn id="361" dur="1" fill="hold">
                                          <p:stCondLst>
                                            <p:cond delay="499"/>
                                          </p:stCondLst>
                                        </p:cTn>
                                        <p:tgtEl>
                                          <p:spTgt spid="78"/>
                                        </p:tgtEl>
                                        <p:attrNameLst>
                                          <p:attrName>style.visibility</p:attrName>
                                        </p:attrNameLst>
                                      </p:cBhvr>
                                      <p:to>
                                        <p:strVal val="hidden"/>
                                      </p:to>
                                    </p:set>
                                  </p:childTnLst>
                                </p:cTn>
                              </p:par>
                              <p:par>
                                <p:cTn id="362" presetID="10" presetClass="exit" presetSubtype="0" fill="hold" grpId="1" nodeType="withEffect">
                                  <p:stCondLst>
                                    <p:cond delay="0"/>
                                  </p:stCondLst>
                                  <p:childTnLst>
                                    <p:animEffect transition="out" filter="fade">
                                      <p:cBhvr>
                                        <p:cTn id="363" dur="500"/>
                                        <p:tgtEl>
                                          <p:spTgt spid="79"/>
                                        </p:tgtEl>
                                      </p:cBhvr>
                                    </p:animEffect>
                                    <p:set>
                                      <p:cBhvr>
                                        <p:cTn id="364" dur="1" fill="hold">
                                          <p:stCondLst>
                                            <p:cond delay="499"/>
                                          </p:stCondLst>
                                        </p:cTn>
                                        <p:tgtEl>
                                          <p:spTgt spid="79"/>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500"/>
                                        <p:tgtEl>
                                          <p:spTgt spid="80"/>
                                        </p:tgtEl>
                                      </p:cBhvr>
                                    </p:animEffect>
                                    <p:set>
                                      <p:cBhvr>
                                        <p:cTn id="367" dur="1" fill="hold">
                                          <p:stCondLst>
                                            <p:cond delay="499"/>
                                          </p:stCondLst>
                                        </p:cTn>
                                        <p:tgtEl>
                                          <p:spTgt spid="80"/>
                                        </p:tgtEl>
                                        <p:attrNameLst>
                                          <p:attrName>style.visibility</p:attrName>
                                        </p:attrNameLst>
                                      </p:cBhvr>
                                      <p:to>
                                        <p:strVal val="hidden"/>
                                      </p:to>
                                    </p:set>
                                  </p:childTnLst>
                                </p:cTn>
                              </p:par>
                              <p:par>
                                <p:cTn id="368" presetID="10" presetClass="exit" presetSubtype="0" fill="hold" grpId="1" nodeType="withEffect">
                                  <p:stCondLst>
                                    <p:cond delay="0"/>
                                  </p:stCondLst>
                                  <p:childTnLst>
                                    <p:animEffect transition="out" filter="fade">
                                      <p:cBhvr>
                                        <p:cTn id="369" dur="500"/>
                                        <p:tgtEl>
                                          <p:spTgt spid="81"/>
                                        </p:tgtEl>
                                      </p:cBhvr>
                                    </p:animEffect>
                                    <p:set>
                                      <p:cBhvr>
                                        <p:cTn id="370" dur="1" fill="hold">
                                          <p:stCondLst>
                                            <p:cond delay="499"/>
                                          </p:stCondLst>
                                        </p:cTn>
                                        <p:tgtEl>
                                          <p:spTgt spid="81"/>
                                        </p:tgtEl>
                                        <p:attrNameLst>
                                          <p:attrName>style.visibility</p:attrName>
                                        </p:attrNameLst>
                                      </p:cBhvr>
                                      <p:to>
                                        <p:strVal val="hidden"/>
                                      </p:to>
                                    </p:set>
                                  </p:childTnLst>
                                </p:cTn>
                              </p:par>
                              <p:par>
                                <p:cTn id="371" presetID="10" presetClass="exit" presetSubtype="0" fill="hold" grpId="1" nodeType="withEffect">
                                  <p:stCondLst>
                                    <p:cond delay="0"/>
                                  </p:stCondLst>
                                  <p:childTnLst>
                                    <p:animEffect transition="out" filter="fade">
                                      <p:cBhvr>
                                        <p:cTn id="372" dur="500"/>
                                        <p:tgtEl>
                                          <p:spTgt spid="82"/>
                                        </p:tgtEl>
                                      </p:cBhvr>
                                    </p:animEffect>
                                    <p:set>
                                      <p:cBhvr>
                                        <p:cTn id="373" dur="1" fill="hold">
                                          <p:stCondLst>
                                            <p:cond delay="499"/>
                                          </p:stCondLst>
                                        </p:cTn>
                                        <p:tgtEl>
                                          <p:spTgt spid="82"/>
                                        </p:tgtEl>
                                        <p:attrNameLst>
                                          <p:attrName>style.visibility</p:attrName>
                                        </p:attrNameLst>
                                      </p:cBhvr>
                                      <p:to>
                                        <p:strVal val="hidden"/>
                                      </p:to>
                                    </p:set>
                                  </p:childTnLst>
                                </p:cTn>
                              </p:par>
                              <p:par>
                                <p:cTn id="374" presetID="10" presetClass="entr" presetSubtype="0" fill="hold" nodeType="withEffect">
                                  <p:stCondLst>
                                    <p:cond delay="0"/>
                                  </p:stCondLst>
                                  <p:childTnLst>
                                    <p:set>
                                      <p:cBhvr>
                                        <p:cTn id="375" dur="1" fill="hold">
                                          <p:stCondLst>
                                            <p:cond delay="0"/>
                                          </p:stCondLst>
                                        </p:cTn>
                                        <p:tgtEl>
                                          <p:spTgt spid="87"/>
                                        </p:tgtEl>
                                        <p:attrNameLst>
                                          <p:attrName>style.visibility</p:attrName>
                                        </p:attrNameLst>
                                      </p:cBhvr>
                                      <p:to>
                                        <p:strVal val="visible"/>
                                      </p:to>
                                    </p:set>
                                    <p:animEffect transition="in" filter="fade">
                                      <p:cBhvr>
                                        <p:cTn id="376" dur="500"/>
                                        <p:tgtEl>
                                          <p:spTgt spid="87"/>
                                        </p:tgtEl>
                                      </p:cBhvr>
                                    </p:animEffect>
                                  </p:childTnLst>
                                </p:cTn>
                              </p:par>
                              <p:par>
                                <p:cTn id="377" presetID="10" presetClass="entr" presetSubtype="0" fill="hold" nodeType="withEffect">
                                  <p:stCondLst>
                                    <p:cond delay="0"/>
                                  </p:stCondLst>
                                  <p:childTnLst>
                                    <p:set>
                                      <p:cBhvr>
                                        <p:cTn id="378" dur="1" fill="hold">
                                          <p:stCondLst>
                                            <p:cond delay="0"/>
                                          </p:stCondLst>
                                        </p:cTn>
                                        <p:tgtEl>
                                          <p:spTgt spid="88"/>
                                        </p:tgtEl>
                                        <p:attrNameLst>
                                          <p:attrName>style.visibility</p:attrName>
                                        </p:attrNameLst>
                                      </p:cBhvr>
                                      <p:to>
                                        <p:strVal val="visible"/>
                                      </p:to>
                                    </p:set>
                                    <p:animEffect transition="in" filter="fade">
                                      <p:cBhvr>
                                        <p:cTn id="379" dur="500"/>
                                        <p:tgtEl>
                                          <p:spTgt spid="88"/>
                                        </p:tgtEl>
                                      </p:cBhvr>
                                    </p:animEffect>
                                  </p:childTnLst>
                                </p:cTn>
                              </p:par>
                              <p:par>
                                <p:cTn id="380" presetID="10" presetClass="entr" presetSubtype="0" fill="hold" nodeType="withEffect">
                                  <p:stCondLst>
                                    <p:cond delay="0"/>
                                  </p:stCondLst>
                                  <p:childTnLst>
                                    <p:set>
                                      <p:cBhvr>
                                        <p:cTn id="381" dur="1" fill="hold">
                                          <p:stCondLst>
                                            <p:cond delay="0"/>
                                          </p:stCondLst>
                                        </p:cTn>
                                        <p:tgtEl>
                                          <p:spTgt spid="89"/>
                                        </p:tgtEl>
                                        <p:attrNameLst>
                                          <p:attrName>style.visibility</p:attrName>
                                        </p:attrNameLst>
                                      </p:cBhvr>
                                      <p:to>
                                        <p:strVal val="visible"/>
                                      </p:to>
                                    </p:set>
                                    <p:animEffect transition="in" filter="fade">
                                      <p:cBhvr>
                                        <p:cTn id="382" dur="500"/>
                                        <p:tgtEl>
                                          <p:spTgt spid="89"/>
                                        </p:tgtEl>
                                      </p:cBhvr>
                                    </p:animEffect>
                                  </p:childTnLst>
                                </p:cTn>
                              </p:par>
                              <p:par>
                                <p:cTn id="383" presetID="10" presetClass="entr" presetSubtype="0" fill="hold" nodeType="withEffect">
                                  <p:stCondLst>
                                    <p:cond delay="0"/>
                                  </p:stCondLst>
                                  <p:childTnLst>
                                    <p:set>
                                      <p:cBhvr>
                                        <p:cTn id="384" dur="1" fill="hold">
                                          <p:stCondLst>
                                            <p:cond delay="0"/>
                                          </p:stCondLst>
                                        </p:cTn>
                                        <p:tgtEl>
                                          <p:spTgt spid="90"/>
                                        </p:tgtEl>
                                        <p:attrNameLst>
                                          <p:attrName>style.visibility</p:attrName>
                                        </p:attrNameLst>
                                      </p:cBhvr>
                                      <p:to>
                                        <p:strVal val="visible"/>
                                      </p:to>
                                    </p:set>
                                    <p:animEffect transition="in" filter="fade">
                                      <p:cBhvr>
                                        <p:cTn id="385" dur="500"/>
                                        <p:tgtEl>
                                          <p:spTgt spid="90"/>
                                        </p:tgtEl>
                                      </p:cBhvr>
                                    </p:animEffect>
                                  </p:childTnLst>
                                </p:cTn>
                              </p:par>
                              <p:par>
                                <p:cTn id="386" presetID="10" presetClass="entr" presetSubtype="0" fill="hold" nodeType="withEffect">
                                  <p:stCondLst>
                                    <p:cond delay="0"/>
                                  </p:stCondLst>
                                  <p:childTnLst>
                                    <p:set>
                                      <p:cBhvr>
                                        <p:cTn id="387" dur="1" fill="hold">
                                          <p:stCondLst>
                                            <p:cond delay="0"/>
                                          </p:stCondLst>
                                        </p:cTn>
                                        <p:tgtEl>
                                          <p:spTgt spid="91"/>
                                        </p:tgtEl>
                                        <p:attrNameLst>
                                          <p:attrName>style.visibility</p:attrName>
                                        </p:attrNameLst>
                                      </p:cBhvr>
                                      <p:to>
                                        <p:strVal val="visible"/>
                                      </p:to>
                                    </p:set>
                                    <p:animEffect transition="in" filter="fade">
                                      <p:cBhvr>
                                        <p:cTn id="388" dur="500"/>
                                        <p:tgtEl>
                                          <p:spTgt spid="91"/>
                                        </p:tgtEl>
                                      </p:cBhvr>
                                    </p:animEffect>
                                  </p:childTnLst>
                                </p:cTn>
                              </p:par>
                              <p:par>
                                <p:cTn id="389" presetID="10" presetClass="entr" presetSubtype="0" fill="hold" nodeType="withEffect">
                                  <p:stCondLst>
                                    <p:cond delay="0"/>
                                  </p:stCondLst>
                                  <p:childTnLst>
                                    <p:set>
                                      <p:cBhvr>
                                        <p:cTn id="390" dur="1" fill="hold">
                                          <p:stCondLst>
                                            <p:cond delay="0"/>
                                          </p:stCondLst>
                                        </p:cTn>
                                        <p:tgtEl>
                                          <p:spTgt spid="92"/>
                                        </p:tgtEl>
                                        <p:attrNameLst>
                                          <p:attrName>style.visibility</p:attrName>
                                        </p:attrNameLst>
                                      </p:cBhvr>
                                      <p:to>
                                        <p:strVal val="visible"/>
                                      </p:to>
                                    </p:set>
                                    <p:animEffect transition="in" filter="fade">
                                      <p:cBhvr>
                                        <p:cTn id="391" dur="500"/>
                                        <p:tgtEl>
                                          <p:spTgt spid="92"/>
                                        </p:tgtEl>
                                      </p:cBhvr>
                                    </p:animEffect>
                                  </p:childTnLst>
                                </p:cTn>
                              </p:par>
                              <p:par>
                                <p:cTn id="392" presetID="10" presetClass="entr" presetSubtype="0" fill="hold" nodeType="withEffect">
                                  <p:stCondLst>
                                    <p:cond delay="0"/>
                                  </p:stCondLst>
                                  <p:childTnLst>
                                    <p:set>
                                      <p:cBhvr>
                                        <p:cTn id="393" dur="1" fill="hold">
                                          <p:stCondLst>
                                            <p:cond delay="0"/>
                                          </p:stCondLst>
                                        </p:cTn>
                                        <p:tgtEl>
                                          <p:spTgt spid="93"/>
                                        </p:tgtEl>
                                        <p:attrNameLst>
                                          <p:attrName>style.visibility</p:attrName>
                                        </p:attrNameLst>
                                      </p:cBhvr>
                                      <p:to>
                                        <p:strVal val="visible"/>
                                      </p:to>
                                    </p:set>
                                    <p:animEffect transition="in" filter="fade">
                                      <p:cBhvr>
                                        <p:cTn id="394" dur="500"/>
                                        <p:tgtEl>
                                          <p:spTgt spid="93"/>
                                        </p:tgtEl>
                                      </p:cBhvr>
                                    </p:animEffect>
                                  </p:childTnLst>
                                </p:cTn>
                              </p:par>
                              <p:par>
                                <p:cTn id="395" presetID="10" presetClass="entr" presetSubtype="0" fill="hold" nodeType="withEffect">
                                  <p:stCondLst>
                                    <p:cond delay="0"/>
                                  </p:stCondLst>
                                  <p:childTnLst>
                                    <p:set>
                                      <p:cBhvr>
                                        <p:cTn id="396" dur="1" fill="hold">
                                          <p:stCondLst>
                                            <p:cond delay="0"/>
                                          </p:stCondLst>
                                        </p:cTn>
                                        <p:tgtEl>
                                          <p:spTgt spid="94"/>
                                        </p:tgtEl>
                                        <p:attrNameLst>
                                          <p:attrName>style.visibility</p:attrName>
                                        </p:attrNameLst>
                                      </p:cBhvr>
                                      <p:to>
                                        <p:strVal val="visible"/>
                                      </p:to>
                                    </p:set>
                                    <p:animEffect transition="in" filter="fade">
                                      <p:cBhvr>
                                        <p:cTn id="397" dur="500"/>
                                        <p:tgtEl>
                                          <p:spTgt spid="94"/>
                                        </p:tgtEl>
                                      </p:cBhvr>
                                    </p:animEffect>
                                  </p:childTnLst>
                                </p:cTn>
                              </p:par>
                              <p:par>
                                <p:cTn id="398" presetID="10" presetClass="entr" presetSubtype="0" fill="hold" nodeType="withEffect">
                                  <p:stCondLst>
                                    <p:cond delay="0"/>
                                  </p:stCondLst>
                                  <p:childTnLst>
                                    <p:set>
                                      <p:cBhvr>
                                        <p:cTn id="399" dur="1" fill="hold">
                                          <p:stCondLst>
                                            <p:cond delay="0"/>
                                          </p:stCondLst>
                                        </p:cTn>
                                        <p:tgtEl>
                                          <p:spTgt spid="95"/>
                                        </p:tgtEl>
                                        <p:attrNameLst>
                                          <p:attrName>style.visibility</p:attrName>
                                        </p:attrNameLst>
                                      </p:cBhvr>
                                      <p:to>
                                        <p:strVal val="visible"/>
                                      </p:to>
                                    </p:set>
                                    <p:animEffect transition="in" filter="fade">
                                      <p:cBhvr>
                                        <p:cTn id="400" dur="500"/>
                                        <p:tgtEl>
                                          <p:spTgt spid="95"/>
                                        </p:tgtEl>
                                      </p:cBhvr>
                                    </p:animEffect>
                                  </p:childTnLst>
                                </p:cTn>
                              </p:par>
                              <p:par>
                                <p:cTn id="401" presetID="10" presetClass="entr" presetSubtype="0" fill="hold" nodeType="withEffect">
                                  <p:stCondLst>
                                    <p:cond delay="0"/>
                                  </p:stCondLst>
                                  <p:childTnLst>
                                    <p:set>
                                      <p:cBhvr>
                                        <p:cTn id="402" dur="1" fill="hold">
                                          <p:stCondLst>
                                            <p:cond delay="0"/>
                                          </p:stCondLst>
                                        </p:cTn>
                                        <p:tgtEl>
                                          <p:spTgt spid="96"/>
                                        </p:tgtEl>
                                        <p:attrNameLst>
                                          <p:attrName>style.visibility</p:attrName>
                                        </p:attrNameLst>
                                      </p:cBhvr>
                                      <p:to>
                                        <p:strVal val="visible"/>
                                      </p:to>
                                    </p:set>
                                    <p:animEffect transition="in" filter="fade">
                                      <p:cBhvr>
                                        <p:cTn id="403" dur="500"/>
                                        <p:tgtEl>
                                          <p:spTgt spid="96"/>
                                        </p:tgtEl>
                                      </p:cBhvr>
                                    </p:animEffect>
                                  </p:childTnLst>
                                </p:cTn>
                              </p:par>
                              <p:par>
                                <p:cTn id="404" presetID="10" presetClass="entr" presetSubtype="0" fill="hold" nodeType="withEffect">
                                  <p:stCondLst>
                                    <p:cond delay="0"/>
                                  </p:stCondLst>
                                  <p:childTnLst>
                                    <p:set>
                                      <p:cBhvr>
                                        <p:cTn id="405" dur="1" fill="hold">
                                          <p:stCondLst>
                                            <p:cond delay="0"/>
                                          </p:stCondLst>
                                        </p:cTn>
                                        <p:tgtEl>
                                          <p:spTgt spid="97"/>
                                        </p:tgtEl>
                                        <p:attrNameLst>
                                          <p:attrName>style.visibility</p:attrName>
                                        </p:attrNameLst>
                                      </p:cBhvr>
                                      <p:to>
                                        <p:strVal val="visible"/>
                                      </p:to>
                                    </p:set>
                                    <p:animEffect transition="in" filter="fade">
                                      <p:cBhvr>
                                        <p:cTn id="406" dur="500"/>
                                        <p:tgtEl>
                                          <p:spTgt spid="97"/>
                                        </p:tgtEl>
                                      </p:cBhvr>
                                    </p:animEffect>
                                  </p:childTnLst>
                                </p:cTn>
                              </p:par>
                              <p:par>
                                <p:cTn id="407" presetID="10" presetClass="entr" presetSubtype="0" fill="hold" nodeType="withEffect">
                                  <p:stCondLst>
                                    <p:cond delay="0"/>
                                  </p:stCondLst>
                                  <p:childTnLst>
                                    <p:set>
                                      <p:cBhvr>
                                        <p:cTn id="408" dur="1" fill="hold">
                                          <p:stCondLst>
                                            <p:cond delay="0"/>
                                          </p:stCondLst>
                                        </p:cTn>
                                        <p:tgtEl>
                                          <p:spTgt spid="98"/>
                                        </p:tgtEl>
                                        <p:attrNameLst>
                                          <p:attrName>style.visibility</p:attrName>
                                        </p:attrNameLst>
                                      </p:cBhvr>
                                      <p:to>
                                        <p:strVal val="visible"/>
                                      </p:to>
                                    </p:set>
                                    <p:animEffect transition="in" filter="fade">
                                      <p:cBhvr>
                                        <p:cTn id="409" dur="500"/>
                                        <p:tgtEl>
                                          <p:spTgt spid="98"/>
                                        </p:tgtEl>
                                      </p:cBhvr>
                                    </p:animEffect>
                                  </p:childTnLst>
                                </p:cTn>
                              </p:par>
                              <p:par>
                                <p:cTn id="410" presetID="10" presetClass="entr" presetSubtype="0" fill="hold" nodeType="withEffect">
                                  <p:stCondLst>
                                    <p:cond delay="0"/>
                                  </p:stCondLst>
                                  <p:childTnLst>
                                    <p:set>
                                      <p:cBhvr>
                                        <p:cTn id="411" dur="1" fill="hold">
                                          <p:stCondLst>
                                            <p:cond delay="0"/>
                                          </p:stCondLst>
                                        </p:cTn>
                                        <p:tgtEl>
                                          <p:spTgt spid="99"/>
                                        </p:tgtEl>
                                        <p:attrNameLst>
                                          <p:attrName>style.visibility</p:attrName>
                                        </p:attrNameLst>
                                      </p:cBhvr>
                                      <p:to>
                                        <p:strVal val="visible"/>
                                      </p:to>
                                    </p:set>
                                    <p:animEffect transition="in" filter="fade">
                                      <p:cBhvr>
                                        <p:cTn id="412" dur="500"/>
                                        <p:tgtEl>
                                          <p:spTgt spid="99"/>
                                        </p:tgtEl>
                                      </p:cBhvr>
                                    </p:animEffect>
                                  </p:childTnLst>
                                </p:cTn>
                              </p:par>
                              <p:par>
                                <p:cTn id="413" presetID="10" presetClass="entr" presetSubtype="0" fill="hold" nodeType="withEffect">
                                  <p:stCondLst>
                                    <p:cond delay="0"/>
                                  </p:stCondLst>
                                  <p:childTnLst>
                                    <p:set>
                                      <p:cBhvr>
                                        <p:cTn id="414" dur="1" fill="hold">
                                          <p:stCondLst>
                                            <p:cond delay="0"/>
                                          </p:stCondLst>
                                        </p:cTn>
                                        <p:tgtEl>
                                          <p:spTgt spid="100"/>
                                        </p:tgtEl>
                                        <p:attrNameLst>
                                          <p:attrName>style.visibility</p:attrName>
                                        </p:attrNameLst>
                                      </p:cBhvr>
                                      <p:to>
                                        <p:strVal val="visible"/>
                                      </p:to>
                                    </p:set>
                                    <p:animEffect transition="in" filter="fade">
                                      <p:cBhvr>
                                        <p:cTn id="415" dur="500"/>
                                        <p:tgtEl>
                                          <p:spTgt spid="100"/>
                                        </p:tgtEl>
                                      </p:cBhvr>
                                    </p:animEffect>
                                  </p:childTnLst>
                                </p:cTn>
                              </p:par>
                              <p:par>
                                <p:cTn id="416" presetID="10" presetClass="entr" presetSubtype="0" fill="hold" nodeType="withEffect">
                                  <p:stCondLst>
                                    <p:cond delay="0"/>
                                  </p:stCondLst>
                                  <p:childTnLst>
                                    <p:set>
                                      <p:cBhvr>
                                        <p:cTn id="417" dur="1" fill="hold">
                                          <p:stCondLst>
                                            <p:cond delay="0"/>
                                          </p:stCondLst>
                                        </p:cTn>
                                        <p:tgtEl>
                                          <p:spTgt spid="101"/>
                                        </p:tgtEl>
                                        <p:attrNameLst>
                                          <p:attrName>style.visibility</p:attrName>
                                        </p:attrNameLst>
                                      </p:cBhvr>
                                      <p:to>
                                        <p:strVal val="visible"/>
                                      </p:to>
                                    </p:set>
                                    <p:animEffect transition="in" filter="fade">
                                      <p:cBhvr>
                                        <p:cTn id="418" dur="500"/>
                                        <p:tgtEl>
                                          <p:spTgt spid="101"/>
                                        </p:tgtEl>
                                      </p:cBhvr>
                                    </p:animEffect>
                                  </p:childTnLst>
                                </p:cTn>
                              </p:par>
                              <p:par>
                                <p:cTn id="419" presetID="10" presetClass="entr" presetSubtype="0" fill="hold" nodeType="withEffect">
                                  <p:stCondLst>
                                    <p:cond delay="0"/>
                                  </p:stCondLst>
                                  <p:childTnLst>
                                    <p:set>
                                      <p:cBhvr>
                                        <p:cTn id="420" dur="1" fill="hold">
                                          <p:stCondLst>
                                            <p:cond delay="0"/>
                                          </p:stCondLst>
                                        </p:cTn>
                                        <p:tgtEl>
                                          <p:spTgt spid="102"/>
                                        </p:tgtEl>
                                        <p:attrNameLst>
                                          <p:attrName>style.visibility</p:attrName>
                                        </p:attrNameLst>
                                      </p:cBhvr>
                                      <p:to>
                                        <p:strVal val="visible"/>
                                      </p:to>
                                    </p:set>
                                    <p:animEffect transition="in" filter="fade">
                                      <p:cBhvr>
                                        <p:cTn id="421" dur="500"/>
                                        <p:tgtEl>
                                          <p:spTgt spid="102"/>
                                        </p:tgtEl>
                                      </p:cBhvr>
                                    </p:animEffect>
                                  </p:childTnLst>
                                </p:cTn>
                              </p:par>
                              <p:par>
                                <p:cTn id="422" presetID="10" presetClass="entr" presetSubtype="0" fill="hold" nodeType="withEffect">
                                  <p:stCondLst>
                                    <p:cond delay="0"/>
                                  </p:stCondLst>
                                  <p:childTnLst>
                                    <p:set>
                                      <p:cBhvr>
                                        <p:cTn id="423" dur="1" fill="hold">
                                          <p:stCondLst>
                                            <p:cond delay="0"/>
                                          </p:stCondLst>
                                        </p:cTn>
                                        <p:tgtEl>
                                          <p:spTgt spid="103"/>
                                        </p:tgtEl>
                                        <p:attrNameLst>
                                          <p:attrName>style.visibility</p:attrName>
                                        </p:attrNameLst>
                                      </p:cBhvr>
                                      <p:to>
                                        <p:strVal val="visible"/>
                                      </p:to>
                                    </p:set>
                                    <p:animEffect transition="in" filter="fade">
                                      <p:cBhvr>
                                        <p:cTn id="424" dur="500"/>
                                        <p:tgtEl>
                                          <p:spTgt spid="103"/>
                                        </p:tgtEl>
                                      </p:cBhvr>
                                    </p:animEffect>
                                  </p:childTnLst>
                                </p:cTn>
                              </p:par>
                              <p:par>
                                <p:cTn id="425" presetID="10" presetClass="entr" presetSubtype="0" fill="hold" nodeType="withEffect">
                                  <p:stCondLst>
                                    <p:cond delay="0"/>
                                  </p:stCondLst>
                                  <p:childTnLst>
                                    <p:set>
                                      <p:cBhvr>
                                        <p:cTn id="426" dur="1" fill="hold">
                                          <p:stCondLst>
                                            <p:cond delay="0"/>
                                          </p:stCondLst>
                                        </p:cTn>
                                        <p:tgtEl>
                                          <p:spTgt spid="104"/>
                                        </p:tgtEl>
                                        <p:attrNameLst>
                                          <p:attrName>style.visibility</p:attrName>
                                        </p:attrNameLst>
                                      </p:cBhvr>
                                      <p:to>
                                        <p:strVal val="visible"/>
                                      </p:to>
                                    </p:set>
                                    <p:animEffect transition="in" filter="fade">
                                      <p:cBhvr>
                                        <p:cTn id="427" dur="500"/>
                                        <p:tgtEl>
                                          <p:spTgt spid="104"/>
                                        </p:tgtEl>
                                      </p:cBhvr>
                                    </p:animEffect>
                                  </p:childTnLst>
                                </p:cTn>
                              </p:par>
                              <p:par>
                                <p:cTn id="428" presetID="10" presetClass="entr" presetSubtype="0" fill="hold" nodeType="withEffect">
                                  <p:stCondLst>
                                    <p:cond delay="0"/>
                                  </p:stCondLst>
                                  <p:childTnLst>
                                    <p:set>
                                      <p:cBhvr>
                                        <p:cTn id="429" dur="1" fill="hold">
                                          <p:stCondLst>
                                            <p:cond delay="0"/>
                                          </p:stCondLst>
                                        </p:cTn>
                                        <p:tgtEl>
                                          <p:spTgt spid="105"/>
                                        </p:tgtEl>
                                        <p:attrNameLst>
                                          <p:attrName>style.visibility</p:attrName>
                                        </p:attrNameLst>
                                      </p:cBhvr>
                                      <p:to>
                                        <p:strVal val="visible"/>
                                      </p:to>
                                    </p:set>
                                    <p:animEffect transition="in" filter="fade">
                                      <p:cBhvr>
                                        <p:cTn id="430" dur="500"/>
                                        <p:tgtEl>
                                          <p:spTgt spid="105"/>
                                        </p:tgtEl>
                                      </p:cBhvr>
                                    </p:animEffect>
                                  </p:childTnLst>
                                </p:cTn>
                              </p:par>
                              <p:par>
                                <p:cTn id="431" presetID="10" presetClass="entr" presetSubtype="0" fill="hold" nodeType="withEffect">
                                  <p:stCondLst>
                                    <p:cond delay="0"/>
                                  </p:stCondLst>
                                  <p:childTnLst>
                                    <p:set>
                                      <p:cBhvr>
                                        <p:cTn id="432" dur="1" fill="hold">
                                          <p:stCondLst>
                                            <p:cond delay="0"/>
                                          </p:stCondLst>
                                        </p:cTn>
                                        <p:tgtEl>
                                          <p:spTgt spid="106"/>
                                        </p:tgtEl>
                                        <p:attrNameLst>
                                          <p:attrName>style.visibility</p:attrName>
                                        </p:attrNameLst>
                                      </p:cBhvr>
                                      <p:to>
                                        <p:strVal val="visible"/>
                                      </p:to>
                                    </p:set>
                                    <p:animEffect transition="in" filter="fade">
                                      <p:cBhvr>
                                        <p:cTn id="433" dur="500"/>
                                        <p:tgtEl>
                                          <p:spTgt spid="106"/>
                                        </p:tgtEl>
                                      </p:cBhvr>
                                    </p:animEffect>
                                  </p:childTnLst>
                                </p:cTn>
                              </p:par>
                              <p:par>
                                <p:cTn id="434" presetID="10" presetClass="entr" presetSubtype="0" fill="hold" nodeType="withEffect">
                                  <p:stCondLst>
                                    <p:cond delay="0"/>
                                  </p:stCondLst>
                                  <p:childTnLst>
                                    <p:set>
                                      <p:cBhvr>
                                        <p:cTn id="435" dur="1" fill="hold">
                                          <p:stCondLst>
                                            <p:cond delay="0"/>
                                          </p:stCondLst>
                                        </p:cTn>
                                        <p:tgtEl>
                                          <p:spTgt spid="107"/>
                                        </p:tgtEl>
                                        <p:attrNameLst>
                                          <p:attrName>style.visibility</p:attrName>
                                        </p:attrNameLst>
                                      </p:cBhvr>
                                      <p:to>
                                        <p:strVal val="visible"/>
                                      </p:to>
                                    </p:set>
                                    <p:animEffect transition="in" filter="fade">
                                      <p:cBhvr>
                                        <p:cTn id="436" dur="500"/>
                                        <p:tgtEl>
                                          <p:spTgt spid="107"/>
                                        </p:tgtEl>
                                      </p:cBhvr>
                                    </p:animEffect>
                                  </p:childTnLst>
                                </p:cTn>
                              </p:par>
                              <p:par>
                                <p:cTn id="437" presetID="10" presetClass="entr" presetSubtype="0" fill="hold" nodeType="withEffect">
                                  <p:stCondLst>
                                    <p:cond delay="0"/>
                                  </p:stCondLst>
                                  <p:childTnLst>
                                    <p:set>
                                      <p:cBhvr>
                                        <p:cTn id="438" dur="1" fill="hold">
                                          <p:stCondLst>
                                            <p:cond delay="0"/>
                                          </p:stCondLst>
                                        </p:cTn>
                                        <p:tgtEl>
                                          <p:spTgt spid="108"/>
                                        </p:tgtEl>
                                        <p:attrNameLst>
                                          <p:attrName>style.visibility</p:attrName>
                                        </p:attrNameLst>
                                      </p:cBhvr>
                                      <p:to>
                                        <p:strVal val="visible"/>
                                      </p:to>
                                    </p:set>
                                    <p:animEffect transition="in" filter="fade">
                                      <p:cBhvr>
                                        <p:cTn id="439" dur="500"/>
                                        <p:tgtEl>
                                          <p:spTgt spid="108"/>
                                        </p:tgtEl>
                                      </p:cBhvr>
                                    </p:animEffect>
                                  </p:childTnLst>
                                </p:cTn>
                              </p:par>
                              <p:par>
                                <p:cTn id="440" presetID="10" presetClass="entr" presetSubtype="0" fill="hold" nodeType="withEffect">
                                  <p:stCondLst>
                                    <p:cond delay="0"/>
                                  </p:stCondLst>
                                  <p:childTnLst>
                                    <p:set>
                                      <p:cBhvr>
                                        <p:cTn id="441" dur="1" fill="hold">
                                          <p:stCondLst>
                                            <p:cond delay="0"/>
                                          </p:stCondLst>
                                        </p:cTn>
                                        <p:tgtEl>
                                          <p:spTgt spid="109"/>
                                        </p:tgtEl>
                                        <p:attrNameLst>
                                          <p:attrName>style.visibility</p:attrName>
                                        </p:attrNameLst>
                                      </p:cBhvr>
                                      <p:to>
                                        <p:strVal val="visible"/>
                                      </p:to>
                                    </p:set>
                                    <p:animEffect transition="in" filter="fade">
                                      <p:cBhvr>
                                        <p:cTn id="442" dur="500"/>
                                        <p:tgtEl>
                                          <p:spTgt spid="109"/>
                                        </p:tgtEl>
                                      </p:cBhvr>
                                    </p:animEffect>
                                  </p:childTnLst>
                                </p:cTn>
                              </p:par>
                              <p:par>
                                <p:cTn id="443" presetID="10" presetClass="entr" presetSubtype="0" fill="hold" nodeType="withEffect">
                                  <p:stCondLst>
                                    <p:cond delay="0"/>
                                  </p:stCondLst>
                                  <p:childTnLst>
                                    <p:set>
                                      <p:cBhvr>
                                        <p:cTn id="444" dur="1" fill="hold">
                                          <p:stCondLst>
                                            <p:cond delay="0"/>
                                          </p:stCondLst>
                                        </p:cTn>
                                        <p:tgtEl>
                                          <p:spTgt spid="110"/>
                                        </p:tgtEl>
                                        <p:attrNameLst>
                                          <p:attrName>style.visibility</p:attrName>
                                        </p:attrNameLst>
                                      </p:cBhvr>
                                      <p:to>
                                        <p:strVal val="visible"/>
                                      </p:to>
                                    </p:set>
                                    <p:animEffect transition="in" filter="fade">
                                      <p:cBhvr>
                                        <p:cTn id="445" dur="500"/>
                                        <p:tgtEl>
                                          <p:spTgt spid="110"/>
                                        </p:tgtEl>
                                      </p:cBhvr>
                                    </p:animEffect>
                                  </p:childTnLst>
                                </p:cTn>
                              </p:par>
                              <p:par>
                                <p:cTn id="446" presetID="10" presetClass="entr" presetSubtype="0" fill="hold" nodeType="withEffect">
                                  <p:stCondLst>
                                    <p:cond delay="0"/>
                                  </p:stCondLst>
                                  <p:childTnLst>
                                    <p:set>
                                      <p:cBhvr>
                                        <p:cTn id="447" dur="1" fill="hold">
                                          <p:stCondLst>
                                            <p:cond delay="0"/>
                                          </p:stCondLst>
                                        </p:cTn>
                                        <p:tgtEl>
                                          <p:spTgt spid="111"/>
                                        </p:tgtEl>
                                        <p:attrNameLst>
                                          <p:attrName>style.visibility</p:attrName>
                                        </p:attrNameLst>
                                      </p:cBhvr>
                                      <p:to>
                                        <p:strVal val="visible"/>
                                      </p:to>
                                    </p:set>
                                    <p:animEffect transition="in" filter="fade">
                                      <p:cBhvr>
                                        <p:cTn id="448" dur="500"/>
                                        <p:tgtEl>
                                          <p:spTgt spid="111"/>
                                        </p:tgtEl>
                                      </p:cBhvr>
                                    </p:animEffect>
                                  </p:childTnLst>
                                </p:cTn>
                              </p:par>
                              <p:par>
                                <p:cTn id="449" presetID="10" presetClass="entr" presetSubtype="0" fill="hold" nodeType="withEffect">
                                  <p:stCondLst>
                                    <p:cond delay="0"/>
                                  </p:stCondLst>
                                  <p:childTnLst>
                                    <p:set>
                                      <p:cBhvr>
                                        <p:cTn id="450" dur="1" fill="hold">
                                          <p:stCondLst>
                                            <p:cond delay="0"/>
                                          </p:stCondLst>
                                        </p:cTn>
                                        <p:tgtEl>
                                          <p:spTgt spid="112"/>
                                        </p:tgtEl>
                                        <p:attrNameLst>
                                          <p:attrName>style.visibility</p:attrName>
                                        </p:attrNameLst>
                                      </p:cBhvr>
                                      <p:to>
                                        <p:strVal val="visible"/>
                                      </p:to>
                                    </p:set>
                                    <p:animEffect transition="in" filter="fade">
                                      <p:cBhvr>
                                        <p:cTn id="451" dur="500"/>
                                        <p:tgtEl>
                                          <p:spTgt spid="112"/>
                                        </p:tgtEl>
                                      </p:cBhvr>
                                    </p:animEffect>
                                  </p:childTnLst>
                                </p:cTn>
                              </p:par>
                              <p:par>
                                <p:cTn id="452" presetID="10" presetClass="entr" presetSubtype="0" fill="hold" nodeType="withEffect">
                                  <p:stCondLst>
                                    <p:cond delay="0"/>
                                  </p:stCondLst>
                                  <p:childTnLst>
                                    <p:set>
                                      <p:cBhvr>
                                        <p:cTn id="453" dur="1" fill="hold">
                                          <p:stCondLst>
                                            <p:cond delay="0"/>
                                          </p:stCondLst>
                                        </p:cTn>
                                        <p:tgtEl>
                                          <p:spTgt spid="113"/>
                                        </p:tgtEl>
                                        <p:attrNameLst>
                                          <p:attrName>style.visibility</p:attrName>
                                        </p:attrNameLst>
                                      </p:cBhvr>
                                      <p:to>
                                        <p:strVal val="visible"/>
                                      </p:to>
                                    </p:set>
                                    <p:animEffect transition="in" filter="fade">
                                      <p:cBhvr>
                                        <p:cTn id="454" dur="500"/>
                                        <p:tgtEl>
                                          <p:spTgt spid="113"/>
                                        </p:tgtEl>
                                      </p:cBhvr>
                                    </p:animEffect>
                                  </p:childTnLst>
                                </p:cTn>
                              </p:par>
                              <p:par>
                                <p:cTn id="455" presetID="10" presetClass="entr" presetSubtype="0" fill="hold" nodeType="withEffect">
                                  <p:stCondLst>
                                    <p:cond delay="0"/>
                                  </p:stCondLst>
                                  <p:childTnLst>
                                    <p:set>
                                      <p:cBhvr>
                                        <p:cTn id="456" dur="1" fill="hold">
                                          <p:stCondLst>
                                            <p:cond delay="0"/>
                                          </p:stCondLst>
                                        </p:cTn>
                                        <p:tgtEl>
                                          <p:spTgt spid="114"/>
                                        </p:tgtEl>
                                        <p:attrNameLst>
                                          <p:attrName>style.visibility</p:attrName>
                                        </p:attrNameLst>
                                      </p:cBhvr>
                                      <p:to>
                                        <p:strVal val="visible"/>
                                      </p:to>
                                    </p:set>
                                    <p:animEffect transition="in" filter="fade">
                                      <p:cBhvr>
                                        <p:cTn id="457" dur="500"/>
                                        <p:tgtEl>
                                          <p:spTgt spid="114"/>
                                        </p:tgtEl>
                                      </p:cBhvr>
                                    </p:animEffect>
                                  </p:childTnLst>
                                </p:cTn>
                              </p:par>
                              <p:par>
                                <p:cTn id="458" presetID="10" presetClass="entr" presetSubtype="0" fill="hold" nodeType="withEffect">
                                  <p:stCondLst>
                                    <p:cond delay="0"/>
                                  </p:stCondLst>
                                  <p:childTnLst>
                                    <p:set>
                                      <p:cBhvr>
                                        <p:cTn id="459" dur="1" fill="hold">
                                          <p:stCondLst>
                                            <p:cond delay="0"/>
                                          </p:stCondLst>
                                        </p:cTn>
                                        <p:tgtEl>
                                          <p:spTgt spid="115"/>
                                        </p:tgtEl>
                                        <p:attrNameLst>
                                          <p:attrName>style.visibility</p:attrName>
                                        </p:attrNameLst>
                                      </p:cBhvr>
                                      <p:to>
                                        <p:strVal val="visible"/>
                                      </p:to>
                                    </p:set>
                                    <p:animEffect transition="in" filter="fade">
                                      <p:cBhvr>
                                        <p:cTn id="460" dur="500"/>
                                        <p:tgtEl>
                                          <p:spTgt spid="115"/>
                                        </p:tgtEl>
                                      </p:cBhvr>
                                    </p:animEffect>
                                  </p:childTnLst>
                                </p:cTn>
                              </p:par>
                              <p:par>
                                <p:cTn id="461" presetID="10" presetClass="entr" presetSubtype="0" fill="hold" nodeType="withEffect">
                                  <p:stCondLst>
                                    <p:cond delay="0"/>
                                  </p:stCondLst>
                                  <p:childTnLst>
                                    <p:set>
                                      <p:cBhvr>
                                        <p:cTn id="462" dur="1" fill="hold">
                                          <p:stCondLst>
                                            <p:cond delay="0"/>
                                          </p:stCondLst>
                                        </p:cTn>
                                        <p:tgtEl>
                                          <p:spTgt spid="116"/>
                                        </p:tgtEl>
                                        <p:attrNameLst>
                                          <p:attrName>style.visibility</p:attrName>
                                        </p:attrNameLst>
                                      </p:cBhvr>
                                      <p:to>
                                        <p:strVal val="visible"/>
                                      </p:to>
                                    </p:set>
                                    <p:animEffect transition="in" filter="fade">
                                      <p:cBhvr>
                                        <p:cTn id="463" dur="500"/>
                                        <p:tgtEl>
                                          <p:spTgt spid="116"/>
                                        </p:tgtEl>
                                      </p:cBhvr>
                                    </p:animEffect>
                                  </p:childTnLst>
                                </p:cTn>
                              </p:par>
                              <p:par>
                                <p:cTn id="464" presetID="10" presetClass="entr" presetSubtype="0" fill="hold" nodeType="withEffect">
                                  <p:stCondLst>
                                    <p:cond delay="0"/>
                                  </p:stCondLst>
                                  <p:childTnLst>
                                    <p:set>
                                      <p:cBhvr>
                                        <p:cTn id="465" dur="1" fill="hold">
                                          <p:stCondLst>
                                            <p:cond delay="0"/>
                                          </p:stCondLst>
                                        </p:cTn>
                                        <p:tgtEl>
                                          <p:spTgt spid="117"/>
                                        </p:tgtEl>
                                        <p:attrNameLst>
                                          <p:attrName>style.visibility</p:attrName>
                                        </p:attrNameLst>
                                      </p:cBhvr>
                                      <p:to>
                                        <p:strVal val="visible"/>
                                      </p:to>
                                    </p:set>
                                    <p:animEffect transition="in" filter="fade">
                                      <p:cBhvr>
                                        <p:cTn id="466" dur="500"/>
                                        <p:tgtEl>
                                          <p:spTgt spid="117"/>
                                        </p:tgtEl>
                                      </p:cBhvr>
                                    </p:animEffect>
                                  </p:childTnLst>
                                </p:cTn>
                              </p:par>
                              <p:par>
                                <p:cTn id="467" presetID="10" presetClass="entr" presetSubtype="0" fill="hold" nodeType="withEffect">
                                  <p:stCondLst>
                                    <p:cond delay="0"/>
                                  </p:stCondLst>
                                  <p:childTnLst>
                                    <p:set>
                                      <p:cBhvr>
                                        <p:cTn id="468" dur="1" fill="hold">
                                          <p:stCondLst>
                                            <p:cond delay="0"/>
                                          </p:stCondLst>
                                        </p:cTn>
                                        <p:tgtEl>
                                          <p:spTgt spid="118"/>
                                        </p:tgtEl>
                                        <p:attrNameLst>
                                          <p:attrName>style.visibility</p:attrName>
                                        </p:attrNameLst>
                                      </p:cBhvr>
                                      <p:to>
                                        <p:strVal val="visible"/>
                                      </p:to>
                                    </p:set>
                                    <p:animEffect transition="in" filter="fade">
                                      <p:cBhvr>
                                        <p:cTn id="469" dur="500"/>
                                        <p:tgtEl>
                                          <p:spTgt spid="118"/>
                                        </p:tgtEl>
                                      </p:cBhvr>
                                    </p:animEffect>
                                  </p:childTnLst>
                                </p:cTn>
                              </p:par>
                              <p:par>
                                <p:cTn id="470" presetID="10" presetClass="entr" presetSubtype="0" fill="hold" nodeType="withEffect">
                                  <p:stCondLst>
                                    <p:cond delay="0"/>
                                  </p:stCondLst>
                                  <p:childTnLst>
                                    <p:set>
                                      <p:cBhvr>
                                        <p:cTn id="471" dur="1" fill="hold">
                                          <p:stCondLst>
                                            <p:cond delay="0"/>
                                          </p:stCondLst>
                                        </p:cTn>
                                        <p:tgtEl>
                                          <p:spTgt spid="119"/>
                                        </p:tgtEl>
                                        <p:attrNameLst>
                                          <p:attrName>style.visibility</p:attrName>
                                        </p:attrNameLst>
                                      </p:cBhvr>
                                      <p:to>
                                        <p:strVal val="visible"/>
                                      </p:to>
                                    </p:set>
                                    <p:animEffect transition="in" filter="fade">
                                      <p:cBhvr>
                                        <p:cTn id="472" dur="500"/>
                                        <p:tgtEl>
                                          <p:spTgt spid="119"/>
                                        </p:tgtEl>
                                      </p:cBhvr>
                                    </p:animEffect>
                                  </p:childTnLst>
                                </p:cTn>
                              </p:par>
                              <p:par>
                                <p:cTn id="473" presetID="10" presetClass="entr" presetSubtype="0" fill="hold" nodeType="withEffect">
                                  <p:stCondLst>
                                    <p:cond delay="0"/>
                                  </p:stCondLst>
                                  <p:childTnLst>
                                    <p:set>
                                      <p:cBhvr>
                                        <p:cTn id="474" dur="1" fill="hold">
                                          <p:stCondLst>
                                            <p:cond delay="0"/>
                                          </p:stCondLst>
                                        </p:cTn>
                                        <p:tgtEl>
                                          <p:spTgt spid="120"/>
                                        </p:tgtEl>
                                        <p:attrNameLst>
                                          <p:attrName>style.visibility</p:attrName>
                                        </p:attrNameLst>
                                      </p:cBhvr>
                                      <p:to>
                                        <p:strVal val="visible"/>
                                      </p:to>
                                    </p:set>
                                    <p:animEffect transition="in" filter="fade">
                                      <p:cBhvr>
                                        <p:cTn id="475" dur="500"/>
                                        <p:tgtEl>
                                          <p:spTgt spid="120"/>
                                        </p:tgtEl>
                                      </p:cBhvr>
                                    </p:animEffect>
                                  </p:childTnLst>
                                </p:cTn>
                              </p:par>
                              <p:par>
                                <p:cTn id="476" presetID="10" presetClass="entr" presetSubtype="0" fill="hold" nodeType="withEffect">
                                  <p:stCondLst>
                                    <p:cond delay="0"/>
                                  </p:stCondLst>
                                  <p:childTnLst>
                                    <p:set>
                                      <p:cBhvr>
                                        <p:cTn id="477" dur="1" fill="hold">
                                          <p:stCondLst>
                                            <p:cond delay="0"/>
                                          </p:stCondLst>
                                        </p:cTn>
                                        <p:tgtEl>
                                          <p:spTgt spid="121"/>
                                        </p:tgtEl>
                                        <p:attrNameLst>
                                          <p:attrName>style.visibility</p:attrName>
                                        </p:attrNameLst>
                                      </p:cBhvr>
                                      <p:to>
                                        <p:strVal val="visible"/>
                                      </p:to>
                                    </p:set>
                                    <p:animEffect transition="in" filter="fade">
                                      <p:cBhvr>
                                        <p:cTn id="478" dur="500"/>
                                        <p:tgtEl>
                                          <p:spTgt spid="121"/>
                                        </p:tgtEl>
                                      </p:cBhvr>
                                    </p:animEffect>
                                  </p:childTnLst>
                                </p:cTn>
                              </p:par>
                              <p:par>
                                <p:cTn id="479" presetID="10" presetClass="entr" presetSubtype="0" fill="hold" nodeType="withEffect">
                                  <p:stCondLst>
                                    <p:cond delay="0"/>
                                  </p:stCondLst>
                                  <p:childTnLst>
                                    <p:set>
                                      <p:cBhvr>
                                        <p:cTn id="480" dur="1" fill="hold">
                                          <p:stCondLst>
                                            <p:cond delay="0"/>
                                          </p:stCondLst>
                                        </p:cTn>
                                        <p:tgtEl>
                                          <p:spTgt spid="122"/>
                                        </p:tgtEl>
                                        <p:attrNameLst>
                                          <p:attrName>style.visibility</p:attrName>
                                        </p:attrNameLst>
                                      </p:cBhvr>
                                      <p:to>
                                        <p:strVal val="visible"/>
                                      </p:to>
                                    </p:set>
                                    <p:animEffect transition="in" filter="fade">
                                      <p:cBhvr>
                                        <p:cTn id="481" dur="500"/>
                                        <p:tgtEl>
                                          <p:spTgt spid="122"/>
                                        </p:tgtEl>
                                      </p:cBhvr>
                                    </p:animEffect>
                                  </p:childTnLst>
                                </p:cTn>
                              </p:par>
                              <p:par>
                                <p:cTn id="482" presetID="10" presetClass="entr" presetSubtype="0" fill="hold" nodeType="withEffect">
                                  <p:stCondLst>
                                    <p:cond delay="0"/>
                                  </p:stCondLst>
                                  <p:childTnLst>
                                    <p:set>
                                      <p:cBhvr>
                                        <p:cTn id="483" dur="1" fill="hold">
                                          <p:stCondLst>
                                            <p:cond delay="0"/>
                                          </p:stCondLst>
                                        </p:cTn>
                                        <p:tgtEl>
                                          <p:spTgt spid="123"/>
                                        </p:tgtEl>
                                        <p:attrNameLst>
                                          <p:attrName>style.visibility</p:attrName>
                                        </p:attrNameLst>
                                      </p:cBhvr>
                                      <p:to>
                                        <p:strVal val="visible"/>
                                      </p:to>
                                    </p:set>
                                    <p:animEffect transition="in" filter="fade">
                                      <p:cBhvr>
                                        <p:cTn id="484" dur="500"/>
                                        <p:tgtEl>
                                          <p:spTgt spid="123"/>
                                        </p:tgtEl>
                                      </p:cBhvr>
                                    </p:animEffect>
                                  </p:childTnLst>
                                </p:cTn>
                              </p:par>
                              <p:par>
                                <p:cTn id="485" presetID="10" presetClass="entr" presetSubtype="0" fill="hold" nodeType="withEffect">
                                  <p:stCondLst>
                                    <p:cond delay="0"/>
                                  </p:stCondLst>
                                  <p:childTnLst>
                                    <p:set>
                                      <p:cBhvr>
                                        <p:cTn id="486" dur="1" fill="hold">
                                          <p:stCondLst>
                                            <p:cond delay="0"/>
                                          </p:stCondLst>
                                        </p:cTn>
                                        <p:tgtEl>
                                          <p:spTgt spid="124"/>
                                        </p:tgtEl>
                                        <p:attrNameLst>
                                          <p:attrName>style.visibility</p:attrName>
                                        </p:attrNameLst>
                                      </p:cBhvr>
                                      <p:to>
                                        <p:strVal val="visible"/>
                                      </p:to>
                                    </p:set>
                                    <p:animEffect transition="in" filter="fade">
                                      <p:cBhvr>
                                        <p:cTn id="487" dur="500"/>
                                        <p:tgtEl>
                                          <p:spTgt spid="124"/>
                                        </p:tgtEl>
                                      </p:cBhvr>
                                    </p:animEffect>
                                  </p:childTnLst>
                                </p:cTn>
                              </p:par>
                              <p:par>
                                <p:cTn id="488" presetID="10" presetClass="entr" presetSubtype="0" fill="hold" nodeType="withEffect">
                                  <p:stCondLst>
                                    <p:cond delay="0"/>
                                  </p:stCondLst>
                                  <p:childTnLst>
                                    <p:set>
                                      <p:cBhvr>
                                        <p:cTn id="489" dur="1" fill="hold">
                                          <p:stCondLst>
                                            <p:cond delay="0"/>
                                          </p:stCondLst>
                                        </p:cTn>
                                        <p:tgtEl>
                                          <p:spTgt spid="125"/>
                                        </p:tgtEl>
                                        <p:attrNameLst>
                                          <p:attrName>style.visibility</p:attrName>
                                        </p:attrNameLst>
                                      </p:cBhvr>
                                      <p:to>
                                        <p:strVal val="visible"/>
                                      </p:to>
                                    </p:set>
                                    <p:animEffect transition="in" filter="fade">
                                      <p:cBhvr>
                                        <p:cTn id="490" dur="500"/>
                                        <p:tgtEl>
                                          <p:spTgt spid="125"/>
                                        </p:tgtEl>
                                      </p:cBhvr>
                                    </p:animEffect>
                                  </p:childTnLst>
                                </p:cTn>
                              </p:par>
                              <p:par>
                                <p:cTn id="491" presetID="10" presetClass="entr" presetSubtype="0" fill="hold" nodeType="withEffect">
                                  <p:stCondLst>
                                    <p:cond delay="0"/>
                                  </p:stCondLst>
                                  <p:childTnLst>
                                    <p:set>
                                      <p:cBhvr>
                                        <p:cTn id="492" dur="1" fill="hold">
                                          <p:stCondLst>
                                            <p:cond delay="0"/>
                                          </p:stCondLst>
                                        </p:cTn>
                                        <p:tgtEl>
                                          <p:spTgt spid="126"/>
                                        </p:tgtEl>
                                        <p:attrNameLst>
                                          <p:attrName>style.visibility</p:attrName>
                                        </p:attrNameLst>
                                      </p:cBhvr>
                                      <p:to>
                                        <p:strVal val="visible"/>
                                      </p:to>
                                    </p:set>
                                    <p:animEffect transition="in" filter="fade">
                                      <p:cBhvr>
                                        <p:cTn id="493" dur="500"/>
                                        <p:tgtEl>
                                          <p:spTgt spid="126"/>
                                        </p:tgtEl>
                                      </p:cBhvr>
                                    </p:animEffect>
                                  </p:childTnLst>
                                </p:cTn>
                              </p:par>
                            </p:childTnLst>
                          </p:cTn>
                        </p:par>
                      </p:childTnLst>
                    </p:cTn>
                  </p:par>
                  <p:par>
                    <p:cTn id="494" fill="hold">
                      <p:stCondLst>
                        <p:cond delay="indefinite"/>
                      </p:stCondLst>
                      <p:childTnLst>
                        <p:par>
                          <p:cTn id="495" fill="hold">
                            <p:stCondLst>
                              <p:cond delay="0"/>
                            </p:stCondLst>
                            <p:childTnLst>
                              <p:par>
                                <p:cTn id="496" presetID="10" presetClass="entr" presetSubtype="0" fill="hold" grpId="0" nodeType="clickEffect">
                                  <p:stCondLst>
                                    <p:cond delay="0"/>
                                  </p:stCondLst>
                                  <p:childTnLst>
                                    <p:set>
                                      <p:cBhvr>
                                        <p:cTn id="497" dur="1" fill="hold">
                                          <p:stCondLst>
                                            <p:cond delay="0"/>
                                          </p:stCondLst>
                                        </p:cTn>
                                        <p:tgtEl>
                                          <p:spTgt spid="133"/>
                                        </p:tgtEl>
                                        <p:attrNameLst>
                                          <p:attrName>style.visibility</p:attrName>
                                        </p:attrNameLst>
                                      </p:cBhvr>
                                      <p:to>
                                        <p:strVal val="visible"/>
                                      </p:to>
                                    </p:set>
                                    <p:animEffect transition="in" filter="fade">
                                      <p:cBhvr>
                                        <p:cTn id="498" dur="500"/>
                                        <p:tgtEl>
                                          <p:spTgt spid="133"/>
                                        </p:tgtEl>
                                      </p:cBhvr>
                                    </p:animEffect>
                                  </p:childTnLst>
                                </p:cTn>
                              </p:par>
                              <p:par>
                                <p:cTn id="499" presetID="10" presetClass="entr" presetSubtype="0" fill="hold" grpId="0" nodeType="withEffect">
                                  <p:stCondLst>
                                    <p:cond delay="0"/>
                                  </p:stCondLst>
                                  <p:childTnLst>
                                    <p:set>
                                      <p:cBhvr>
                                        <p:cTn id="500" dur="1" fill="hold">
                                          <p:stCondLst>
                                            <p:cond delay="0"/>
                                          </p:stCondLst>
                                        </p:cTn>
                                        <p:tgtEl>
                                          <p:spTgt spid="134"/>
                                        </p:tgtEl>
                                        <p:attrNameLst>
                                          <p:attrName>style.visibility</p:attrName>
                                        </p:attrNameLst>
                                      </p:cBhvr>
                                      <p:to>
                                        <p:strVal val="visible"/>
                                      </p:to>
                                    </p:set>
                                    <p:animEffect transition="in" filter="fade">
                                      <p:cBhvr>
                                        <p:cTn id="501" dur="500"/>
                                        <p:tgtEl>
                                          <p:spTgt spid="134"/>
                                        </p:tgtEl>
                                      </p:cBhvr>
                                    </p:animEffect>
                                  </p:childTnLst>
                                </p:cTn>
                              </p:par>
                              <p:par>
                                <p:cTn id="502" presetID="10" presetClass="entr" presetSubtype="0" fill="hold" nodeType="withEffect">
                                  <p:stCondLst>
                                    <p:cond delay="0"/>
                                  </p:stCondLst>
                                  <p:childTnLst>
                                    <p:set>
                                      <p:cBhvr>
                                        <p:cTn id="503" dur="1" fill="hold">
                                          <p:stCondLst>
                                            <p:cond delay="0"/>
                                          </p:stCondLst>
                                        </p:cTn>
                                        <p:tgtEl>
                                          <p:spTgt spid="135"/>
                                        </p:tgtEl>
                                        <p:attrNameLst>
                                          <p:attrName>style.visibility</p:attrName>
                                        </p:attrNameLst>
                                      </p:cBhvr>
                                      <p:to>
                                        <p:strVal val="visible"/>
                                      </p:to>
                                    </p:set>
                                    <p:animEffect transition="in" filter="fade">
                                      <p:cBhvr>
                                        <p:cTn id="504" dur="500"/>
                                        <p:tgtEl>
                                          <p:spTgt spid="135"/>
                                        </p:tgtEl>
                                      </p:cBhvr>
                                    </p:animEffect>
                                  </p:childTnLst>
                                </p:cTn>
                              </p:par>
                              <p:par>
                                <p:cTn id="505" presetID="10" presetClass="entr" presetSubtype="0" fill="hold" grpId="0" nodeType="withEffect">
                                  <p:stCondLst>
                                    <p:cond delay="0"/>
                                  </p:stCondLst>
                                  <p:childTnLst>
                                    <p:set>
                                      <p:cBhvr>
                                        <p:cTn id="506" dur="1" fill="hold">
                                          <p:stCondLst>
                                            <p:cond delay="0"/>
                                          </p:stCondLst>
                                        </p:cTn>
                                        <p:tgtEl>
                                          <p:spTgt spid="136"/>
                                        </p:tgtEl>
                                        <p:attrNameLst>
                                          <p:attrName>style.visibility</p:attrName>
                                        </p:attrNameLst>
                                      </p:cBhvr>
                                      <p:to>
                                        <p:strVal val="visible"/>
                                      </p:to>
                                    </p:set>
                                    <p:animEffect transition="in" filter="fade">
                                      <p:cBhvr>
                                        <p:cTn id="507" dur="500"/>
                                        <p:tgtEl>
                                          <p:spTgt spid="136"/>
                                        </p:tgtEl>
                                      </p:cBhvr>
                                    </p:animEffect>
                                  </p:childTnLst>
                                </p:cTn>
                              </p:par>
                              <p:par>
                                <p:cTn id="508" presetID="10" presetClass="entr" presetSubtype="0" fill="hold" grpId="0" nodeType="withEffect">
                                  <p:stCondLst>
                                    <p:cond delay="0"/>
                                  </p:stCondLst>
                                  <p:childTnLst>
                                    <p:set>
                                      <p:cBhvr>
                                        <p:cTn id="509" dur="1" fill="hold">
                                          <p:stCondLst>
                                            <p:cond delay="0"/>
                                          </p:stCondLst>
                                        </p:cTn>
                                        <p:tgtEl>
                                          <p:spTgt spid="137"/>
                                        </p:tgtEl>
                                        <p:attrNameLst>
                                          <p:attrName>style.visibility</p:attrName>
                                        </p:attrNameLst>
                                      </p:cBhvr>
                                      <p:to>
                                        <p:strVal val="visible"/>
                                      </p:to>
                                    </p:set>
                                    <p:animEffect transition="in" filter="fade">
                                      <p:cBhvr>
                                        <p:cTn id="510" dur="500"/>
                                        <p:tgtEl>
                                          <p:spTgt spid="137"/>
                                        </p:tgtEl>
                                      </p:cBhvr>
                                    </p:animEffect>
                                  </p:childTnLst>
                                </p:cTn>
                              </p:par>
                              <p:par>
                                <p:cTn id="511" presetID="10" presetClass="entr" presetSubtype="0" fill="hold" grpId="0" nodeType="withEffect">
                                  <p:stCondLst>
                                    <p:cond delay="0"/>
                                  </p:stCondLst>
                                  <p:childTnLst>
                                    <p:set>
                                      <p:cBhvr>
                                        <p:cTn id="512" dur="1" fill="hold">
                                          <p:stCondLst>
                                            <p:cond delay="0"/>
                                          </p:stCondLst>
                                        </p:cTn>
                                        <p:tgtEl>
                                          <p:spTgt spid="138"/>
                                        </p:tgtEl>
                                        <p:attrNameLst>
                                          <p:attrName>style.visibility</p:attrName>
                                        </p:attrNameLst>
                                      </p:cBhvr>
                                      <p:to>
                                        <p:strVal val="visible"/>
                                      </p:to>
                                    </p:set>
                                    <p:animEffect transition="in" filter="fade">
                                      <p:cBhvr>
                                        <p:cTn id="513" dur="500"/>
                                        <p:tgtEl>
                                          <p:spTgt spid="138"/>
                                        </p:tgtEl>
                                      </p:cBhvr>
                                    </p:animEffect>
                                  </p:childTnLst>
                                </p:cTn>
                              </p:par>
                              <p:par>
                                <p:cTn id="514" presetID="10" presetClass="entr" presetSubtype="0" fill="hold" nodeType="withEffect">
                                  <p:stCondLst>
                                    <p:cond delay="0"/>
                                  </p:stCondLst>
                                  <p:childTnLst>
                                    <p:set>
                                      <p:cBhvr>
                                        <p:cTn id="515" dur="1" fill="hold">
                                          <p:stCondLst>
                                            <p:cond delay="0"/>
                                          </p:stCondLst>
                                        </p:cTn>
                                        <p:tgtEl>
                                          <p:spTgt spid="139"/>
                                        </p:tgtEl>
                                        <p:attrNameLst>
                                          <p:attrName>style.visibility</p:attrName>
                                        </p:attrNameLst>
                                      </p:cBhvr>
                                      <p:to>
                                        <p:strVal val="visible"/>
                                      </p:to>
                                    </p:set>
                                    <p:animEffect transition="in" filter="fade">
                                      <p:cBhvr>
                                        <p:cTn id="516" dur="500"/>
                                        <p:tgtEl>
                                          <p:spTgt spid="139"/>
                                        </p:tgtEl>
                                      </p:cBhvr>
                                    </p:animEffect>
                                  </p:childTnLst>
                                </p:cTn>
                              </p:par>
                              <p:par>
                                <p:cTn id="517" presetID="10" presetClass="entr" presetSubtype="0" fill="hold" grpId="0" nodeType="withEffect">
                                  <p:stCondLst>
                                    <p:cond delay="0"/>
                                  </p:stCondLst>
                                  <p:childTnLst>
                                    <p:set>
                                      <p:cBhvr>
                                        <p:cTn id="518" dur="1" fill="hold">
                                          <p:stCondLst>
                                            <p:cond delay="0"/>
                                          </p:stCondLst>
                                        </p:cTn>
                                        <p:tgtEl>
                                          <p:spTgt spid="140"/>
                                        </p:tgtEl>
                                        <p:attrNameLst>
                                          <p:attrName>style.visibility</p:attrName>
                                        </p:attrNameLst>
                                      </p:cBhvr>
                                      <p:to>
                                        <p:strVal val="visible"/>
                                      </p:to>
                                    </p:set>
                                    <p:animEffect transition="in" filter="fade">
                                      <p:cBhvr>
                                        <p:cTn id="519" dur="500"/>
                                        <p:tgtEl>
                                          <p:spTgt spid="140"/>
                                        </p:tgtEl>
                                      </p:cBhvr>
                                    </p:animEffect>
                                  </p:childTnLst>
                                </p:cTn>
                              </p:par>
                              <p:par>
                                <p:cTn id="520" presetID="10" presetClass="entr" presetSubtype="0" fill="hold" grpId="0" nodeType="withEffect">
                                  <p:stCondLst>
                                    <p:cond delay="0"/>
                                  </p:stCondLst>
                                  <p:childTnLst>
                                    <p:set>
                                      <p:cBhvr>
                                        <p:cTn id="521" dur="1" fill="hold">
                                          <p:stCondLst>
                                            <p:cond delay="0"/>
                                          </p:stCondLst>
                                        </p:cTn>
                                        <p:tgtEl>
                                          <p:spTgt spid="141"/>
                                        </p:tgtEl>
                                        <p:attrNameLst>
                                          <p:attrName>style.visibility</p:attrName>
                                        </p:attrNameLst>
                                      </p:cBhvr>
                                      <p:to>
                                        <p:strVal val="visible"/>
                                      </p:to>
                                    </p:set>
                                    <p:animEffect transition="in" filter="fade">
                                      <p:cBhvr>
                                        <p:cTn id="522" dur="500"/>
                                        <p:tgtEl>
                                          <p:spTgt spid="141"/>
                                        </p:tgtEl>
                                      </p:cBhvr>
                                    </p:animEffect>
                                  </p:childTnLst>
                                </p:cTn>
                              </p:par>
                              <p:par>
                                <p:cTn id="523" presetID="10" presetClass="entr" presetSubtype="0" fill="hold" nodeType="withEffect">
                                  <p:stCondLst>
                                    <p:cond delay="0"/>
                                  </p:stCondLst>
                                  <p:childTnLst>
                                    <p:set>
                                      <p:cBhvr>
                                        <p:cTn id="524" dur="1" fill="hold">
                                          <p:stCondLst>
                                            <p:cond delay="0"/>
                                          </p:stCondLst>
                                        </p:cTn>
                                        <p:tgtEl>
                                          <p:spTgt spid="127"/>
                                        </p:tgtEl>
                                        <p:attrNameLst>
                                          <p:attrName>style.visibility</p:attrName>
                                        </p:attrNameLst>
                                      </p:cBhvr>
                                      <p:to>
                                        <p:strVal val="visible"/>
                                      </p:to>
                                    </p:set>
                                    <p:animEffect transition="in" filter="fade">
                                      <p:cBhvr>
                                        <p:cTn id="525" dur="500"/>
                                        <p:tgtEl>
                                          <p:spTgt spid="127"/>
                                        </p:tgtEl>
                                      </p:cBhvr>
                                    </p:animEffect>
                                  </p:childTnLst>
                                </p:cTn>
                              </p:par>
                            </p:childTnLst>
                          </p:cTn>
                        </p:par>
                      </p:childTnLst>
                    </p:cTn>
                  </p:par>
                  <p:par>
                    <p:cTn id="526" fill="hold">
                      <p:stCondLst>
                        <p:cond delay="indefinite"/>
                      </p:stCondLst>
                      <p:childTnLst>
                        <p:par>
                          <p:cTn id="527" fill="hold">
                            <p:stCondLst>
                              <p:cond delay="0"/>
                            </p:stCondLst>
                            <p:childTnLst>
                              <p:par>
                                <p:cTn id="528" presetID="10" presetClass="entr" presetSubtype="0" fill="hold" grpId="0" nodeType="clickEffect">
                                  <p:stCondLst>
                                    <p:cond delay="0"/>
                                  </p:stCondLst>
                                  <p:childTnLst>
                                    <p:set>
                                      <p:cBhvr>
                                        <p:cTn id="529" dur="1" fill="hold">
                                          <p:stCondLst>
                                            <p:cond delay="0"/>
                                          </p:stCondLst>
                                        </p:cTn>
                                        <p:tgtEl>
                                          <p:spTgt spid="142"/>
                                        </p:tgtEl>
                                        <p:attrNameLst>
                                          <p:attrName>style.visibility</p:attrName>
                                        </p:attrNameLst>
                                      </p:cBhvr>
                                      <p:to>
                                        <p:strVal val="visible"/>
                                      </p:to>
                                    </p:set>
                                    <p:animEffect transition="in" filter="fade">
                                      <p:cBhvr>
                                        <p:cTn id="53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1" grpId="1"/>
      <p:bldP spid="73" grpId="0"/>
      <p:bldP spid="73" grpId="1"/>
      <p:bldP spid="74" grpId="0"/>
      <p:bldP spid="74" grpId="1"/>
      <p:bldP spid="75" grpId="0"/>
      <p:bldP spid="75" grpId="1"/>
      <p:bldP spid="77" grpId="0"/>
      <p:bldP spid="77" grpId="1"/>
      <p:bldP spid="78" grpId="0"/>
      <p:bldP spid="78" grpId="1"/>
      <p:bldP spid="79" grpId="0"/>
      <p:bldP spid="79" grpId="1"/>
      <p:bldP spid="81" grpId="0"/>
      <p:bldP spid="81" grpId="1"/>
      <p:bldP spid="82" grpId="0"/>
      <p:bldP spid="82" grpId="1"/>
      <p:bldP spid="83" grpId="0"/>
      <p:bldP spid="133" grpId="0"/>
      <p:bldP spid="134" grpId="0"/>
      <p:bldP spid="136" grpId="0"/>
      <p:bldP spid="137" grpId="0"/>
      <p:bldP spid="138" grpId="0"/>
      <p:bldP spid="140" grpId="0"/>
      <p:bldP spid="141" grpId="0"/>
      <p:bldP spid="1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7748" y="598227"/>
            <a:ext cx="1763783"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776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grpSp>
        <p:nvGrpSpPr>
          <p:cNvPr id="5" name="Group 4"/>
          <p:cNvGrpSpPr/>
          <p:nvPr/>
        </p:nvGrpSpPr>
        <p:grpSpPr>
          <a:xfrm>
            <a:off x="3082895" y="1288348"/>
            <a:ext cx="3119145" cy="2527524"/>
            <a:chOff x="4671511" y="249049"/>
            <a:chExt cx="3119145" cy="2527524"/>
          </a:xfrm>
        </p:grpSpPr>
        <p:sp>
          <p:nvSpPr>
            <p:cNvPr id="6" name="Oval 5"/>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Oval 6"/>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Oval 7"/>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9" name="Straight Connector 8"/>
            <p:cNvCxnSpPr>
              <a:stCxn id="6"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2" name="Straight Connector 11"/>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277124" y="1477442"/>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776</a:t>
            </a:r>
          </a:p>
        </p:txBody>
      </p:sp>
      <p:sp>
        <p:nvSpPr>
          <p:cNvPr id="14" name="TextBox 13"/>
          <p:cNvSpPr txBox="1"/>
          <p:nvPr/>
        </p:nvSpPr>
        <p:spPr>
          <a:xfrm>
            <a:off x="3192906" y="2936977"/>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400</a:t>
            </a:r>
          </a:p>
        </p:txBody>
      </p:sp>
      <p:cxnSp>
        <p:nvCxnSpPr>
          <p:cNvPr id="15" name="Straight Arrow Connector 14"/>
          <p:cNvCxnSpPr/>
          <p:nvPr/>
        </p:nvCxnSpPr>
        <p:spPr>
          <a:xfrm>
            <a:off x="3527232" y="3661461"/>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2354" y="3692579"/>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17" name="Rectangle 16"/>
          <p:cNvSpPr/>
          <p:nvPr/>
        </p:nvSpPr>
        <p:spPr>
          <a:xfrm>
            <a:off x="3166080" y="4290064"/>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100</a:t>
            </a:r>
          </a:p>
        </p:txBody>
      </p:sp>
      <p:sp>
        <p:nvSpPr>
          <p:cNvPr id="18" name="TextBox 17"/>
          <p:cNvSpPr txBox="1"/>
          <p:nvPr/>
        </p:nvSpPr>
        <p:spPr>
          <a:xfrm>
            <a:off x="4254356" y="3097062"/>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360</a:t>
            </a:r>
          </a:p>
        </p:txBody>
      </p:sp>
      <p:cxnSp>
        <p:nvCxnSpPr>
          <p:cNvPr id="19" name="Straight Arrow Connector 18"/>
          <p:cNvCxnSpPr/>
          <p:nvPr/>
        </p:nvCxnSpPr>
        <p:spPr>
          <a:xfrm>
            <a:off x="4632056" y="3813861"/>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65086" y="3844979"/>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21" name="Rectangle 20"/>
          <p:cNvSpPr/>
          <p:nvPr/>
        </p:nvSpPr>
        <p:spPr>
          <a:xfrm>
            <a:off x="4364616" y="4429678"/>
            <a:ext cx="987374" cy="492443"/>
          </a:xfrm>
          <a:prstGeom prst="rect">
            <a:avLst/>
          </a:prstGeom>
        </p:spPr>
        <p:txBody>
          <a:bodyPr wrap="square">
            <a:spAutoFit/>
          </a:bodyPr>
          <a:lstStyle/>
          <a:p>
            <a:pPr defTabSz="457200"/>
            <a:r>
              <a:rPr lang="en-GB" sz="2600" dirty="0">
                <a:solidFill>
                  <a:prstClr val="black"/>
                </a:solidFill>
                <a:latin typeface="Calibri" panose="020F0502020204030204"/>
              </a:rPr>
              <a:t>90</a:t>
            </a:r>
          </a:p>
        </p:txBody>
      </p:sp>
      <p:sp>
        <p:nvSpPr>
          <p:cNvPr id="22" name="TextBox 21"/>
          <p:cNvSpPr txBox="1"/>
          <p:nvPr/>
        </p:nvSpPr>
        <p:spPr>
          <a:xfrm>
            <a:off x="5460842" y="2973428"/>
            <a:ext cx="924247"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16</a:t>
            </a:r>
          </a:p>
        </p:txBody>
      </p:sp>
      <p:cxnSp>
        <p:nvCxnSpPr>
          <p:cNvPr id="23" name="Straight Arrow Connector 22"/>
          <p:cNvCxnSpPr/>
          <p:nvPr/>
        </p:nvCxnSpPr>
        <p:spPr>
          <a:xfrm>
            <a:off x="5756477" y="3674247"/>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89507" y="3705365"/>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25" name="Rectangle 24"/>
          <p:cNvSpPr/>
          <p:nvPr/>
        </p:nvSpPr>
        <p:spPr>
          <a:xfrm>
            <a:off x="5575671" y="4290064"/>
            <a:ext cx="987374" cy="492443"/>
          </a:xfrm>
          <a:prstGeom prst="rect">
            <a:avLst/>
          </a:prstGeom>
        </p:spPr>
        <p:txBody>
          <a:bodyPr wrap="square">
            <a:spAutoFit/>
          </a:bodyPr>
          <a:lstStyle/>
          <a:p>
            <a:pPr defTabSz="457200"/>
            <a:r>
              <a:rPr lang="en-GB" sz="2600" dirty="0">
                <a:solidFill>
                  <a:prstClr val="black"/>
                </a:solidFill>
                <a:latin typeface="Calibri" panose="020F0502020204030204"/>
              </a:rPr>
              <a:t>4</a:t>
            </a:r>
          </a:p>
        </p:txBody>
      </p:sp>
      <p:sp>
        <p:nvSpPr>
          <p:cNvPr id="28" name="Rectangle 27"/>
          <p:cNvSpPr/>
          <p:nvPr/>
        </p:nvSpPr>
        <p:spPr>
          <a:xfrm>
            <a:off x="3997294" y="598228"/>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194</a:t>
            </a:r>
          </a:p>
        </p:txBody>
      </p:sp>
      <mc:AlternateContent xmlns:mc="http://schemas.openxmlformats.org/markup-compatibility/2006" xmlns:a14="http://schemas.microsoft.com/office/drawing/2010/main">
        <mc:Choice Requires="a14">
          <p:sp>
            <p:nvSpPr>
              <p:cNvPr id="27" name="TextBox 26"/>
              <p:cNvSpPr txBox="1"/>
              <p:nvPr/>
            </p:nvSpPr>
            <p:spPr>
              <a:xfrm>
                <a:off x="5756477" y="954222"/>
                <a:ext cx="3065138"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776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rPr>
                      <m:t>−</m:t>
                    </m:r>
                  </m:oMath>
                </a14:m>
                <a:r>
                  <a:rPr lang="en-GB" sz="2800" dirty="0">
                    <a:solidFill>
                      <a:prstClr val="black"/>
                    </a:solidFill>
                    <a:latin typeface="Calibri" panose="020F0502020204030204"/>
                  </a:rPr>
                  <a:t> 400 </a:t>
                </a:r>
                <a:r>
                  <a:rPr lang="en-GB" sz="2800" dirty="0">
                    <a:solidFill>
                      <a:prstClr val="black"/>
                    </a:solidFill>
                    <a:latin typeface="Cambria Math" panose="02040503050406030204" pitchFamily="18" charset="0"/>
                    <a:ea typeface="Cambria Math" panose="02040503050406030204" pitchFamily="18" charset="0"/>
                  </a:rPr>
                  <a:t>= </a:t>
                </a:r>
                <a:r>
                  <a:rPr lang="en-GB" sz="2800" dirty="0">
                    <a:solidFill>
                      <a:prstClr val="black"/>
                    </a:solidFill>
                    <a:latin typeface="Calibri" panose="020F0502020204030204"/>
                  </a:rPr>
                  <a:t>376</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5756477" y="954222"/>
                <a:ext cx="3065138" cy="523220"/>
              </a:xfrm>
              <a:prstGeom prst="rect">
                <a:avLst/>
              </a:prstGeom>
              <a:blipFill>
                <a:blip r:embed="rId3"/>
                <a:stretch>
                  <a:fillRect l="-3976" t="-15294" b="-3411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6776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20" grpId="0"/>
      <p:bldP spid="21" grpId="0"/>
      <p:bldP spid="22" grpId="0"/>
      <p:bldP spid="24" grpId="0"/>
      <p:bldP spid="25" grpId="0"/>
      <p:bldP spid="28"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1 - 5 on the worksheet</a:t>
            </a:r>
          </a:p>
        </p:txBody>
      </p:sp>
    </p:spTree>
    <p:extLst>
      <p:ext uri="{BB962C8B-B14F-4D97-AF65-F5344CB8AC3E}">
        <p14:creationId xmlns:p14="http://schemas.microsoft.com/office/powerpoint/2010/main" val="378224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359" y="938624"/>
            <a:ext cx="1763783"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638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grpSp>
        <p:nvGrpSpPr>
          <p:cNvPr id="4" name="Group 3"/>
          <p:cNvGrpSpPr/>
          <p:nvPr/>
        </p:nvGrpSpPr>
        <p:grpSpPr>
          <a:xfrm>
            <a:off x="2458392" y="1657852"/>
            <a:ext cx="3119145" cy="2527524"/>
            <a:chOff x="4671511" y="249049"/>
            <a:chExt cx="3119145" cy="2527524"/>
          </a:xfrm>
        </p:grpSpPr>
        <p:sp>
          <p:nvSpPr>
            <p:cNvPr id="5" name="Oval 4"/>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Oval 5"/>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Oval 6"/>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8" name="Straight Connector 7"/>
            <p:cNvCxnSpPr>
              <a:stCxn id="5"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1" name="Straight Connector 10"/>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52621" y="1846946"/>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638</a:t>
            </a:r>
          </a:p>
        </p:txBody>
      </p:sp>
      <p:sp>
        <p:nvSpPr>
          <p:cNvPr id="13" name="TextBox 12"/>
          <p:cNvSpPr txBox="1"/>
          <p:nvPr/>
        </p:nvSpPr>
        <p:spPr>
          <a:xfrm>
            <a:off x="2568403" y="3306481"/>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600</a:t>
            </a:r>
          </a:p>
        </p:txBody>
      </p:sp>
      <p:cxnSp>
        <p:nvCxnSpPr>
          <p:cNvPr id="14" name="Straight Arrow Connector 13"/>
          <p:cNvCxnSpPr/>
          <p:nvPr/>
        </p:nvCxnSpPr>
        <p:spPr>
          <a:xfrm>
            <a:off x="2902729" y="4030965"/>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47851" y="4062083"/>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16" name="Rectangle 15"/>
          <p:cNvSpPr/>
          <p:nvPr/>
        </p:nvSpPr>
        <p:spPr>
          <a:xfrm>
            <a:off x="2541577" y="4659568"/>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200</a:t>
            </a:r>
          </a:p>
        </p:txBody>
      </p:sp>
      <p:sp>
        <p:nvSpPr>
          <p:cNvPr id="17" name="TextBox 16"/>
          <p:cNvSpPr txBox="1"/>
          <p:nvPr/>
        </p:nvSpPr>
        <p:spPr>
          <a:xfrm>
            <a:off x="3726214" y="3499070"/>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30</a:t>
            </a:r>
          </a:p>
        </p:txBody>
      </p:sp>
      <p:cxnSp>
        <p:nvCxnSpPr>
          <p:cNvPr id="18" name="Straight Arrow Connector 17"/>
          <p:cNvCxnSpPr/>
          <p:nvPr/>
        </p:nvCxnSpPr>
        <p:spPr>
          <a:xfrm>
            <a:off x="4007553" y="4183365"/>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43226" y="4214483"/>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20" name="Rectangle 19"/>
          <p:cNvSpPr/>
          <p:nvPr/>
        </p:nvSpPr>
        <p:spPr>
          <a:xfrm>
            <a:off x="3740113" y="4799182"/>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a:t>
            </a:r>
          </a:p>
        </p:txBody>
      </p:sp>
      <p:sp>
        <p:nvSpPr>
          <p:cNvPr id="21" name="TextBox 20"/>
          <p:cNvSpPr txBox="1"/>
          <p:nvPr/>
        </p:nvSpPr>
        <p:spPr>
          <a:xfrm>
            <a:off x="4960567" y="3329566"/>
            <a:ext cx="924247"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8</a:t>
            </a:r>
          </a:p>
        </p:txBody>
      </p:sp>
      <p:cxnSp>
        <p:nvCxnSpPr>
          <p:cNvPr id="22" name="Straight Arrow Connector 21"/>
          <p:cNvCxnSpPr/>
          <p:nvPr/>
        </p:nvCxnSpPr>
        <p:spPr>
          <a:xfrm>
            <a:off x="5131974" y="4043751"/>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65004" y="4074869"/>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24" name="Rectangle 23"/>
          <p:cNvSpPr/>
          <p:nvPr/>
        </p:nvSpPr>
        <p:spPr>
          <a:xfrm>
            <a:off x="4951168" y="4659568"/>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 r 2</a:t>
            </a:r>
          </a:p>
        </p:txBody>
      </p:sp>
      <p:sp>
        <p:nvSpPr>
          <p:cNvPr id="25" name="Rectangle 24"/>
          <p:cNvSpPr/>
          <p:nvPr/>
        </p:nvSpPr>
        <p:spPr>
          <a:xfrm>
            <a:off x="4574820" y="938625"/>
            <a:ext cx="1738568" cy="492443"/>
          </a:xfrm>
          <a:prstGeom prst="rect">
            <a:avLst/>
          </a:prstGeom>
        </p:spPr>
        <p:txBody>
          <a:bodyPr wrap="square">
            <a:spAutoFit/>
          </a:bodyPr>
          <a:lstStyle/>
          <a:p>
            <a:pPr defTabSz="457200"/>
            <a:r>
              <a:rPr lang="en-GB" sz="2600" dirty="0">
                <a:solidFill>
                  <a:srgbClr val="0070C0"/>
                </a:solidFill>
                <a:latin typeface="Calibri" panose="020F0502020204030204"/>
              </a:rPr>
              <a:t>212 r 2</a:t>
            </a:r>
          </a:p>
        </p:txBody>
      </p:sp>
      <p:grpSp>
        <p:nvGrpSpPr>
          <p:cNvPr id="26" name="Group 25"/>
          <p:cNvGrpSpPr/>
          <p:nvPr/>
        </p:nvGrpSpPr>
        <p:grpSpPr>
          <a:xfrm>
            <a:off x="6271221" y="1686959"/>
            <a:ext cx="3119145" cy="2527524"/>
            <a:chOff x="4671511" y="249049"/>
            <a:chExt cx="3119145" cy="2527524"/>
          </a:xfrm>
        </p:grpSpPr>
        <p:sp>
          <p:nvSpPr>
            <p:cNvPr id="27" name="Oval 26"/>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8" name="Oval 27"/>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9" name="Oval 28"/>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30" name="Straight Connector 29"/>
            <p:cNvCxnSpPr>
              <a:stCxn id="27"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33" name="Straight Connector 32"/>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465450" y="1876053"/>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638</a:t>
            </a:r>
          </a:p>
        </p:txBody>
      </p:sp>
      <p:sp>
        <p:nvSpPr>
          <p:cNvPr id="35" name="TextBox 34"/>
          <p:cNvSpPr txBox="1"/>
          <p:nvPr/>
        </p:nvSpPr>
        <p:spPr>
          <a:xfrm>
            <a:off x="6381232" y="3335588"/>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600</a:t>
            </a:r>
          </a:p>
        </p:txBody>
      </p:sp>
      <p:cxnSp>
        <p:nvCxnSpPr>
          <p:cNvPr id="36" name="Straight Arrow Connector 35"/>
          <p:cNvCxnSpPr/>
          <p:nvPr/>
        </p:nvCxnSpPr>
        <p:spPr>
          <a:xfrm>
            <a:off x="6715558" y="4060072"/>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60680" y="409119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38" name="Rectangle 37"/>
          <p:cNvSpPr/>
          <p:nvPr/>
        </p:nvSpPr>
        <p:spPr>
          <a:xfrm>
            <a:off x="6354406" y="4688675"/>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200</a:t>
            </a:r>
          </a:p>
        </p:txBody>
      </p:sp>
      <p:sp>
        <p:nvSpPr>
          <p:cNvPr id="39" name="TextBox 38"/>
          <p:cNvSpPr txBox="1"/>
          <p:nvPr/>
        </p:nvSpPr>
        <p:spPr>
          <a:xfrm>
            <a:off x="7539043" y="3528177"/>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36</a:t>
            </a:r>
          </a:p>
        </p:txBody>
      </p:sp>
      <p:cxnSp>
        <p:nvCxnSpPr>
          <p:cNvPr id="40" name="Straight Arrow Connector 39"/>
          <p:cNvCxnSpPr/>
          <p:nvPr/>
        </p:nvCxnSpPr>
        <p:spPr>
          <a:xfrm>
            <a:off x="7820382" y="4212472"/>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756055" y="424359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42" name="Rectangle 41"/>
          <p:cNvSpPr/>
          <p:nvPr/>
        </p:nvSpPr>
        <p:spPr>
          <a:xfrm>
            <a:off x="7552942" y="4828289"/>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12</a:t>
            </a:r>
          </a:p>
        </p:txBody>
      </p:sp>
      <p:sp>
        <p:nvSpPr>
          <p:cNvPr id="43" name="TextBox 42"/>
          <p:cNvSpPr txBox="1"/>
          <p:nvPr/>
        </p:nvSpPr>
        <p:spPr>
          <a:xfrm>
            <a:off x="8773396" y="3358673"/>
            <a:ext cx="924247"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cxnSp>
        <p:nvCxnSpPr>
          <p:cNvPr id="44" name="Straight Arrow Connector 43"/>
          <p:cNvCxnSpPr/>
          <p:nvPr/>
        </p:nvCxnSpPr>
        <p:spPr>
          <a:xfrm>
            <a:off x="8944803" y="407285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977833" y="410397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46" name="Rectangle 45"/>
          <p:cNvSpPr/>
          <p:nvPr/>
        </p:nvSpPr>
        <p:spPr>
          <a:xfrm>
            <a:off x="8763997" y="4688675"/>
            <a:ext cx="987374" cy="492443"/>
          </a:xfrm>
          <a:prstGeom prst="rect">
            <a:avLst/>
          </a:prstGeom>
        </p:spPr>
        <p:txBody>
          <a:bodyPr wrap="square">
            <a:spAutoFit/>
          </a:bodyPr>
          <a:lstStyle/>
          <a:p>
            <a:pPr defTabSz="457200"/>
            <a:r>
              <a:rPr lang="en-GB" sz="2600" dirty="0">
                <a:solidFill>
                  <a:prstClr val="black"/>
                </a:solidFill>
                <a:latin typeface="Calibri" panose="020F0502020204030204"/>
              </a:rPr>
              <a:t>r 2</a:t>
            </a:r>
          </a:p>
        </p:txBody>
      </p:sp>
    </p:spTree>
    <p:custDataLst>
      <p:tags r:id="rId1"/>
    </p:custDataLst>
    <p:extLst>
      <p:ext uri="{BB962C8B-B14F-4D97-AF65-F5344CB8AC3E}">
        <p14:creationId xmlns:p14="http://schemas.microsoft.com/office/powerpoint/2010/main" val="26591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1" nodeType="clickEffect">
                                  <p:stCondLst>
                                    <p:cond delay="0"/>
                                  </p:stCondLst>
                                  <p:childTnLst>
                                    <p:animEffect transition="out" filter="fade">
                                      <p:cBhvr>
                                        <p:cTn id="114" dur="500" tmFilter="0, 0; .2, .5; .8, .5; 1, 0"/>
                                        <p:tgtEl>
                                          <p:spTgt spid="43"/>
                                        </p:tgtEl>
                                      </p:cBhvr>
                                    </p:animEffect>
                                    <p:animScale>
                                      <p:cBhvr>
                                        <p:cTn id="115" dur="250" autoRev="1" fill="hold"/>
                                        <p:tgtEl>
                                          <p:spTgt spid="43"/>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9" grpId="0"/>
      <p:bldP spid="20" grpId="0"/>
      <p:bldP spid="21" grpId="0"/>
      <p:bldP spid="23" grpId="0"/>
      <p:bldP spid="24" grpId="0"/>
      <p:bldP spid="25" grpId="0"/>
      <p:bldP spid="34" grpId="0"/>
      <p:bldP spid="35" grpId="0"/>
      <p:bldP spid="37" grpId="0"/>
      <p:bldP spid="38" grpId="0"/>
      <p:bldP spid="39" grpId="0"/>
      <p:bldP spid="41" grpId="0"/>
      <p:bldP spid="42" grpId="0"/>
      <p:bldP spid="43" grpId="0"/>
      <p:bldP spid="43" grpId="1"/>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5811" y="1012128"/>
            <a:ext cx="214515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 708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7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grpSp>
        <p:nvGrpSpPr>
          <p:cNvPr id="4" name="Group 3"/>
          <p:cNvGrpSpPr/>
          <p:nvPr/>
        </p:nvGrpSpPr>
        <p:grpSpPr>
          <a:xfrm>
            <a:off x="2231174" y="1865607"/>
            <a:ext cx="3119145" cy="2527524"/>
            <a:chOff x="4671511" y="249049"/>
            <a:chExt cx="3119145" cy="2527524"/>
          </a:xfrm>
        </p:grpSpPr>
        <p:sp>
          <p:nvSpPr>
            <p:cNvPr id="5" name="Oval 4"/>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Oval 5"/>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Oval 6"/>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8" name="Straight Connector 7"/>
            <p:cNvCxnSpPr>
              <a:stCxn id="5"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1" name="Straight Connector 10"/>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425403" y="2054701"/>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708</a:t>
            </a:r>
          </a:p>
        </p:txBody>
      </p:sp>
      <p:sp>
        <p:nvSpPr>
          <p:cNvPr id="13" name="TextBox 12"/>
          <p:cNvSpPr txBox="1"/>
          <p:nvPr/>
        </p:nvSpPr>
        <p:spPr>
          <a:xfrm>
            <a:off x="2341185" y="3514236"/>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700</a:t>
            </a:r>
          </a:p>
        </p:txBody>
      </p:sp>
      <p:cxnSp>
        <p:nvCxnSpPr>
          <p:cNvPr id="14" name="Straight Arrow Connector 13"/>
          <p:cNvCxnSpPr/>
          <p:nvPr/>
        </p:nvCxnSpPr>
        <p:spPr>
          <a:xfrm>
            <a:off x="2675511" y="4238720"/>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20633" y="4269838"/>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7</a:t>
            </a:r>
          </a:p>
        </p:txBody>
      </p:sp>
      <p:sp>
        <p:nvSpPr>
          <p:cNvPr id="16" name="Rectangle 15"/>
          <p:cNvSpPr/>
          <p:nvPr/>
        </p:nvSpPr>
        <p:spPr>
          <a:xfrm>
            <a:off x="2314359" y="4867323"/>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100</a:t>
            </a:r>
          </a:p>
        </p:txBody>
      </p:sp>
      <p:sp>
        <p:nvSpPr>
          <p:cNvPr id="17" name="TextBox 16"/>
          <p:cNvSpPr txBox="1"/>
          <p:nvPr/>
        </p:nvSpPr>
        <p:spPr>
          <a:xfrm>
            <a:off x="3594733" y="3706825"/>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0</a:t>
            </a:r>
          </a:p>
        </p:txBody>
      </p:sp>
      <p:cxnSp>
        <p:nvCxnSpPr>
          <p:cNvPr id="18" name="Straight Arrow Connector 17"/>
          <p:cNvCxnSpPr/>
          <p:nvPr/>
        </p:nvCxnSpPr>
        <p:spPr>
          <a:xfrm>
            <a:off x="3780335" y="4391120"/>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16008" y="4422238"/>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7</a:t>
            </a:r>
          </a:p>
        </p:txBody>
      </p:sp>
      <p:sp>
        <p:nvSpPr>
          <p:cNvPr id="20" name="Rectangle 19"/>
          <p:cNvSpPr/>
          <p:nvPr/>
        </p:nvSpPr>
        <p:spPr>
          <a:xfrm>
            <a:off x="3606485" y="5014097"/>
            <a:ext cx="987374" cy="492443"/>
          </a:xfrm>
          <a:prstGeom prst="rect">
            <a:avLst/>
          </a:prstGeom>
        </p:spPr>
        <p:txBody>
          <a:bodyPr wrap="square">
            <a:spAutoFit/>
          </a:bodyPr>
          <a:lstStyle/>
          <a:p>
            <a:pPr defTabSz="457200"/>
            <a:r>
              <a:rPr lang="en-GB" sz="2600" dirty="0">
                <a:solidFill>
                  <a:prstClr val="black"/>
                </a:solidFill>
                <a:latin typeface="Calibri" panose="020F0502020204030204"/>
              </a:rPr>
              <a:t>0</a:t>
            </a:r>
          </a:p>
        </p:txBody>
      </p:sp>
      <p:sp>
        <p:nvSpPr>
          <p:cNvPr id="21" name="TextBox 20"/>
          <p:cNvSpPr txBox="1"/>
          <p:nvPr/>
        </p:nvSpPr>
        <p:spPr>
          <a:xfrm>
            <a:off x="4733349" y="3537321"/>
            <a:ext cx="924247"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8</a:t>
            </a:r>
          </a:p>
        </p:txBody>
      </p:sp>
      <p:cxnSp>
        <p:nvCxnSpPr>
          <p:cNvPr id="22" name="Straight Arrow Connector 21"/>
          <p:cNvCxnSpPr/>
          <p:nvPr/>
        </p:nvCxnSpPr>
        <p:spPr>
          <a:xfrm>
            <a:off x="4904756" y="4251506"/>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7786" y="4282624"/>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7</a:t>
            </a:r>
          </a:p>
        </p:txBody>
      </p:sp>
      <p:sp>
        <p:nvSpPr>
          <p:cNvPr id="24" name="Rectangle 23"/>
          <p:cNvSpPr/>
          <p:nvPr/>
        </p:nvSpPr>
        <p:spPr>
          <a:xfrm>
            <a:off x="4723950" y="4867323"/>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 r 1</a:t>
            </a:r>
          </a:p>
        </p:txBody>
      </p:sp>
      <p:sp>
        <p:nvSpPr>
          <p:cNvPr id="25" name="Rectangle 24"/>
          <p:cNvSpPr/>
          <p:nvPr/>
        </p:nvSpPr>
        <p:spPr>
          <a:xfrm>
            <a:off x="4410963" y="1027518"/>
            <a:ext cx="1738568" cy="492443"/>
          </a:xfrm>
          <a:prstGeom prst="rect">
            <a:avLst/>
          </a:prstGeom>
        </p:spPr>
        <p:txBody>
          <a:bodyPr wrap="square">
            <a:spAutoFit/>
          </a:bodyPr>
          <a:lstStyle/>
          <a:p>
            <a:pPr defTabSz="457200"/>
            <a:r>
              <a:rPr lang="en-GB" sz="2600" dirty="0">
                <a:solidFill>
                  <a:srgbClr val="0070C0"/>
                </a:solidFill>
                <a:latin typeface="Calibri" panose="020F0502020204030204"/>
              </a:rPr>
              <a:t>101 r 1</a:t>
            </a:r>
          </a:p>
        </p:txBody>
      </p:sp>
      <p:pic>
        <p:nvPicPr>
          <p:cNvPr id="47" name="Picture 46"/>
          <p:cNvPicPr>
            <a:picLocks noChangeAspect="1"/>
          </p:cNvPicPr>
          <p:nvPr/>
        </p:nvPicPr>
        <p:blipFill>
          <a:blip r:embed="rId3"/>
          <a:stretch>
            <a:fillRect/>
          </a:stretch>
        </p:blipFill>
        <p:spPr>
          <a:xfrm>
            <a:off x="8745279" y="201949"/>
            <a:ext cx="747045" cy="747045"/>
          </a:xfrm>
          <a:prstGeom prst="rect">
            <a:avLst/>
          </a:prstGeom>
        </p:spPr>
      </p:pic>
      <p:sp>
        <p:nvSpPr>
          <p:cNvPr id="48" name="TextBox 47"/>
          <p:cNvSpPr txBox="1"/>
          <p:nvPr/>
        </p:nvSpPr>
        <p:spPr>
          <a:xfrm>
            <a:off x="7048122" y="344638"/>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sp>
        <p:nvSpPr>
          <p:cNvPr id="49" name="TextBox 48"/>
          <p:cNvSpPr txBox="1"/>
          <p:nvPr/>
        </p:nvSpPr>
        <p:spPr>
          <a:xfrm>
            <a:off x="6163417" y="1012128"/>
            <a:ext cx="214515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 865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ea typeface="Cambria Math" panose="02040503050406030204" pitchFamily="18" charset="0"/>
              </a:rPr>
              <a:t> </a:t>
            </a:r>
            <a:r>
              <a:rPr lang="en-GB" sz="2800" dirty="0">
                <a:solidFill>
                  <a:prstClr val="black"/>
                </a:solidFill>
                <a:latin typeface="Calibri" panose="020F0502020204030204"/>
              </a:rPr>
              <a:t> </a:t>
            </a:r>
          </a:p>
        </p:txBody>
      </p:sp>
      <p:grpSp>
        <p:nvGrpSpPr>
          <p:cNvPr id="50" name="Group 49"/>
          <p:cNvGrpSpPr/>
          <p:nvPr/>
        </p:nvGrpSpPr>
        <p:grpSpPr>
          <a:xfrm>
            <a:off x="6149532" y="1856186"/>
            <a:ext cx="3119145" cy="2527524"/>
            <a:chOff x="4671511" y="249049"/>
            <a:chExt cx="3119145" cy="2527524"/>
          </a:xfrm>
        </p:grpSpPr>
        <p:sp>
          <p:nvSpPr>
            <p:cNvPr id="51" name="Oval 50"/>
            <p:cNvSpPr/>
            <p:nvPr/>
          </p:nvSpPr>
          <p:spPr>
            <a:xfrm>
              <a:off x="5745832"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2" name="Oval 51"/>
            <p:cNvSpPr/>
            <p:nvPr/>
          </p:nvSpPr>
          <p:spPr>
            <a:xfrm>
              <a:off x="4671511" y="168659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3" name="Oval 52"/>
            <p:cNvSpPr/>
            <p:nvPr/>
          </p:nvSpPr>
          <p:spPr>
            <a:xfrm>
              <a:off x="6876256" y="170080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54" name="Straight Connector 53"/>
            <p:cNvCxnSpPr>
              <a:stCxn id="51" idx="3"/>
            </p:cNvCxnSpPr>
            <p:nvPr/>
          </p:nvCxnSpPr>
          <p:spPr>
            <a:xfrm flipH="1">
              <a:off x="5292080" y="102953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5"/>
            </p:cNvCxnSpPr>
            <p:nvPr/>
          </p:nvCxnSpPr>
          <p:spPr>
            <a:xfrm>
              <a:off x="6526321" y="102953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745832" y="186217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57" name="Straight Connector 56"/>
            <p:cNvCxnSpPr/>
            <p:nvPr/>
          </p:nvCxnSpPr>
          <p:spPr>
            <a:xfrm>
              <a:off x="6203032" y="1163449"/>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7343761" y="2045280"/>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865</a:t>
            </a:r>
          </a:p>
        </p:txBody>
      </p:sp>
      <p:sp>
        <p:nvSpPr>
          <p:cNvPr id="59" name="TextBox 58"/>
          <p:cNvSpPr txBox="1"/>
          <p:nvPr/>
        </p:nvSpPr>
        <p:spPr>
          <a:xfrm>
            <a:off x="6259543" y="3504815"/>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800</a:t>
            </a:r>
          </a:p>
        </p:txBody>
      </p:sp>
      <p:cxnSp>
        <p:nvCxnSpPr>
          <p:cNvPr id="60" name="Straight Arrow Connector 59"/>
          <p:cNvCxnSpPr/>
          <p:nvPr/>
        </p:nvCxnSpPr>
        <p:spPr>
          <a:xfrm>
            <a:off x="6593869" y="4229299"/>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38991" y="4260417"/>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62" name="Rectangle 61"/>
          <p:cNvSpPr/>
          <p:nvPr/>
        </p:nvSpPr>
        <p:spPr>
          <a:xfrm>
            <a:off x="6232717" y="4857902"/>
            <a:ext cx="987374" cy="492443"/>
          </a:xfrm>
          <a:prstGeom prst="rect">
            <a:avLst/>
          </a:prstGeom>
        </p:spPr>
        <p:txBody>
          <a:bodyPr wrap="square">
            <a:spAutoFit/>
          </a:bodyPr>
          <a:lstStyle/>
          <a:p>
            <a:pPr defTabSz="457200"/>
            <a:r>
              <a:rPr lang="en-GB" sz="2600" dirty="0">
                <a:solidFill>
                  <a:prstClr val="black"/>
                </a:solidFill>
                <a:latin typeface="Calibri" panose="020F0502020204030204"/>
              </a:rPr>
              <a:t>200</a:t>
            </a:r>
          </a:p>
        </p:txBody>
      </p:sp>
      <p:sp>
        <p:nvSpPr>
          <p:cNvPr id="63" name="TextBox 62"/>
          <p:cNvSpPr txBox="1"/>
          <p:nvPr/>
        </p:nvSpPr>
        <p:spPr>
          <a:xfrm>
            <a:off x="7415607" y="3682974"/>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40</a:t>
            </a:r>
          </a:p>
        </p:txBody>
      </p:sp>
      <p:cxnSp>
        <p:nvCxnSpPr>
          <p:cNvPr id="64" name="Straight Arrow Connector 63"/>
          <p:cNvCxnSpPr/>
          <p:nvPr/>
        </p:nvCxnSpPr>
        <p:spPr>
          <a:xfrm>
            <a:off x="7698693" y="4381699"/>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634366" y="4412817"/>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66" name="Rectangle 65"/>
          <p:cNvSpPr/>
          <p:nvPr/>
        </p:nvSpPr>
        <p:spPr>
          <a:xfrm>
            <a:off x="7475059" y="5026820"/>
            <a:ext cx="987374" cy="492443"/>
          </a:xfrm>
          <a:prstGeom prst="rect">
            <a:avLst/>
          </a:prstGeom>
        </p:spPr>
        <p:txBody>
          <a:bodyPr wrap="square">
            <a:spAutoFit/>
          </a:bodyPr>
          <a:lstStyle/>
          <a:p>
            <a:pPr defTabSz="457200"/>
            <a:r>
              <a:rPr lang="en-GB" sz="2600" dirty="0">
                <a:solidFill>
                  <a:prstClr val="black"/>
                </a:solidFill>
                <a:latin typeface="Calibri" panose="020F0502020204030204"/>
              </a:rPr>
              <a:t>10</a:t>
            </a:r>
          </a:p>
        </p:txBody>
      </p:sp>
      <p:sp>
        <p:nvSpPr>
          <p:cNvPr id="67" name="TextBox 66"/>
          <p:cNvSpPr txBox="1"/>
          <p:nvPr/>
        </p:nvSpPr>
        <p:spPr>
          <a:xfrm>
            <a:off x="8568604" y="3513246"/>
            <a:ext cx="924247"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25</a:t>
            </a:r>
          </a:p>
        </p:txBody>
      </p:sp>
      <p:cxnSp>
        <p:nvCxnSpPr>
          <p:cNvPr id="68" name="Straight Arrow Connector 67"/>
          <p:cNvCxnSpPr/>
          <p:nvPr/>
        </p:nvCxnSpPr>
        <p:spPr>
          <a:xfrm>
            <a:off x="8823114" y="4242085"/>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856144" y="4273203"/>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70" name="Rectangle 69"/>
          <p:cNvSpPr/>
          <p:nvPr/>
        </p:nvSpPr>
        <p:spPr>
          <a:xfrm>
            <a:off x="8642308" y="4857902"/>
            <a:ext cx="987374" cy="492443"/>
          </a:xfrm>
          <a:prstGeom prst="rect">
            <a:avLst/>
          </a:prstGeom>
        </p:spPr>
        <p:txBody>
          <a:bodyPr wrap="square">
            <a:spAutoFit/>
          </a:bodyPr>
          <a:lstStyle/>
          <a:p>
            <a:pPr defTabSz="457200"/>
            <a:r>
              <a:rPr lang="en-GB" sz="2600" dirty="0">
                <a:solidFill>
                  <a:prstClr val="black"/>
                </a:solidFill>
                <a:latin typeface="Calibri" panose="020F0502020204030204"/>
              </a:rPr>
              <a:t>6 r 1</a:t>
            </a:r>
          </a:p>
        </p:txBody>
      </p:sp>
      <p:sp>
        <p:nvSpPr>
          <p:cNvPr id="71" name="Rectangle 70"/>
          <p:cNvSpPr/>
          <p:nvPr/>
        </p:nvSpPr>
        <p:spPr>
          <a:xfrm>
            <a:off x="8151168" y="1027518"/>
            <a:ext cx="1738568" cy="492443"/>
          </a:xfrm>
          <a:prstGeom prst="rect">
            <a:avLst/>
          </a:prstGeom>
        </p:spPr>
        <p:txBody>
          <a:bodyPr wrap="square">
            <a:spAutoFit/>
          </a:bodyPr>
          <a:lstStyle/>
          <a:p>
            <a:pPr defTabSz="457200"/>
            <a:r>
              <a:rPr lang="en-GB" sz="2600" dirty="0">
                <a:solidFill>
                  <a:srgbClr val="0070C0"/>
                </a:solidFill>
                <a:latin typeface="Calibri" panose="020F0502020204030204"/>
              </a:rPr>
              <a:t>216 r 1</a:t>
            </a:r>
          </a:p>
        </p:txBody>
      </p:sp>
    </p:spTree>
    <p:custDataLst>
      <p:tags r:id="rId1"/>
    </p:custDataLst>
    <p:extLst>
      <p:ext uri="{BB962C8B-B14F-4D97-AF65-F5344CB8AC3E}">
        <p14:creationId xmlns:p14="http://schemas.microsoft.com/office/powerpoint/2010/main" val="40451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par>
                                <p:cTn id="78" presetID="10" presetClass="entr" presetSubtype="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500"/>
                                        <p:tgtEl>
                                          <p:spTgt spid="6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500"/>
                                        <p:tgtEl>
                                          <p:spTgt spid="6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500"/>
                                        <p:tgtEl>
                                          <p:spTgt spid="7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9" grpId="0"/>
      <p:bldP spid="20" grpId="0"/>
      <p:bldP spid="21" grpId="0"/>
      <p:bldP spid="23" grpId="0"/>
      <p:bldP spid="24" grpId="0"/>
      <p:bldP spid="25" grpId="0"/>
      <p:bldP spid="58" grpId="0"/>
      <p:bldP spid="59" grpId="0"/>
      <p:bldP spid="61" grpId="0"/>
      <p:bldP spid="62" grpId="0"/>
      <p:bldP spid="63" grpId="0"/>
      <p:bldP spid="65" grpId="0"/>
      <p:bldP spid="66" grpId="0"/>
      <p:bldP spid="67"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CEC2-F35D-4DFC-B823-DED7718583FE}"/>
              </a:ext>
            </a:extLst>
          </p:cNvPr>
          <p:cNvSpPr>
            <a:spLocks noGrp="1"/>
          </p:cNvSpPr>
          <p:nvPr>
            <p:ph type="title"/>
          </p:nvPr>
        </p:nvSpPr>
        <p:spPr/>
        <p:txBody>
          <a:bodyPr/>
          <a:lstStyle/>
          <a:p>
            <a:r>
              <a:rPr lang="en-GB" dirty="0"/>
              <a:t>Morning Job – Reading and Spelling</a:t>
            </a:r>
          </a:p>
        </p:txBody>
      </p:sp>
      <p:pic>
        <p:nvPicPr>
          <p:cNvPr id="5" name="Content Placeholder 4">
            <a:extLst>
              <a:ext uri="{FF2B5EF4-FFF2-40B4-BE49-F238E27FC236}">
                <a16:creationId xmlns:a16="http://schemas.microsoft.com/office/drawing/2014/main" id="{68B176E5-7667-4757-B877-4D295321FC2B}"/>
              </a:ext>
            </a:extLst>
          </p:cNvPr>
          <p:cNvPicPr>
            <a:picLocks noGrp="1" noChangeAspect="1"/>
          </p:cNvPicPr>
          <p:nvPr>
            <p:ph idx="1"/>
          </p:nvPr>
        </p:nvPicPr>
        <p:blipFill>
          <a:blip r:embed="rId2"/>
          <a:stretch>
            <a:fillRect/>
          </a:stretch>
        </p:blipFill>
        <p:spPr>
          <a:xfrm>
            <a:off x="1188228" y="1470300"/>
            <a:ext cx="1478772" cy="5022575"/>
          </a:xfrm>
        </p:spPr>
      </p:pic>
      <p:sp>
        <p:nvSpPr>
          <p:cNvPr id="6" name="Rectangle 5">
            <a:extLst>
              <a:ext uri="{FF2B5EF4-FFF2-40B4-BE49-F238E27FC236}">
                <a16:creationId xmlns:a16="http://schemas.microsoft.com/office/drawing/2014/main" id="{FB5A1B49-B3E0-4D43-A016-1227664514D3}"/>
              </a:ext>
            </a:extLst>
          </p:cNvPr>
          <p:cNvSpPr/>
          <p:nvPr/>
        </p:nvSpPr>
        <p:spPr>
          <a:xfrm>
            <a:off x="6096000" y="1916113"/>
            <a:ext cx="3448050" cy="197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your library/reading book for 15 minutes with an adult and discuss what you have read!</a:t>
            </a:r>
          </a:p>
        </p:txBody>
      </p:sp>
      <p:sp>
        <p:nvSpPr>
          <p:cNvPr id="7" name="Oval 6">
            <a:extLst>
              <a:ext uri="{FF2B5EF4-FFF2-40B4-BE49-F238E27FC236}">
                <a16:creationId xmlns:a16="http://schemas.microsoft.com/office/drawing/2014/main" id="{C7EDAAF7-CB87-4AD5-A7D9-69FAC48B5EE9}"/>
              </a:ext>
            </a:extLst>
          </p:cNvPr>
          <p:cNvSpPr/>
          <p:nvPr/>
        </p:nvSpPr>
        <p:spPr>
          <a:xfrm>
            <a:off x="6507332" y="4660778"/>
            <a:ext cx="2707689" cy="164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 Practice 12/9/7 times tables</a:t>
            </a:r>
          </a:p>
        </p:txBody>
      </p:sp>
    </p:spTree>
    <p:extLst>
      <p:ext uri="{BB962C8B-B14F-4D97-AF65-F5344CB8AC3E}">
        <p14:creationId xmlns:p14="http://schemas.microsoft.com/office/powerpoint/2010/main" val="428470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5213" y="408666"/>
            <a:ext cx="7233588" cy="1815882"/>
          </a:xfrm>
          <a:prstGeom prst="rect">
            <a:avLst/>
          </a:prstGeom>
          <a:noFill/>
        </p:spPr>
        <p:txBody>
          <a:bodyPr wrap="square" rtlCol="0">
            <a:spAutoFit/>
          </a:bodyPr>
          <a:lstStyle/>
          <a:p>
            <a:pPr defTabSz="457200"/>
            <a:r>
              <a:rPr lang="en-GB" sz="2800" dirty="0">
                <a:solidFill>
                  <a:prstClr val="black"/>
                </a:solidFill>
                <a:latin typeface="Calibri" panose="020F0502020204030204"/>
              </a:rPr>
              <a:t>Tom has £317</a:t>
            </a:r>
          </a:p>
          <a:p>
            <a:pPr defTabSz="457200"/>
            <a:r>
              <a:rPr lang="en-GB" sz="2800" dirty="0">
                <a:solidFill>
                  <a:prstClr val="black"/>
                </a:solidFill>
                <a:latin typeface="Calibri" panose="020F0502020204030204"/>
              </a:rPr>
              <a:t>He gives each of his 5 grandchildren an equal amount of whole pounds.</a:t>
            </a:r>
          </a:p>
          <a:p>
            <a:pPr defTabSz="457200"/>
            <a:r>
              <a:rPr lang="en-GB" sz="2800" dirty="0">
                <a:solidFill>
                  <a:prstClr val="black"/>
                </a:solidFill>
                <a:latin typeface="Calibri" panose="020F0502020204030204"/>
              </a:rPr>
              <a:t>How much money does Tom have left?</a:t>
            </a:r>
          </a:p>
        </p:txBody>
      </p:sp>
      <p:pic>
        <p:nvPicPr>
          <p:cNvPr id="4" name="Picture 3"/>
          <p:cNvPicPr>
            <a:picLocks noChangeAspect="1"/>
          </p:cNvPicPr>
          <p:nvPr/>
        </p:nvPicPr>
        <p:blipFill>
          <a:blip r:embed="rId3"/>
          <a:stretch>
            <a:fillRect/>
          </a:stretch>
        </p:blipFill>
        <p:spPr>
          <a:xfrm>
            <a:off x="8900618" y="195703"/>
            <a:ext cx="747045" cy="747045"/>
          </a:xfrm>
          <a:prstGeom prst="rect">
            <a:avLst/>
          </a:prstGeom>
        </p:spPr>
      </p:pic>
      <p:sp>
        <p:nvSpPr>
          <p:cNvPr id="5" name="TextBox 4"/>
          <p:cNvSpPr txBox="1"/>
          <p:nvPr/>
        </p:nvSpPr>
        <p:spPr>
          <a:xfrm>
            <a:off x="7203461" y="338392"/>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sp>
        <p:nvSpPr>
          <p:cNvPr id="6" name="TextBox 5"/>
          <p:cNvSpPr txBox="1"/>
          <p:nvPr/>
        </p:nvSpPr>
        <p:spPr>
          <a:xfrm>
            <a:off x="2177744" y="2294823"/>
            <a:ext cx="1991581"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317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sp>
        <p:nvSpPr>
          <p:cNvPr id="8" name="Oval 7"/>
          <p:cNvSpPr/>
          <p:nvPr/>
        </p:nvSpPr>
        <p:spPr>
          <a:xfrm>
            <a:off x="4971830" y="241306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9" name="Oval 8"/>
          <p:cNvSpPr/>
          <p:nvPr/>
        </p:nvSpPr>
        <p:spPr>
          <a:xfrm>
            <a:off x="3897509" y="3850614"/>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0" name="Oval 9"/>
          <p:cNvSpPr/>
          <p:nvPr/>
        </p:nvSpPr>
        <p:spPr>
          <a:xfrm>
            <a:off x="6102254" y="3864828"/>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1" name="Straight Connector 10"/>
          <p:cNvCxnSpPr>
            <a:stCxn id="8" idx="3"/>
          </p:cNvCxnSpPr>
          <p:nvPr/>
        </p:nvCxnSpPr>
        <p:spPr>
          <a:xfrm flipH="1">
            <a:off x="4518079" y="3193558"/>
            <a:ext cx="587663"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p:cNvCxnSpPr>
          <p:nvPr/>
        </p:nvCxnSpPr>
        <p:spPr>
          <a:xfrm>
            <a:off x="5752320" y="3193558"/>
            <a:ext cx="637967" cy="7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71830" y="402619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4" name="Straight Connector 13"/>
          <p:cNvCxnSpPr/>
          <p:nvPr/>
        </p:nvCxnSpPr>
        <p:spPr>
          <a:xfrm>
            <a:off x="5429030" y="3327470"/>
            <a:ext cx="0" cy="68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91739" y="2602163"/>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317</a:t>
            </a:r>
          </a:p>
        </p:txBody>
      </p:sp>
      <p:sp>
        <p:nvSpPr>
          <p:cNvPr id="16" name="TextBox 15"/>
          <p:cNvSpPr txBox="1"/>
          <p:nvPr/>
        </p:nvSpPr>
        <p:spPr>
          <a:xfrm>
            <a:off x="4007521" y="4061698"/>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300</a:t>
            </a:r>
          </a:p>
        </p:txBody>
      </p:sp>
      <p:cxnSp>
        <p:nvCxnSpPr>
          <p:cNvPr id="17" name="Straight Arrow Connector 16"/>
          <p:cNvCxnSpPr/>
          <p:nvPr/>
        </p:nvCxnSpPr>
        <p:spPr>
          <a:xfrm>
            <a:off x="4341847" y="4786182"/>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6969" y="481730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19" name="Rectangle 18"/>
          <p:cNvSpPr/>
          <p:nvPr/>
        </p:nvSpPr>
        <p:spPr>
          <a:xfrm>
            <a:off x="4064027" y="5456025"/>
            <a:ext cx="987374" cy="492443"/>
          </a:xfrm>
          <a:prstGeom prst="rect">
            <a:avLst/>
          </a:prstGeom>
        </p:spPr>
        <p:txBody>
          <a:bodyPr wrap="square">
            <a:spAutoFit/>
          </a:bodyPr>
          <a:lstStyle/>
          <a:p>
            <a:pPr defTabSz="457200"/>
            <a:r>
              <a:rPr lang="en-GB" sz="2600" dirty="0">
                <a:solidFill>
                  <a:prstClr val="black"/>
                </a:solidFill>
                <a:latin typeface="Calibri" panose="020F0502020204030204"/>
              </a:rPr>
              <a:t>60</a:t>
            </a:r>
          </a:p>
        </p:txBody>
      </p:sp>
      <p:sp>
        <p:nvSpPr>
          <p:cNvPr id="20" name="TextBox 19"/>
          <p:cNvSpPr txBox="1"/>
          <p:nvPr/>
        </p:nvSpPr>
        <p:spPr>
          <a:xfrm>
            <a:off x="5165484" y="4254287"/>
            <a:ext cx="93372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17</a:t>
            </a:r>
          </a:p>
        </p:txBody>
      </p:sp>
      <p:cxnSp>
        <p:nvCxnSpPr>
          <p:cNvPr id="21" name="Straight Arrow Connector 20"/>
          <p:cNvCxnSpPr/>
          <p:nvPr/>
        </p:nvCxnSpPr>
        <p:spPr>
          <a:xfrm>
            <a:off x="5446671" y="4938582"/>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82344" y="4969700"/>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23" name="Rectangle 22"/>
          <p:cNvSpPr/>
          <p:nvPr/>
        </p:nvSpPr>
        <p:spPr>
          <a:xfrm>
            <a:off x="5272821" y="5561559"/>
            <a:ext cx="987374" cy="492443"/>
          </a:xfrm>
          <a:prstGeom prst="rect">
            <a:avLst/>
          </a:prstGeom>
        </p:spPr>
        <p:txBody>
          <a:bodyPr wrap="square">
            <a:spAutoFit/>
          </a:bodyPr>
          <a:lstStyle/>
          <a:p>
            <a:pPr defTabSz="457200"/>
            <a:r>
              <a:rPr lang="en-GB" sz="2600" dirty="0">
                <a:solidFill>
                  <a:prstClr val="black"/>
                </a:solidFill>
                <a:latin typeface="Calibri" panose="020F0502020204030204"/>
              </a:rPr>
              <a:t>3 r 2</a:t>
            </a:r>
          </a:p>
        </p:txBody>
      </p:sp>
      <p:sp>
        <p:nvSpPr>
          <p:cNvPr id="28" name="TextBox 27"/>
          <p:cNvSpPr txBox="1"/>
          <p:nvPr/>
        </p:nvSpPr>
        <p:spPr>
          <a:xfrm>
            <a:off x="6674968" y="2450138"/>
            <a:ext cx="1991581"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300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10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sp>
        <p:nvSpPr>
          <p:cNvPr id="29" name="TextBox 28"/>
          <p:cNvSpPr txBox="1"/>
          <p:nvPr/>
        </p:nvSpPr>
        <p:spPr>
          <a:xfrm>
            <a:off x="8459495" y="2450138"/>
            <a:ext cx="642942"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30</a:t>
            </a:r>
          </a:p>
        </p:txBody>
      </p:sp>
      <p:sp>
        <p:nvSpPr>
          <p:cNvPr id="30" name="TextBox 29"/>
          <p:cNvSpPr txBox="1"/>
          <p:nvPr/>
        </p:nvSpPr>
        <p:spPr>
          <a:xfrm>
            <a:off x="6731739" y="3004006"/>
            <a:ext cx="1527305"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30 × 2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sp>
        <p:nvSpPr>
          <p:cNvPr id="31" name="TextBox 30"/>
          <p:cNvSpPr txBox="1"/>
          <p:nvPr/>
        </p:nvSpPr>
        <p:spPr>
          <a:xfrm>
            <a:off x="8119812" y="3004006"/>
            <a:ext cx="780806"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60</a:t>
            </a:r>
          </a:p>
        </p:txBody>
      </p:sp>
      <p:sp>
        <p:nvSpPr>
          <p:cNvPr id="32" name="Rectangle 31"/>
          <p:cNvSpPr/>
          <p:nvPr/>
        </p:nvSpPr>
        <p:spPr>
          <a:xfrm>
            <a:off x="3823641" y="2310891"/>
            <a:ext cx="987374" cy="492443"/>
          </a:xfrm>
          <a:prstGeom prst="rect">
            <a:avLst/>
          </a:prstGeom>
        </p:spPr>
        <p:txBody>
          <a:bodyPr wrap="square">
            <a:spAutoFit/>
          </a:bodyPr>
          <a:lstStyle/>
          <a:p>
            <a:pPr defTabSz="457200"/>
            <a:r>
              <a:rPr lang="en-GB" sz="2600" dirty="0">
                <a:solidFill>
                  <a:prstClr val="black"/>
                </a:solidFill>
                <a:latin typeface="Calibri" panose="020F0502020204030204"/>
              </a:rPr>
              <a:t>63 r 2</a:t>
            </a:r>
          </a:p>
        </p:txBody>
      </p:sp>
      <p:sp>
        <p:nvSpPr>
          <p:cNvPr id="33" name="Rounded Rectangle 32"/>
          <p:cNvSpPr/>
          <p:nvPr/>
        </p:nvSpPr>
        <p:spPr>
          <a:xfrm>
            <a:off x="4265554" y="2363623"/>
            <a:ext cx="457259" cy="376357"/>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4" name="Rectangle 33"/>
          <p:cNvSpPr/>
          <p:nvPr/>
        </p:nvSpPr>
        <p:spPr>
          <a:xfrm>
            <a:off x="7965808" y="1705320"/>
            <a:ext cx="987374" cy="492443"/>
          </a:xfrm>
          <a:prstGeom prst="rect">
            <a:avLst/>
          </a:prstGeom>
        </p:spPr>
        <p:txBody>
          <a:bodyPr wrap="square">
            <a:spAutoFit/>
          </a:bodyPr>
          <a:lstStyle/>
          <a:p>
            <a:pPr defTabSz="457200"/>
            <a:r>
              <a:rPr lang="en-GB" sz="2600" dirty="0">
                <a:solidFill>
                  <a:srgbClr val="0070C0"/>
                </a:solidFill>
                <a:latin typeface="Calibri" panose="020F0502020204030204"/>
              </a:rPr>
              <a:t>£2</a:t>
            </a:r>
          </a:p>
        </p:txBody>
      </p:sp>
    </p:spTree>
    <p:custDataLst>
      <p:tags r:id="rId1"/>
    </p:custDataLst>
    <p:extLst>
      <p:ext uri="{BB962C8B-B14F-4D97-AF65-F5344CB8AC3E}">
        <p14:creationId xmlns:p14="http://schemas.microsoft.com/office/powerpoint/2010/main" val="28788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1"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p:bldP spid="16" grpId="0"/>
      <p:bldP spid="16" grpId="1"/>
      <p:bldP spid="18" grpId="0"/>
      <p:bldP spid="19" grpId="0"/>
      <p:bldP spid="20" grpId="0"/>
      <p:bldP spid="22" grpId="0"/>
      <p:bldP spid="23" grpId="0"/>
      <p:bldP spid="28" grpId="0"/>
      <p:bldP spid="29" grpId="0"/>
      <p:bldP spid="30" grpId="0"/>
      <p:bldP spid="31" grpId="0"/>
      <p:bldP spid="32" grpId="0"/>
      <p:bldP spid="33"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6 - 9 on the worksheet</a:t>
            </a:r>
          </a:p>
        </p:txBody>
      </p:sp>
    </p:spTree>
    <p:extLst>
      <p:ext uri="{BB962C8B-B14F-4D97-AF65-F5344CB8AC3E}">
        <p14:creationId xmlns:p14="http://schemas.microsoft.com/office/powerpoint/2010/main" val="169263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3308AC-BFE1-4088-B444-53E768CB68AB}"/>
              </a:ext>
            </a:extLst>
          </p:cNvPr>
          <p:cNvPicPr>
            <a:picLocks noChangeAspect="1"/>
          </p:cNvPicPr>
          <p:nvPr/>
        </p:nvPicPr>
        <p:blipFill>
          <a:blip r:embed="rId2"/>
          <a:stretch>
            <a:fillRect/>
          </a:stretch>
        </p:blipFill>
        <p:spPr>
          <a:xfrm>
            <a:off x="295830" y="204787"/>
            <a:ext cx="5314950" cy="6448425"/>
          </a:xfrm>
          <a:prstGeom prst="rect">
            <a:avLst/>
          </a:prstGeom>
        </p:spPr>
      </p:pic>
      <p:pic>
        <p:nvPicPr>
          <p:cNvPr id="5" name="Picture 4">
            <a:extLst>
              <a:ext uri="{FF2B5EF4-FFF2-40B4-BE49-F238E27FC236}">
                <a16:creationId xmlns:a16="http://schemas.microsoft.com/office/drawing/2014/main" id="{F4941A5B-4464-4DA8-B6AC-42EAA7D9F9F3}"/>
              </a:ext>
            </a:extLst>
          </p:cNvPr>
          <p:cNvPicPr>
            <a:picLocks noChangeAspect="1"/>
          </p:cNvPicPr>
          <p:nvPr/>
        </p:nvPicPr>
        <p:blipFill>
          <a:blip r:embed="rId3"/>
          <a:stretch>
            <a:fillRect/>
          </a:stretch>
        </p:blipFill>
        <p:spPr>
          <a:xfrm>
            <a:off x="6741468" y="204787"/>
            <a:ext cx="4164657" cy="6483799"/>
          </a:xfrm>
          <a:prstGeom prst="rect">
            <a:avLst/>
          </a:prstGeom>
        </p:spPr>
      </p:pic>
    </p:spTree>
    <p:extLst>
      <p:ext uri="{BB962C8B-B14F-4D97-AF65-F5344CB8AC3E}">
        <p14:creationId xmlns:p14="http://schemas.microsoft.com/office/powerpoint/2010/main" val="336618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2D8E8D-3366-417D-9CAE-F29659D969CC}"/>
              </a:ext>
            </a:extLst>
          </p:cNvPr>
          <p:cNvPicPr>
            <a:picLocks noChangeAspect="1"/>
          </p:cNvPicPr>
          <p:nvPr/>
        </p:nvPicPr>
        <p:blipFill>
          <a:blip r:embed="rId2"/>
          <a:stretch>
            <a:fillRect/>
          </a:stretch>
        </p:blipFill>
        <p:spPr>
          <a:xfrm>
            <a:off x="321069" y="165713"/>
            <a:ext cx="3993756" cy="6526574"/>
          </a:xfrm>
          <a:prstGeom prst="rect">
            <a:avLst/>
          </a:prstGeom>
        </p:spPr>
      </p:pic>
      <p:pic>
        <p:nvPicPr>
          <p:cNvPr id="5" name="Picture 4">
            <a:extLst>
              <a:ext uri="{FF2B5EF4-FFF2-40B4-BE49-F238E27FC236}">
                <a16:creationId xmlns:a16="http://schemas.microsoft.com/office/drawing/2014/main" id="{8FF98502-8FB2-4C58-9E2F-90287F8C29C7}"/>
              </a:ext>
            </a:extLst>
          </p:cNvPr>
          <p:cNvPicPr>
            <a:picLocks noChangeAspect="1"/>
          </p:cNvPicPr>
          <p:nvPr/>
        </p:nvPicPr>
        <p:blipFill>
          <a:blip r:embed="rId3"/>
          <a:stretch>
            <a:fillRect/>
          </a:stretch>
        </p:blipFill>
        <p:spPr>
          <a:xfrm>
            <a:off x="5853646" y="165713"/>
            <a:ext cx="4642904" cy="6594930"/>
          </a:xfrm>
          <a:prstGeom prst="rect">
            <a:avLst/>
          </a:prstGeom>
        </p:spPr>
      </p:pic>
    </p:spTree>
    <p:extLst>
      <p:ext uri="{BB962C8B-B14F-4D97-AF65-F5344CB8AC3E}">
        <p14:creationId xmlns:p14="http://schemas.microsoft.com/office/powerpoint/2010/main" val="305866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B191E-9527-4AE2-95A6-14CBAEC013E8}"/>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English</a:t>
            </a:r>
          </a:p>
        </p:txBody>
      </p:sp>
      <p:sp>
        <p:nvSpPr>
          <p:cNvPr id="3" name="Content Placeholder 2">
            <a:extLst>
              <a:ext uri="{FF2B5EF4-FFF2-40B4-BE49-F238E27FC236}">
                <a16:creationId xmlns:a16="http://schemas.microsoft.com/office/drawing/2014/main" id="{91AD28AD-AEB5-43BC-A217-2DE6C0536A16}"/>
              </a:ext>
            </a:extLst>
          </p:cNvPr>
          <p:cNvSpPr>
            <a:spLocks noGrp="1"/>
          </p:cNvSpPr>
          <p:nvPr>
            <p:ph idx="1"/>
          </p:nvPr>
        </p:nvSpPr>
        <p:spPr>
          <a:xfrm>
            <a:off x="827089" y="5551200"/>
            <a:ext cx="6583362" cy="1075952"/>
          </a:xfrm>
        </p:spPr>
        <p:txBody>
          <a:bodyPr vert="horz" lIns="91440" tIns="45720" rIns="91440" bIns="45720" rtlCol="0" anchor="t">
            <a:normAutofit/>
          </a:bodyPr>
          <a:lstStyle/>
          <a:p>
            <a:pPr marL="0" indent="0">
              <a:buNone/>
            </a:pPr>
            <a:r>
              <a:rPr lang="en-US" sz="2400">
                <a:solidFill>
                  <a:schemeClr val="bg1"/>
                </a:solidFill>
              </a:rPr>
              <a:t>I can</a:t>
            </a:r>
          </a:p>
        </p:txBody>
      </p:sp>
      <p:pic>
        <p:nvPicPr>
          <p:cNvPr id="5" name="Picture 4" descr="Lone person stanging on misty jagged mountain">
            <a:extLst>
              <a:ext uri="{FF2B5EF4-FFF2-40B4-BE49-F238E27FC236}">
                <a16:creationId xmlns:a16="http://schemas.microsoft.com/office/drawing/2014/main" id="{5CB949B5-92EA-4209-A467-E39EBB10D0BB}"/>
              </a:ext>
            </a:extLst>
          </p:cNvPr>
          <p:cNvPicPr>
            <a:picLocks noChangeAspect="1"/>
          </p:cNvPicPr>
          <p:nvPr/>
        </p:nvPicPr>
        <p:blipFill rotWithShape="1">
          <a:blip r:embed="rId2"/>
          <a:srcRect t="31061" b="26981"/>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216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797EE-1C48-472A-B473-4985881FD1B1}"/>
              </a:ext>
            </a:extLst>
          </p:cNvPr>
          <p:cNvSpPr>
            <a:spLocks noGrp="1"/>
          </p:cNvSpPr>
          <p:nvPr>
            <p:ph type="title"/>
          </p:nvPr>
        </p:nvSpPr>
        <p:spPr>
          <a:xfrm>
            <a:off x="838199" y="1174819"/>
            <a:ext cx="6143625" cy="2858363"/>
          </a:xfrm>
        </p:spPr>
        <p:txBody>
          <a:bodyPr vert="horz" lIns="91440" tIns="45720" rIns="91440" bIns="45720" rtlCol="0" anchor="b">
            <a:normAutofit/>
          </a:bodyPr>
          <a:lstStyle/>
          <a:p>
            <a:r>
              <a:rPr lang="en-US" sz="6700">
                <a:solidFill>
                  <a:schemeClr val="bg1"/>
                </a:solidFill>
              </a:rPr>
              <a:t>Brightstorm Chapter 22 – Ghost Sky-Ship</a:t>
            </a:r>
          </a:p>
        </p:txBody>
      </p:sp>
      <p:pic>
        <p:nvPicPr>
          <p:cNvPr id="5" name="Content Placeholder 4">
            <a:extLst>
              <a:ext uri="{FF2B5EF4-FFF2-40B4-BE49-F238E27FC236}">
                <a16:creationId xmlns:a16="http://schemas.microsoft.com/office/drawing/2014/main" id="{350864F3-733D-42A3-B1DA-07CDC6E4CA0F}"/>
              </a:ext>
            </a:extLst>
          </p:cNvPr>
          <p:cNvPicPr>
            <a:picLocks noGrp="1" noChangeAspect="1"/>
          </p:cNvPicPr>
          <p:nvPr>
            <p:ph idx="1"/>
          </p:nvPr>
        </p:nvPicPr>
        <p:blipFill rotWithShape="1">
          <a:blip r:embed="rId2"/>
          <a:srcRect r="1" b="1449"/>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12" name="Group 11">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3" name="Freeform: Shape 12">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77342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4B54-35EA-431D-B91C-C7813EAC350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FF599DA-6C0C-4BAE-A8AA-A96A00C4B931}"/>
              </a:ext>
            </a:extLst>
          </p:cNvPr>
          <p:cNvPicPr>
            <a:picLocks noGrp="1" noChangeAspect="1"/>
          </p:cNvPicPr>
          <p:nvPr>
            <p:ph idx="1"/>
          </p:nvPr>
        </p:nvPicPr>
        <p:blipFill>
          <a:blip r:embed="rId2"/>
          <a:stretch>
            <a:fillRect/>
          </a:stretch>
        </p:blipFill>
        <p:spPr>
          <a:xfrm>
            <a:off x="175475" y="59291"/>
            <a:ext cx="3396158" cy="6739418"/>
          </a:xfrm>
        </p:spPr>
      </p:pic>
      <p:pic>
        <p:nvPicPr>
          <p:cNvPr id="7" name="Picture 6">
            <a:extLst>
              <a:ext uri="{FF2B5EF4-FFF2-40B4-BE49-F238E27FC236}">
                <a16:creationId xmlns:a16="http://schemas.microsoft.com/office/drawing/2014/main" id="{DE12A019-E1E9-472A-B325-7E94C2F6A2B3}"/>
              </a:ext>
            </a:extLst>
          </p:cNvPr>
          <p:cNvPicPr>
            <a:picLocks noChangeAspect="1"/>
          </p:cNvPicPr>
          <p:nvPr/>
        </p:nvPicPr>
        <p:blipFill>
          <a:blip r:embed="rId3"/>
          <a:stretch>
            <a:fillRect/>
          </a:stretch>
        </p:blipFill>
        <p:spPr>
          <a:xfrm>
            <a:off x="4562475" y="46289"/>
            <a:ext cx="3231604" cy="6672664"/>
          </a:xfrm>
          <a:prstGeom prst="rect">
            <a:avLst/>
          </a:prstGeom>
        </p:spPr>
      </p:pic>
      <p:pic>
        <p:nvPicPr>
          <p:cNvPr id="9" name="Picture 8">
            <a:extLst>
              <a:ext uri="{FF2B5EF4-FFF2-40B4-BE49-F238E27FC236}">
                <a16:creationId xmlns:a16="http://schemas.microsoft.com/office/drawing/2014/main" id="{96AE8370-0319-4ACC-9650-FDABA93AF27F}"/>
              </a:ext>
            </a:extLst>
          </p:cNvPr>
          <p:cNvPicPr>
            <a:picLocks noChangeAspect="1"/>
          </p:cNvPicPr>
          <p:nvPr/>
        </p:nvPicPr>
        <p:blipFill>
          <a:blip r:embed="rId4"/>
          <a:stretch>
            <a:fillRect/>
          </a:stretch>
        </p:blipFill>
        <p:spPr>
          <a:xfrm>
            <a:off x="8784921" y="80962"/>
            <a:ext cx="3141794" cy="6672664"/>
          </a:xfrm>
          <a:prstGeom prst="rect">
            <a:avLst/>
          </a:prstGeom>
        </p:spPr>
      </p:pic>
    </p:spTree>
    <p:extLst>
      <p:ext uri="{BB962C8B-B14F-4D97-AF65-F5344CB8AC3E}">
        <p14:creationId xmlns:p14="http://schemas.microsoft.com/office/powerpoint/2010/main" val="205477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1FCB-EB24-44F3-AA91-FFAFF2BBE33F}"/>
              </a:ext>
            </a:extLst>
          </p:cNvPr>
          <p:cNvSpPr>
            <a:spLocks noGrp="1"/>
          </p:cNvSpPr>
          <p:nvPr>
            <p:ph type="title"/>
          </p:nvPr>
        </p:nvSpPr>
        <p:spPr>
          <a:xfrm>
            <a:off x="838200" y="487210"/>
            <a:ext cx="10515600" cy="1325563"/>
          </a:xfrm>
        </p:spPr>
        <p:txBody>
          <a:bodyPr/>
          <a:lstStyle/>
          <a:p>
            <a:endParaRPr lang="en-GB"/>
          </a:p>
        </p:txBody>
      </p:sp>
      <p:pic>
        <p:nvPicPr>
          <p:cNvPr id="7" name="Content Placeholder 6">
            <a:extLst>
              <a:ext uri="{FF2B5EF4-FFF2-40B4-BE49-F238E27FC236}">
                <a16:creationId xmlns:a16="http://schemas.microsoft.com/office/drawing/2014/main" id="{4FB488B9-9FD6-4AC8-BCF4-A836BE12B426}"/>
              </a:ext>
            </a:extLst>
          </p:cNvPr>
          <p:cNvPicPr>
            <a:picLocks noGrp="1" noChangeAspect="1"/>
          </p:cNvPicPr>
          <p:nvPr>
            <p:ph idx="1"/>
          </p:nvPr>
        </p:nvPicPr>
        <p:blipFill>
          <a:blip r:embed="rId2"/>
          <a:stretch>
            <a:fillRect/>
          </a:stretch>
        </p:blipFill>
        <p:spPr>
          <a:xfrm>
            <a:off x="4695662" y="133350"/>
            <a:ext cx="3095527" cy="6644294"/>
          </a:xfrm>
        </p:spPr>
      </p:pic>
      <p:pic>
        <p:nvPicPr>
          <p:cNvPr id="5" name="Picture 4">
            <a:extLst>
              <a:ext uri="{FF2B5EF4-FFF2-40B4-BE49-F238E27FC236}">
                <a16:creationId xmlns:a16="http://schemas.microsoft.com/office/drawing/2014/main" id="{ACAA78CA-C741-4B4A-8137-81943076F703}"/>
              </a:ext>
            </a:extLst>
          </p:cNvPr>
          <p:cNvPicPr>
            <a:picLocks noChangeAspect="1"/>
          </p:cNvPicPr>
          <p:nvPr/>
        </p:nvPicPr>
        <p:blipFill>
          <a:blip r:embed="rId3"/>
          <a:stretch>
            <a:fillRect/>
          </a:stretch>
        </p:blipFill>
        <p:spPr>
          <a:xfrm>
            <a:off x="178887" y="133350"/>
            <a:ext cx="2990850" cy="6591300"/>
          </a:xfrm>
          <a:prstGeom prst="rect">
            <a:avLst/>
          </a:prstGeom>
        </p:spPr>
      </p:pic>
      <p:pic>
        <p:nvPicPr>
          <p:cNvPr id="9" name="Picture 8">
            <a:extLst>
              <a:ext uri="{FF2B5EF4-FFF2-40B4-BE49-F238E27FC236}">
                <a16:creationId xmlns:a16="http://schemas.microsoft.com/office/drawing/2014/main" id="{D304AFA3-F6F4-4E47-ABA8-778C6EF0FE40}"/>
              </a:ext>
            </a:extLst>
          </p:cNvPr>
          <p:cNvPicPr>
            <a:picLocks noChangeAspect="1"/>
          </p:cNvPicPr>
          <p:nvPr/>
        </p:nvPicPr>
        <p:blipFill>
          <a:blip r:embed="rId4"/>
          <a:stretch>
            <a:fillRect/>
          </a:stretch>
        </p:blipFill>
        <p:spPr>
          <a:xfrm>
            <a:off x="8650200" y="133350"/>
            <a:ext cx="3133725" cy="6562725"/>
          </a:xfrm>
          <a:prstGeom prst="rect">
            <a:avLst/>
          </a:prstGeom>
        </p:spPr>
      </p:pic>
    </p:spTree>
    <p:extLst>
      <p:ext uri="{BB962C8B-B14F-4D97-AF65-F5344CB8AC3E}">
        <p14:creationId xmlns:p14="http://schemas.microsoft.com/office/powerpoint/2010/main" val="4178262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514E-D6DD-4A5E-B802-26CAF11CF2A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1FCE3B3-1D57-4110-919A-32B13641347D}"/>
              </a:ext>
            </a:extLst>
          </p:cNvPr>
          <p:cNvPicPr>
            <a:picLocks noGrp="1" noChangeAspect="1"/>
          </p:cNvPicPr>
          <p:nvPr>
            <p:ph idx="1"/>
          </p:nvPr>
        </p:nvPicPr>
        <p:blipFill>
          <a:blip r:embed="rId2"/>
          <a:stretch>
            <a:fillRect/>
          </a:stretch>
        </p:blipFill>
        <p:spPr>
          <a:xfrm>
            <a:off x="234873" y="147137"/>
            <a:ext cx="3122102" cy="6620014"/>
          </a:xfrm>
        </p:spPr>
      </p:pic>
      <p:pic>
        <p:nvPicPr>
          <p:cNvPr id="7" name="Picture 6">
            <a:extLst>
              <a:ext uri="{FF2B5EF4-FFF2-40B4-BE49-F238E27FC236}">
                <a16:creationId xmlns:a16="http://schemas.microsoft.com/office/drawing/2014/main" id="{FACA1370-EBD4-4F21-922B-39D061513638}"/>
              </a:ext>
            </a:extLst>
          </p:cNvPr>
          <p:cNvPicPr>
            <a:picLocks noChangeAspect="1"/>
          </p:cNvPicPr>
          <p:nvPr/>
        </p:nvPicPr>
        <p:blipFill>
          <a:blip r:embed="rId3"/>
          <a:stretch>
            <a:fillRect/>
          </a:stretch>
        </p:blipFill>
        <p:spPr>
          <a:xfrm>
            <a:off x="4552950" y="123825"/>
            <a:ext cx="3086100" cy="6610350"/>
          </a:xfrm>
          <a:prstGeom prst="rect">
            <a:avLst/>
          </a:prstGeom>
        </p:spPr>
      </p:pic>
      <p:pic>
        <p:nvPicPr>
          <p:cNvPr id="9" name="Picture 8">
            <a:extLst>
              <a:ext uri="{FF2B5EF4-FFF2-40B4-BE49-F238E27FC236}">
                <a16:creationId xmlns:a16="http://schemas.microsoft.com/office/drawing/2014/main" id="{26000337-C328-4B7B-B839-0CC77B3076CA}"/>
              </a:ext>
            </a:extLst>
          </p:cNvPr>
          <p:cNvPicPr>
            <a:picLocks noChangeAspect="1"/>
          </p:cNvPicPr>
          <p:nvPr/>
        </p:nvPicPr>
        <p:blipFill>
          <a:blip r:embed="rId4"/>
          <a:stretch>
            <a:fillRect/>
          </a:stretch>
        </p:blipFill>
        <p:spPr>
          <a:xfrm>
            <a:off x="8524875" y="123825"/>
            <a:ext cx="3432252" cy="6665685"/>
          </a:xfrm>
          <a:prstGeom prst="rect">
            <a:avLst/>
          </a:prstGeom>
        </p:spPr>
      </p:pic>
    </p:spTree>
    <p:extLst>
      <p:ext uri="{BB962C8B-B14F-4D97-AF65-F5344CB8AC3E}">
        <p14:creationId xmlns:p14="http://schemas.microsoft.com/office/powerpoint/2010/main" val="241111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10A-27D4-449D-9FAE-D1BFCFF8F30B}"/>
              </a:ext>
            </a:extLst>
          </p:cNvPr>
          <p:cNvSpPr>
            <a:spLocks noGrp="1"/>
          </p:cNvSpPr>
          <p:nvPr>
            <p:ph type="title"/>
          </p:nvPr>
        </p:nvSpPr>
        <p:spPr>
          <a:xfrm>
            <a:off x="83599" y="85988"/>
            <a:ext cx="11697069" cy="792902"/>
          </a:xfrm>
        </p:spPr>
        <p:txBody>
          <a:bodyPr/>
          <a:lstStyle/>
          <a:p>
            <a:r>
              <a:rPr lang="en-GB" dirty="0"/>
              <a:t>Activity – Plan</a:t>
            </a:r>
          </a:p>
        </p:txBody>
      </p:sp>
      <p:sp>
        <p:nvSpPr>
          <p:cNvPr id="3" name="Content Placeholder 2">
            <a:extLst>
              <a:ext uri="{FF2B5EF4-FFF2-40B4-BE49-F238E27FC236}">
                <a16:creationId xmlns:a16="http://schemas.microsoft.com/office/drawing/2014/main" id="{0BF6C6CC-A125-4A49-8BAF-99613123E1CF}"/>
              </a:ext>
            </a:extLst>
          </p:cNvPr>
          <p:cNvSpPr>
            <a:spLocks noGrp="1"/>
          </p:cNvSpPr>
          <p:nvPr>
            <p:ph idx="1"/>
          </p:nvPr>
        </p:nvSpPr>
        <p:spPr>
          <a:xfrm>
            <a:off x="83598" y="1028995"/>
            <a:ext cx="11952891" cy="5605070"/>
          </a:xfrm>
        </p:spPr>
        <p:txBody>
          <a:bodyPr>
            <a:normAutofit/>
          </a:bodyPr>
          <a:lstStyle/>
          <a:p>
            <a:r>
              <a:rPr lang="en-GB" dirty="0"/>
              <a:t>You are going to need to plan your Newspaper Article.</a:t>
            </a:r>
          </a:p>
          <a:p>
            <a:pPr marL="0" indent="0">
              <a:buNone/>
            </a:pPr>
            <a:r>
              <a:rPr lang="en-GB" dirty="0"/>
              <a:t>Task:</a:t>
            </a:r>
          </a:p>
          <a:p>
            <a:r>
              <a:rPr lang="en-GB" dirty="0"/>
              <a:t>You are a news reporter who has arrived in South Polaris just behind the Aurora, and you see the sky-ship crash deep into the forest.</a:t>
            </a:r>
          </a:p>
          <a:p>
            <a:endParaRPr lang="en-GB" dirty="0"/>
          </a:p>
          <a:p>
            <a:r>
              <a:rPr lang="en-GB" dirty="0"/>
              <a:t>Your job is to cover the events of the crash!</a:t>
            </a:r>
          </a:p>
          <a:p>
            <a:r>
              <a:rPr lang="en-GB" dirty="0"/>
              <a:t>Who was there?</a:t>
            </a:r>
          </a:p>
          <a:p>
            <a:r>
              <a:rPr lang="en-GB" dirty="0"/>
              <a:t>What happened?</a:t>
            </a:r>
          </a:p>
          <a:p>
            <a:r>
              <a:rPr lang="en-GB" dirty="0"/>
              <a:t>Why it happened?</a:t>
            </a:r>
          </a:p>
          <a:p>
            <a:r>
              <a:rPr lang="en-GB" dirty="0"/>
              <a:t>What happened after and who was involved?</a:t>
            </a:r>
          </a:p>
          <a:p>
            <a:r>
              <a:rPr lang="en-GB" dirty="0"/>
              <a:t>What did the characters say when you interviewed them</a:t>
            </a:r>
          </a:p>
        </p:txBody>
      </p:sp>
    </p:spTree>
    <p:extLst>
      <p:ext uri="{BB962C8B-B14F-4D97-AF65-F5344CB8AC3E}">
        <p14:creationId xmlns:p14="http://schemas.microsoft.com/office/powerpoint/2010/main" val="2910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3931C-D7C6-4F17-B0E0-34994B681FB1}"/>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PE 0930 -1030</a:t>
            </a:r>
          </a:p>
        </p:txBody>
      </p:sp>
      <p:pic>
        <p:nvPicPr>
          <p:cNvPr id="5" name="Picture 4" descr="Metal tic-tac-toe game pieces">
            <a:extLst>
              <a:ext uri="{FF2B5EF4-FFF2-40B4-BE49-F238E27FC236}">
                <a16:creationId xmlns:a16="http://schemas.microsoft.com/office/drawing/2014/main" id="{F464276E-2228-4957-8116-21A4493EBA92}"/>
              </a:ext>
            </a:extLst>
          </p:cNvPr>
          <p:cNvPicPr>
            <a:picLocks noChangeAspect="1"/>
          </p:cNvPicPr>
          <p:nvPr/>
        </p:nvPicPr>
        <p:blipFill rotWithShape="1">
          <a:blip r:embed="rId2"/>
          <a:srcRect t="36739" b="23261"/>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0561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D90A-138D-443A-A6E2-2622AB29B997}"/>
              </a:ext>
            </a:extLst>
          </p:cNvPr>
          <p:cNvSpPr>
            <a:spLocks noGrp="1"/>
          </p:cNvSpPr>
          <p:nvPr>
            <p:ph type="title"/>
          </p:nvPr>
        </p:nvSpPr>
        <p:spPr/>
        <p:txBody>
          <a:bodyPr/>
          <a:lstStyle/>
          <a:p>
            <a:r>
              <a:rPr lang="en-GB" dirty="0"/>
              <a:t>Before you write the article…</a:t>
            </a:r>
          </a:p>
        </p:txBody>
      </p:sp>
      <p:sp>
        <p:nvSpPr>
          <p:cNvPr id="3" name="Content Placeholder 2">
            <a:extLst>
              <a:ext uri="{FF2B5EF4-FFF2-40B4-BE49-F238E27FC236}">
                <a16:creationId xmlns:a16="http://schemas.microsoft.com/office/drawing/2014/main" id="{1E63CBC3-2069-47BC-9377-72AF7FDD2B7A}"/>
              </a:ext>
            </a:extLst>
          </p:cNvPr>
          <p:cNvSpPr>
            <a:spLocks noGrp="1"/>
          </p:cNvSpPr>
          <p:nvPr>
            <p:ph idx="1"/>
          </p:nvPr>
        </p:nvSpPr>
        <p:spPr/>
        <p:txBody>
          <a:bodyPr>
            <a:normAutofit lnSpcReduction="10000"/>
          </a:bodyPr>
          <a:lstStyle/>
          <a:p>
            <a:r>
              <a:rPr lang="en-GB" dirty="0"/>
              <a:t>You need to plan what you are going to write in each section:</a:t>
            </a:r>
          </a:p>
          <a:p>
            <a:r>
              <a:rPr lang="en-GB" dirty="0"/>
              <a:t>Bullet point some ideas for each section that you could cover in your report!</a:t>
            </a:r>
          </a:p>
          <a:p>
            <a:r>
              <a:rPr lang="en-GB" dirty="0"/>
              <a:t>Headline:</a:t>
            </a:r>
          </a:p>
          <a:p>
            <a:r>
              <a:rPr lang="en-GB" dirty="0" err="1"/>
              <a:t>Byline</a:t>
            </a:r>
            <a:r>
              <a:rPr lang="en-GB" dirty="0"/>
              <a:t>:</a:t>
            </a:r>
          </a:p>
          <a:p>
            <a:r>
              <a:rPr lang="en-GB" dirty="0"/>
              <a:t>Intro:</a:t>
            </a:r>
          </a:p>
          <a:p>
            <a:r>
              <a:rPr lang="en-GB" dirty="0"/>
              <a:t>Lead:</a:t>
            </a:r>
          </a:p>
          <a:p>
            <a:r>
              <a:rPr lang="en-GB" dirty="0"/>
              <a:t>Body:</a:t>
            </a:r>
          </a:p>
          <a:p>
            <a:r>
              <a:rPr lang="en-GB" dirty="0"/>
              <a:t>Tail:</a:t>
            </a:r>
          </a:p>
          <a:p>
            <a:endParaRPr lang="en-GB" dirty="0"/>
          </a:p>
        </p:txBody>
      </p:sp>
    </p:spTree>
    <p:extLst>
      <p:ext uri="{BB962C8B-B14F-4D97-AF65-F5344CB8AC3E}">
        <p14:creationId xmlns:p14="http://schemas.microsoft.com/office/powerpoint/2010/main" val="15352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96D5-6275-4CDD-8A55-32763416D7BE}"/>
              </a:ext>
            </a:extLst>
          </p:cNvPr>
          <p:cNvSpPr>
            <a:spLocks noGrp="1"/>
          </p:cNvSpPr>
          <p:nvPr>
            <p:ph type="title"/>
          </p:nvPr>
        </p:nvSpPr>
        <p:spPr>
          <a:xfrm>
            <a:off x="0" y="18256"/>
            <a:ext cx="11780668" cy="1008112"/>
          </a:xfrm>
        </p:spPr>
        <p:txBody>
          <a:bodyPr>
            <a:normAutofit/>
          </a:bodyPr>
          <a:lstStyle/>
          <a:p>
            <a:r>
              <a:rPr lang="en-GB" sz="3600" dirty="0"/>
              <a:t>Example of </a:t>
            </a:r>
            <a:r>
              <a:rPr lang="en-GB" sz="3600" dirty="0" err="1"/>
              <a:t>Activity:</a:t>
            </a:r>
            <a:r>
              <a:rPr lang="en-GB" sz="2000" dirty="0" err="1">
                <a:highlight>
                  <a:srgbClr val="00FFFF"/>
                </a:highlight>
              </a:rPr>
              <a:t>I</a:t>
            </a:r>
            <a:r>
              <a:rPr lang="en-GB" sz="2000" dirty="0">
                <a:highlight>
                  <a:srgbClr val="00FFFF"/>
                </a:highlight>
              </a:rPr>
              <a:t> have given you the first few points to give you an idea of what </a:t>
            </a:r>
            <a:r>
              <a:rPr lang="en-GB" sz="2000">
                <a:highlight>
                  <a:srgbClr val="00FFFF"/>
                </a:highlight>
              </a:rPr>
              <a:t>I expect.</a:t>
            </a:r>
            <a:endParaRPr lang="en-GB" dirty="0">
              <a:highlight>
                <a:srgbClr val="00FFFF"/>
              </a:highlight>
            </a:endParaRPr>
          </a:p>
        </p:txBody>
      </p:sp>
      <p:sp>
        <p:nvSpPr>
          <p:cNvPr id="3" name="Content Placeholder 2">
            <a:extLst>
              <a:ext uri="{FF2B5EF4-FFF2-40B4-BE49-F238E27FC236}">
                <a16:creationId xmlns:a16="http://schemas.microsoft.com/office/drawing/2014/main" id="{9D326446-E999-4ABF-BAC3-2ADA9ED198C5}"/>
              </a:ext>
            </a:extLst>
          </p:cNvPr>
          <p:cNvSpPr>
            <a:spLocks noGrp="1"/>
          </p:cNvSpPr>
          <p:nvPr>
            <p:ph idx="1"/>
          </p:nvPr>
        </p:nvSpPr>
        <p:spPr>
          <a:xfrm>
            <a:off x="167951" y="933061"/>
            <a:ext cx="11849878" cy="5514392"/>
          </a:xfrm>
        </p:spPr>
        <p:txBody>
          <a:bodyPr>
            <a:normAutofit fontScale="92500" lnSpcReduction="10000"/>
          </a:bodyPr>
          <a:lstStyle/>
          <a:p>
            <a:r>
              <a:rPr lang="en-GB" i="1" dirty="0"/>
              <a:t>Headline – </a:t>
            </a:r>
            <a:r>
              <a:rPr lang="en-GB" i="1" dirty="0" err="1"/>
              <a:t>Lontown</a:t>
            </a:r>
            <a:r>
              <a:rPr lang="en-GB" i="1" dirty="0"/>
              <a:t> Locals Come Crash Down To Earth</a:t>
            </a:r>
          </a:p>
          <a:p>
            <a:r>
              <a:rPr lang="en-GB" i="1" dirty="0" err="1"/>
              <a:t>Byline</a:t>
            </a:r>
            <a:r>
              <a:rPr lang="en-GB" i="1" dirty="0"/>
              <a:t> – by Mr Hall: Reporter for </a:t>
            </a:r>
            <a:r>
              <a:rPr lang="en-GB" i="1" dirty="0" err="1"/>
              <a:t>Lontown</a:t>
            </a:r>
            <a:r>
              <a:rPr lang="en-GB" i="1" dirty="0"/>
              <a:t> News Today find or find on Tatter: @MrHallisapunintendedhero. </a:t>
            </a:r>
          </a:p>
          <a:p>
            <a:r>
              <a:rPr lang="en-GB" i="1" dirty="0"/>
              <a:t>Lead – Disaster strikes the Aurora Sky Ship! Arthur and Maudie </a:t>
            </a:r>
            <a:r>
              <a:rPr lang="en-GB" i="1" dirty="0" err="1"/>
              <a:t>Brightstorm</a:t>
            </a:r>
            <a:r>
              <a:rPr lang="en-GB" i="1" dirty="0"/>
              <a:t> along with Harriet Culpepper (and their crew) have hit a snag in their expedition as they crash into a forest in South Polaris.</a:t>
            </a:r>
          </a:p>
          <a:p>
            <a:pPr marL="342900" indent="-342900" eaLnBrk="0" fontAlgn="base" hangingPunct="0">
              <a:spcBef>
                <a:spcPct val="0"/>
              </a:spcBef>
              <a:spcAft>
                <a:spcPct val="0"/>
              </a:spcAft>
              <a:buFont typeface="Arial" panose="020B0604020202020204" pitchFamily="34" charset="0"/>
              <a:buChar char="•"/>
              <a:defRPr/>
            </a:pPr>
            <a:endParaRPr lang="en-GB" dirty="0"/>
          </a:p>
          <a:p>
            <a:pPr marL="342900" indent="-342900" eaLnBrk="0" fontAlgn="base" hangingPunct="0">
              <a:spcBef>
                <a:spcPct val="0"/>
              </a:spcBef>
              <a:spcAft>
                <a:spcPct val="0"/>
              </a:spcAft>
              <a:buFont typeface="Arial" panose="020B0604020202020204" pitchFamily="34" charset="0"/>
              <a:buChar char="•"/>
              <a:defRPr/>
            </a:pPr>
            <a:r>
              <a:rPr lang="en-GB" dirty="0"/>
              <a:t>Focus on putting your work into the body:</a:t>
            </a:r>
          </a:p>
          <a:p>
            <a:pPr marL="342900" indent="-342900" eaLnBrk="0" fontAlgn="base" hangingPunct="0">
              <a:spcBef>
                <a:spcPct val="0"/>
              </a:spcBef>
              <a:spcAft>
                <a:spcPct val="0"/>
              </a:spcAft>
              <a:buFont typeface="Arial" panose="020B0604020202020204" pitchFamily="34" charset="0"/>
              <a:buChar char="•"/>
              <a:defRPr/>
            </a:pPr>
            <a:endParaRPr lang="en-GB" dirty="0"/>
          </a:p>
          <a:p>
            <a:pPr marL="342900" indent="-342900" eaLnBrk="0" fontAlgn="base" hangingPunct="0">
              <a:spcBef>
                <a:spcPct val="0"/>
              </a:spcBef>
              <a:spcAft>
                <a:spcPct val="0"/>
              </a:spcAft>
              <a:buFont typeface="Arial" panose="020B0604020202020204" pitchFamily="34" charset="0"/>
              <a:buChar char="•"/>
              <a:defRPr/>
            </a:pPr>
            <a:r>
              <a:rPr lang="en-GB" dirty="0"/>
              <a:t>Body – </a:t>
            </a:r>
            <a:r>
              <a:rPr lang="en-GB" sz="1800" dirty="0">
                <a:solidFill>
                  <a:srgbClr val="1C1C1C"/>
                </a:solidFill>
                <a:highlight>
                  <a:srgbClr val="FFFF00"/>
                </a:highlight>
                <a:latin typeface="Twinkl"/>
              </a:rPr>
              <a:t>Add more information and detail to your lead paragraph; Include background information, evidence, facts and quotes from people involved in or connected to the event/story; </a:t>
            </a:r>
          </a:p>
          <a:p>
            <a:pPr marL="342900" indent="-342900" eaLnBrk="0" fontAlgn="base" hangingPunct="0">
              <a:spcBef>
                <a:spcPct val="0"/>
              </a:spcBef>
              <a:spcAft>
                <a:spcPct val="0"/>
              </a:spcAft>
              <a:buFont typeface="Arial" panose="020B0604020202020204" pitchFamily="34" charset="0"/>
              <a:buChar char="•"/>
              <a:defRPr/>
            </a:pPr>
            <a:r>
              <a:rPr lang="en-GB" sz="1800" dirty="0">
                <a:solidFill>
                  <a:srgbClr val="1C1C1C"/>
                </a:solidFill>
                <a:highlight>
                  <a:srgbClr val="FFFF00"/>
                </a:highlight>
                <a:latin typeface="Twinkl"/>
              </a:rPr>
              <a:t>Continue to write in order of importance, putting the most important information in the first few paragraphs of the body section.</a:t>
            </a:r>
          </a:p>
          <a:p>
            <a:pPr marL="0" indent="0">
              <a:buNone/>
            </a:pPr>
            <a:endParaRPr lang="en-GB" dirty="0"/>
          </a:p>
          <a:p>
            <a:pPr marL="342900" indent="-342900" eaLnBrk="0" fontAlgn="base" hangingPunct="0">
              <a:spcBef>
                <a:spcPct val="0"/>
              </a:spcBef>
              <a:spcAft>
                <a:spcPct val="0"/>
              </a:spcAft>
              <a:buFont typeface="Arial" panose="020B0604020202020204" pitchFamily="34" charset="0"/>
              <a:buChar char="•"/>
              <a:defRPr/>
            </a:pPr>
            <a:r>
              <a:rPr lang="en-GB" sz="1900" dirty="0"/>
              <a:t>Tail-</a:t>
            </a:r>
            <a:r>
              <a:rPr lang="en-GB" sz="1900" dirty="0">
                <a:highlight>
                  <a:srgbClr val="FFFF00"/>
                </a:highlight>
              </a:rPr>
              <a:t> </a:t>
            </a:r>
            <a:r>
              <a:rPr lang="en-GB" sz="1900" dirty="0">
                <a:solidFill>
                  <a:srgbClr val="1C1C1C"/>
                </a:solidFill>
                <a:highlight>
                  <a:srgbClr val="FFFF00"/>
                </a:highlight>
                <a:latin typeface="Twinkl"/>
              </a:rPr>
              <a:t>Give the reader the opportunity to gain additional information if they are particularly interested in the topic of the news report;</a:t>
            </a:r>
          </a:p>
          <a:p>
            <a:pPr marL="0" indent="0" eaLnBrk="0" fontAlgn="base" hangingPunct="0">
              <a:spcBef>
                <a:spcPct val="0"/>
              </a:spcBef>
              <a:spcAft>
                <a:spcPct val="0"/>
              </a:spcAft>
              <a:buNone/>
              <a:defRPr/>
            </a:pPr>
            <a:r>
              <a:rPr lang="en-GB" sz="1900" dirty="0">
                <a:solidFill>
                  <a:srgbClr val="1C1C1C"/>
                </a:solidFill>
                <a:highlight>
                  <a:srgbClr val="FFFF00"/>
                </a:highlight>
                <a:latin typeface="Twinkl"/>
              </a:rPr>
              <a:t>Include a final quote from a witness or expert that helps to sum up the story or that could hint at what might happen next.</a:t>
            </a:r>
          </a:p>
          <a:p>
            <a:endParaRPr lang="en-GB" dirty="0"/>
          </a:p>
        </p:txBody>
      </p:sp>
    </p:spTree>
    <p:extLst>
      <p:ext uri="{BB962C8B-B14F-4D97-AF65-F5344CB8AC3E}">
        <p14:creationId xmlns:p14="http://schemas.microsoft.com/office/powerpoint/2010/main" val="188707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5257A-5A5E-4BA2-BD2D-EB4E8EC331FD}"/>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Lunch</a:t>
            </a:r>
          </a:p>
        </p:txBody>
      </p:sp>
      <p:pic>
        <p:nvPicPr>
          <p:cNvPr id="5" name="Picture 4" descr="Western food arranged on table">
            <a:extLst>
              <a:ext uri="{FF2B5EF4-FFF2-40B4-BE49-F238E27FC236}">
                <a16:creationId xmlns:a16="http://schemas.microsoft.com/office/drawing/2014/main" id="{F386085A-525B-4570-9BE1-300832EDC10E}"/>
              </a:ext>
            </a:extLst>
          </p:cNvPr>
          <p:cNvPicPr>
            <a:picLocks noChangeAspect="1"/>
          </p:cNvPicPr>
          <p:nvPr/>
        </p:nvPicPr>
        <p:blipFill rotWithShape="1">
          <a:blip r:embed="rId2"/>
          <a:srcRect t="16737" b="38319"/>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8801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E75DF-167F-44BD-B2A7-33A2A2847EB2}"/>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dirty="0">
                <a:solidFill>
                  <a:schemeClr val="bg1"/>
                </a:solidFill>
              </a:rPr>
              <a:t>ART – John Dobson</a:t>
            </a:r>
          </a:p>
        </p:txBody>
      </p:sp>
      <p:pic>
        <p:nvPicPr>
          <p:cNvPr id="5" name="Picture 4" descr="Watercolor abstract background">
            <a:extLst>
              <a:ext uri="{FF2B5EF4-FFF2-40B4-BE49-F238E27FC236}">
                <a16:creationId xmlns:a16="http://schemas.microsoft.com/office/drawing/2014/main" id="{0CB35E19-F21B-4740-80AB-186203807E31}"/>
              </a:ext>
            </a:extLst>
          </p:cNvPr>
          <p:cNvPicPr>
            <a:picLocks noChangeAspect="1"/>
          </p:cNvPicPr>
          <p:nvPr/>
        </p:nvPicPr>
        <p:blipFill rotWithShape="1">
          <a:blip r:embed="rId2"/>
          <a:srcRect t="25404" b="32193"/>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37803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7D72-5B36-4402-8D7E-1FFECDF21623}"/>
              </a:ext>
            </a:extLst>
          </p:cNvPr>
          <p:cNvSpPr>
            <a:spLocks noGrp="1"/>
          </p:cNvSpPr>
          <p:nvPr>
            <p:ph type="title"/>
          </p:nvPr>
        </p:nvSpPr>
        <p:spPr/>
        <p:txBody>
          <a:bodyPr/>
          <a:lstStyle/>
          <a:p>
            <a:r>
              <a:rPr lang="en-GB" dirty="0"/>
              <a:t>Who is John Dobson?</a:t>
            </a:r>
          </a:p>
        </p:txBody>
      </p:sp>
      <p:sp>
        <p:nvSpPr>
          <p:cNvPr id="3" name="Content Placeholder 2">
            <a:extLst>
              <a:ext uri="{FF2B5EF4-FFF2-40B4-BE49-F238E27FC236}">
                <a16:creationId xmlns:a16="http://schemas.microsoft.com/office/drawing/2014/main" id="{242A563C-4D58-4965-84A9-C5FEDE052A31}"/>
              </a:ext>
            </a:extLst>
          </p:cNvPr>
          <p:cNvSpPr>
            <a:spLocks noGrp="1"/>
          </p:cNvSpPr>
          <p:nvPr>
            <p:ph idx="1"/>
          </p:nvPr>
        </p:nvSpPr>
        <p:spPr/>
        <p:txBody>
          <a:bodyPr/>
          <a:lstStyle/>
          <a:p>
            <a:r>
              <a:rPr lang="en-GB" b="0" i="0" dirty="0">
                <a:solidFill>
                  <a:srgbClr val="444444"/>
                </a:solidFill>
                <a:effectLst/>
                <a:latin typeface="Roboto"/>
              </a:rPr>
              <a:t>John Dobson (1787 – 8 January 1865) was a 19th-century English architect in the neoclassical tradition. He became the most noted architect in the North of England. </a:t>
            </a:r>
          </a:p>
          <a:p>
            <a:endParaRPr lang="en-GB" dirty="0">
              <a:solidFill>
                <a:srgbClr val="444444"/>
              </a:solidFill>
              <a:latin typeface="Roboto"/>
            </a:endParaRPr>
          </a:p>
          <a:p>
            <a:r>
              <a:rPr lang="en-GB" b="0" i="0" dirty="0">
                <a:solidFill>
                  <a:srgbClr val="444444"/>
                </a:solidFill>
                <a:effectLst/>
                <a:latin typeface="Roboto"/>
              </a:rPr>
              <a:t>During his career he designed more than 50 churches and 100 private houses. However, he is best known for designing Newcastle railway station and for his work with Richard Grainger developing the centre of Newcastle in a neoclassical style.</a:t>
            </a:r>
            <a:endParaRPr lang="en-GB" dirty="0"/>
          </a:p>
        </p:txBody>
      </p:sp>
    </p:spTree>
    <p:extLst>
      <p:ext uri="{BB962C8B-B14F-4D97-AF65-F5344CB8AC3E}">
        <p14:creationId xmlns:p14="http://schemas.microsoft.com/office/powerpoint/2010/main" val="2717292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D592-331A-4B98-BF33-4B09802140A5}"/>
              </a:ext>
            </a:extLst>
          </p:cNvPr>
          <p:cNvSpPr>
            <a:spLocks noGrp="1"/>
          </p:cNvSpPr>
          <p:nvPr>
            <p:ph type="title"/>
          </p:nvPr>
        </p:nvSpPr>
        <p:spPr/>
        <p:txBody>
          <a:bodyPr/>
          <a:lstStyle/>
          <a:p>
            <a:r>
              <a:rPr lang="en-GB"/>
              <a:t>Newcastle Railway Station </a:t>
            </a:r>
            <a:endParaRPr lang="en-GB" dirty="0"/>
          </a:p>
        </p:txBody>
      </p:sp>
      <p:pic>
        <p:nvPicPr>
          <p:cNvPr id="5" name="Content Placeholder 4">
            <a:extLst>
              <a:ext uri="{FF2B5EF4-FFF2-40B4-BE49-F238E27FC236}">
                <a16:creationId xmlns:a16="http://schemas.microsoft.com/office/drawing/2014/main" id="{99A32498-A60B-4A11-9CE0-8CDA6694EAD4}"/>
              </a:ext>
            </a:extLst>
          </p:cNvPr>
          <p:cNvPicPr>
            <a:picLocks noGrp="1" noChangeAspect="1"/>
          </p:cNvPicPr>
          <p:nvPr>
            <p:ph idx="1"/>
          </p:nvPr>
        </p:nvPicPr>
        <p:blipFill>
          <a:blip r:embed="rId2"/>
          <a:stretch>
            <a:fillRect/>
          </a:stretch>
        </p:blipFill>
        <p:spPr>
          <a:xfrm>
            <a:off x="247527" y="1974914"/>
            <a:ext cx="5445436" cy="4351338"/>
          </a:xfrm>
        </p:spPr>
      </p:pic>
      <p:pic>
        <p:nvPicPr>
          <p:cNvPr id="7" name="Picture 6">
            <a:extLst>
              <a:ext uri="{FF2B5EF4-FFF2-40B4-BE49-F238E27FC236}">
                <a16:creationId xmlns:a16="http://schemas.microsoft.com/office/drawing/2014/main" id="{0A4B33FE-EA25-431F-B7C7-07A84F5668F1}"/>
              </a:ext>
            </a:extLst>
          </p:cNvPr>
          <p:cNvPicPr>
            <a:picLocks noChangeAspect="1"/>
          </p:cNvPicPr>
          <p:nvPr/>
        </p:nvPicPr>
        <p:blipFill>
          <a:blip r:embed="rId3"/>
          <a:stretch>
            <a:fillRect/>
          </a:stretch>
        </p:blipFill>
        <p:spPr>
          <a:xfrm>
            <a:off x="5948486" y="2552700"/>
            <a:ext cx="5995987" cy="2384266"/>
          </a:xfrm>
          <a:prstGeom prst="rect">
            <a:avLst/>
          </a:prstGeom>
        </p:spPr>
      </p:pic>
    </p:spTree>
    <p:extLst>
      <p:ext uri="{BB962C8B-B14F-4D97-AF65-F5344CB8AC3E}">
        <p14:creationId xmlns:p14="http://schemas.microsoft.com/office/powerpoint/2010/main" val="1282559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FE91-B812-4931-9436-AF450B0A0627}"/>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18F596C3-4396-46EB-BEB4-8FF4E6272C39}"/>
              </a:ext>
            </a:extLst>
          </p:cNvPr>
          <p:cNvPicPr>
            <a:picLocks noGrp="1" noChangeAspect="1"/>
          </p:cNvPicPr>
          <p:nvPr>
            <p:ph idx="1"/>
          </p:nvPr>
        </p:nvPicPr>
        <p:blipFill>
          <a:blip r:embed="rId2"/>
          <a:stretch>
            <a:fillRect/>
          </a:stretch>
        </p:blipFill>
        <p:spPr>
          <a:xfrm>
            <a:off x="0" y="2886075"/>
            <a:ext cx="5105400" cy="3971925"/>
          </a:xfrm>
        </p:spPr>
      </p:pic>
      <p:pic>
        <p:nvPicPr>
          <p:cNvPr id="5" name="Picture 4">
            <a:extLst>
              <a:ext uri="{FF2B5EF4-FFF2-40B4-BE49-F238E27FC236}">
                <a16:creationId xmlns:a16="http://schemas.microsoft.com/office/drawing/2014/main" id="{05540422-7B75-4054-A749-FE7085E9811A}"/>
              </a:ext>
            </a:extLst>
          </p:cNvPr>
          <p:cNvPicPr>
            <a:picLocks noChangeAspect="1"/>
          </p:cNvPicPr>
          <p:nvPr/>
        </p:nvPicPr>
        <p:blipFill>
          <a:blip r:embed="rId3"/>
          <a:stretch>
            <a:fillRect/>
          </a:stretch>
        </p:blipFill>
        <p:spPr>
          <a:xfrm>
            <a:off x="94764" y="0"/>
            <a:ext cx="5191125" cy="2914650"/>
          </a:xfrm>
          <a:prstGeom prst="rect">
            <a:avLst/>
          </a:prstGeom>
        </p:spPr>
      </p:pic>
      <p:pic>
        <p:nvPicPr>
          <p:cNvPr id="9" name="Picture 8">
            <a:extLst>
              <a:ext uri="{FF2B5EF4-FFF2-40B4-BE49-F238E27FC236}">
                <a16:creationId xmlns:a16="http://schemas.microsoft.com/office/drawing/2014/main" id="{1E749FFF-AFA0-4909-BD24-35262EC40782}"/>
              </a:ext>
            </a:extLst>
          </p:cNvPr>
          <p:cNvPicPr>
            <a:picLocks noChangeAspect="1"/>
          </p:cNvPicPr>
          <p:nvPr/>
        </p:nvPicPr>
        <p:blipFill>
          <a:blip r:embed="rId4"/>
          <a:stretch>
            <a:fillRect/>
          </a:stretch>
        </p:blipFill>
        <p:spPr>
          <a:xfrm>
            <a:off x="5258288" y="0"/>
            <a:ext cx="3295650" cy="4343400"/>
          </a:xfrm>
          <a:prstGeom prst="rect">
            <a:avLst/>
          </a:prstGeom>
        </p:spPr>
      </p:pic>
      <p:pic>
        <p:nvPicPr>
          <p:cNvPr id="11" name="Picture 10">
            <a:extLst>
              <a:ext uri="{FF2B5EF4-FFF2-40B4-BE49-F238E27FC236}">
                <a16:creationId xmlns:a16="http://schemas.microsoft.com/office/drawing/2014/main" id="{E8A901EB-BCA8-42A5-82D9-5C6FFFA75A1C}"/>
              </a:ext>
            </a:extLst>
          </p:cNvPr>
          <p:cNvPicPr>
            <a:picLocks noChangeAspect="1"/>
          </p:cNvPicPr>
          <p:nvPr/>
        </p:nvPicPr>
        <p:blipFill>
          <a:blip r:embed="rId5"/>
          <a:stretch>
            <a:fillRect/>
          </a:stretch>
        </p:blipFill>
        <p:spPr>
          <a:xfrm>
            <a:off x="8553938" y="0"/>
            <a:ext cx="3171825" cy="3924300"/>
          </a:xfrm>
          <a:prstGeom prst="rect">
            <a:avLst/>
          </a:prstGeom>
        </p:spPr>
      </p:pic>
      <p:pic>
        <p:nvPicPr>
          <p:cNvPr id="13" name="Picture 12">
            <a:extLst>
              <a:ext uri="{FF2B5EF4-FFF2-40B4-BE49-F238E27FC236}">
                <a16:creationId xmlns:a16="http://schemas.microsoft.com/office/drawing/2014/main" id="{1F5DAC80-80BF-494A-8C86-9C8A372500C8}"/>
              </a:ext>
            </a:extLst>
          </p:cNvPr>
          <p:cNvPicPr>
            <a:picLocks noChangeAspect="1"/>
          </p:cNvPicPr>
          <p:nvPr/>
        </p:nvPicPr>
        <p:blipFill>
          <a:blip r:embed="rId6"/>
          <a:stretch>
            <a:fillRect/>
          </a:stretch>
        </p:blipFill>
        <p:spPr>
          <a:xfrm>
            <a:off x="7272825" y="4000500"/>
            <a:ext cx="4505325" cy="2809875"/>
          </a:xfrm>
          <a:prstGeom prst="rect">
            <a:avLst/>
          </a:prstGeom>
        </p:spPr>
      </p:pic>
      <p:sp>
        <p:nvSpPr>
          <p:cNvPr id="14" name="Rectangle 13">
            <a:extLst>
              <a:ext uri="{FF2B5EF4-FFF2-40B4-BE49-F238E27FC236}">
                <a16:creationId xmlns:a16="http://schemas.microsoft.com/office/drawing/2014/main" id="{CBF8A6AB-5445-4FE8-A487-F75FC3E3A0BB}"/>
              </a:ext>
            </a:extLst>
          </p:cNvPr>
          <p:cNvSpPr/>
          <p:nvPr/>
        </p:nvSpPr>
        <p:spPr>
          <a:xfrm>
            <a:off x="5258288" y="4791075"/>
            <a:ext cx="1752112" cy="136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Neoclassical style</a:t>
            </a:r>
          </a:p>
        </p:txBody>
      </p:sp>
    </p:spTree>
    <p:extLst>
      <p:ext uri="{BB962C8B-B14F-4D97-AF65-F5344CB8AC3E}">
        <p14:creationId xmlns:p14="http://schemas.microsoft.com/office/powerpoint/2010/main" val="3333102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2256-3DCA-45A1-940C-2CD5AB64AB2E}"/>
              </a:ext>
            </a:extLst>
          </p:cNvPr>
          <p:cNvSpPr>
            <a:spLocks noGrp="1"/>
          </p:cNvSpPr>
          <p:nvPr>
            <p:ph type="title"/>
          </p:nvPr>
        </p:nvSpPr>
        <p:spPr/>
        <p:txBody>
          <a:bodyPr/>
          <a:lstStyle/>
          <a:p>
            <a:r>
              <a:rPr lang="en-GB" dirty="0"/>
              <a:t>Activity – You are going to…</a:t>
            </a:r>
          </a:p>
        </p:txBody>
      </p:sp>
      <p:sp>
        <p:nvSpPr>
          <p:cNvPr id="3" name="Content Placeholder 2">
            <a:extLst>
              <a:ext uri="{FF2B5EF4-FFF2-40B4-BE49-F238E27FC236}">
                <a16:creationId xmlns:a16="http://schemas.microsoft.com/office/drawing/2014/main" id="{E2738D4D-8841-44B7-BB3F-2CB8C4FEC0F1}"/>
              </a:ext>
            </a:extLst>
          </p:cNvPr>
          <p:cNvSpPr>
            <a:spLocks noGrp="1"/>
          </p:cNvSpPr>
          <p:nvPr>
            <p:ph idx="1"/>
          </p:nvPr>
        </p:nvSpPr>
        <p:spPr>
          <a:xfrm>
            <a:off x="838200" y="1825625"/>
            <a:ext cx="10515600" cy="4667250"/>
          </a:xfrm>
        </p:spPr>
        <p:txBody>
          <a:bodyPr>
            <a:normAutofit lnSpcReduction="10000"/>
          </a:bodyPr>
          <a:lstStyle/>
          <a:p>
            <a:r>
              <a:rPr lang="en-GB" dirty="0"/>
              <a:t>Research deeper into John Dobson and Neoclassical style – </a:t>
            </a:r>
            <a:r>
              <a:rPr lang="en-GB" dirty="0">
                <a:highlight>
                  <a:srgbClr val="FF0000"/>
                </a:highlight>
              </a:rPr>
              <a:t>Do not make this a research project!!! </a:t>
            </a:r>
            <a:r>
              <a:rPr lang="en-GB" dirty="0"/>
              <a:t>(Computer </a:t>
            </a:r>
            <a:r>
              <a:rPr lang="en-GB" dirty="0" err="1"/>
              <a:t>chromebook</a:t>
            </a:r>
            <a:r>
              <a:rPr lang="en-GB" dirty="0"/>
              <a:t>)</a:t>
            </a:r>
          </a:p>
          <a:p>
            <a:r>
              <a:rPr lang="en-GB" dirty="0"/>
              <a:t>The reason for further research is to get a clearer understanding of what John Dobson did and what Neoclassical design consisted of!</a:t>
            </a:r>
          </a:p>
          <a:p>
            <a:r>
              <a:rPr lang="en-GB" dirty="0"/>
              <a:t>This just to inspire and influence your drawings</a:t>
            </a:r>
          </a:p>
          <a:p>
            <a:endParaRPr lang="en-GB" dirty="0"/>
          </a:p>
          <a:p>
            <a:r>
              <a:rPr lang="en-GB" dirty="0"/>
              <a:t>Then you are going to pick one of his designs to recreate using a pencil drawing or sketch.</a:t>
            </a:r>
          </a:p>
          <a:p>
            <a:r>
              <a:rPr lang="en-GB" dirty="0"/>
              <a:t>Take your time as you will be adding more detail (shading etc) next week.</a:t>
            </a:r>
            <a:br>
              <a:rPr lang="en-GB" dirty="0"/>
            </a:br>
            <a:endParaRPr lang="en-GB" dirty="0"/>
          </a:p>
        </p:txBody>
      </p:sp>
    </p:spTree>
    <p:extLst>
      <p:ext uri="{BB962C8B-B14F-4D97-AF65-F5344CB8AC3E}">
        <p14:creationId xmlns:p14="http://schemas.microsoft.com/office/powerpoint/2010/main" val="401741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91BE0-EFE2-4727-B0F9-25247927E5E4}"/>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Break</a:t>
            </a:r>
          </a:p>
        </p:txBody>
      </p:sp>
      <p:pic>
        <p:nvPicPr>
          <p:cNvPr id="5" name="Picture 4" descr="Cup of coffee">
            <a:extLst>
              <a:ext uri="{FF2B5EF4-FFF2-40B4-BE49-F238E27FC236}">
                <a16:creationId xmlns:a16="http://schemas.microsoft.com/office/drawing/2014/main" id="{5C82510C-0FBF-4E18-ABDC-C816A7144191}"/>
              </a:ext>
            </a:extLst>
          </p:cNvPr>
          <p:cNvPicPr>
            <a:picLocks noChangeAspect="1"/>
          </p:cNvPicPr>
          <p:nvPr/>
        </p:nvPicPr>
        <p:blipFill rotWithShape="1">
          <a:blip r:embed="rId2"/>
          <a:srcRect t="47667" b="7220"/>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88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F5875-6BF2-4C89-AC9A-64FB1846C6A5}"/>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Maths</a:t>
            </a:r>
          </a:p>
        </p:txBody>
      </p:sp>
      <p:sp>
        <p:nvSpPr>
          <p:cNvPr id="3" name="Content Placeholder 2">
            <a:extLst>
              <a:ext uri="{FF2B5EF4-FFF2-40B4-BE49-F238E27FC236}">
                <a16:creationId xmlns:a16="http://schemas.microsoft.com/office/drawing/2014/main" id="{102EDBDA-AD68-4B30-9790-E38FAF775C8F}"/>
              </a:ext>
            </a:extLst>
          </p:cNvPr>
          <p:cNvSpPr>
            <a:spLocks noGrp="1"/>
          </p:cNvSpPr>
          <p:nvPr>
            <p:ph idx="1"/>
          </p:nvPr>
        </p:nvSpPr>
        <p:spPr>
          <a:xfrm>
            <a:off x="827089" y="5551200"/>
            <a:ext cx="6583362" cy="1075952"/>
          </a:xfrm>
        </p:spPr>
        <p:txBody>
          <a:bodyPr vert="horz" lIns="91440" tIns="45720" rIns="91440" bIns="45720" rtlCol="0" anchor="t">
            <a:normAutofit/>
          </a:bodyPr>
          <a:lstStyle/>
          <a:p>
            <a:pPr marL="0" indent="0">
              <a:buNone/>
            </a:pPr>
            <a:r>
              <a:rPr lang="en-US" sz="2400">
                <a:solidFill>
                  <a:schemeClr val="bg1"/>
                </a:solidFill>
              </a:rPr>
              <a:t>I can divide 3-Digits by 1-Digit.</a:t>
            </a:r>
          </a:p>
        </p:txBody>
      </p:sp>
      <p:pic>
        <p:nvPicPr>
          <p:cNvPr id="5" name="Picture 4" descr="Toy plastic numbers">
            <a:extLst>
              <a:ext uri="{FF2B5EF4-FFF2-40B4-BE49-F238E27FC236}">
                <a16:creationId xmlns:a16="http://schemas.microsoft.com/office/drawing/2014/main" id="{4F08CBB9-2926-4279-9AEE-4790188E137C}"/>
              </a:ext>
            </a:extLst>
          </p:cNvPr>
          <p:cNvPicPr>
            <a:picLocks noChangeAspect="1"/>
          </p:cNvPicPr>
          <p:nvPr/>
        </p:nvPicPr>
        <p:blipFill rotWithShape="1">
          <a:blip r:embed="rId2"/>
          <a:srcRect t="29043" b="26013"/>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3310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8FD-7DD4-4118-8C27-0F17263CE9FC}"/>
              </a:ext>
            </a:extLst>
          </p:cNvPr>
          <p:cNvSpPr>
            <a:spLocks noGrp="1"/>
          </p:cNvSpPr>
          <p:nvPr>
            <p:ph type="ctrTitle"/>
          </p:nvPr>
        </p:nvSpPr>
        <p:spPr/>
        <p:txBody>
          <a:bodyPr/>
          <a:lstStyle/>
          <a:p>
            <a:r>
              <a:rPr lang="en-GB" dirty="0"/>
              <a:t>Have a look…</a:t>
            </a:r>
          </a:p>
        </p:txBody>
      </p:sp>
      <p:sp>
        <p:nvSpPr>
          <p:cNvPr id="3" name="Subtitle 2">
            <a:extLst>
              <a:ext uri="{FF2B5EF4-FFF2-40B4-BE49-F238E27FC236}">
                <a16:creationId xmlns:a16="http://schemas.microsoft.com/office/drawing/2014/main" id="{86FCBFCC-1E9A-4E2D-9734-04E10D828B35}"/>
              </a:ext>
            </a:extLst>
          </p:cNvPr>
          <p:cNvSpPr>
            <a:spLocks noGrp="1"/>
          </p:cNvSpPr>
          <p:nvPr>
            <p:ph type="subTitle" idx="1"/>
          </p:nvPr>
        </p:nvSpPr>
        <p:spPr/>
        <p:txBody>
          <a:bodyPr/>
          <a:lstStyle/>
          <a:p>
            <a:r>
              <a:rPr lang="en-GB" dirty="0">
                <a:hlinkClick r:id="rId2"/>
              </a:rPr>
              <a:t>https://vimeo.com/492054040</a:t>
            </a:r>
            <a:endParaRPr lang="en-GB" dirty="0"/>
          </a:p>
          <a:p>
            <a:endParaRPr lang="en-GB" dirty="0"/>
          </a:p>
        </p:txBody>
      </p:sp>
    </p:spTree>
    <p:extLst>
      <p:ext uri="{BB962C8B-B14F-4D97-AF65-F5344CB8AC3E}">
        <p14:creationId xmlns:p14="http://schemas.microsoft.com/office/powerpoint/2010/main" val="14493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2" y="2185308"/>
            <a:ext cx="6474513" cy="2487384"/>
          </a:xfrm>
          <a:prstGeom prst="rect">
            <a:avLst/>
          </a:prstGeom>
        </p:spPr>
      </p:pic>
    </p:spTree>
    <p:extLst>
      <p:ext uri="{BB962C8B-B14F-4D97-AF65-F5344CB8AC3E}">
        <p14:creationId xmlns:p14="http://schemas.microsoft.com/office/powerpoint/2010/main" val="346363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3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7497474" cy="4832092"/>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84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85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83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3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490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r>
              <a:rPr lang="en-GB" sz="28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28357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1.9|4.3|5.5|2.8"/>
</p:tagLst>
</file>

<file path=ppt/tags/tag2.xml><?xml version="1.0" encoding="utf-8"?>
<p:tagLst xmlns:a="http://schemas.openxmlformats.org/drawingml/2006/main" xmlns:r="http://schemas.openxmlformats.org/officeDocument/2006/relationships" xmlns:p="http://schemas.openxmlformats.org/presentationml/2006/main">
  <p:tag name="TIMING" val="|23.5|12.1|0.7|0.9|8.8|1.1|0.9|7.2|1.5|3.6|5.5"/>
</p:tagLst>
</file>

<file path=ppt/tags/tag3.xml><?xml version="1.0" encoding="utf-8"?>
<p:tagLst xmlns:a="http://schemas.openxmlformats.org/drawingml/2006/main" xmlns:r="http://schemas.openxmlformats.org/officeDocument/2006/relationships" xmlns:p="http://schemas.openxmlformats.org/presentationml/2006/main">
  <p:tag name="TIMING" val="|12.5|8|5.1|2.5|9.7|1.2|8.9|2.1|1.1|0.9|4.8|2|9.9|7|1.6|1.2|1.7|2.6|1.2|13.5"/>
</p:tagLst>
</file>

<file path=ppt/tags/tag4.xml><?xml version="1.0" encoding="utf-8"?>
<p:tagLst xmlns:a="http://schemas.openxmlformats.org/drawingml/2006/main" xmlns:r="http://schemas.openxmlformats.org/officeDocument/2006/relationships" xmlns:p="http://schemas.openxmlformats.org/presentationml/2006/main">
  <p:tag name="TIMING" val="|12.3|7.8|6.8|1.1|3.2|9.4|10.3"/>
</p:tagLst>
</file>

<file path=ppt/tags/tag5.xml><?xml version="1.0" encoding="utf-8"?>
<p:tagLst xmlns:a="http://schemas.openxmlformats.org/drawingml/2006/main" xmlns:r="http://schemas.openxmlformats.org/officeDocument/2006/relationships" xmlns:p="http://schemas.openxmlformats.org/presentationml/2006/main">
  <p:tag name="TIMING" val="|9|1.9|5.5|2.5|2.5|4.2"/>
</p:tagLst>
</file>

<file path=ppt/tags/tag6.xml><?xml version="1.0" encoding="utf-8"?>
<p:tagLst xmlns:a="http://schemas.openxmlformats.org/drawingml/2006/main" xmlns:r="http://schemas.openxmlformats.org/officeDocument/2006/relationships" xmlns:p="http://schemas.openxmlformats.org/presentationml/2006/main">
  <p:tag name="TIMING" val="|10.9|9.6|3.2|3|17.8|8.4|9.1|2.7"/>
</p:tagLst>
</file>

<file path=ppt/tags/tag7.xml><?xml version="1.0" encoding="utf-8"?>
<p:tagLst xmlns:a="http://schemas.openxmlformats.org/drawingml/2006/main" xmlns:r="http://schemas.openxmlformats.org/officeDocument/2006/relationships" xmlns:p="http://schemas.openxmlformats.org/presentationml/2006/main">
  <p:tag name="TIMING" val="|7.9|4.2|1.6|2|3|6|2.9|3.3|4.9|1|1.1|6.3|9.4|1.3"/>
</p:tagLst>
</file>

<file path=ppt/tags/tag8.xml><?xml version="1.0" encoding="utf-8"?>
<p:tagLst xmlns:a="http://schemas.openxmlformats.org/drawingml/2006/main" xmlns:r="http://schemas.openxmlformats.org/officeDocument/2006/relationships" xmlns:p="http://schemas.openxmlformats.org/presentationml/2006/main">
  <p:tag name="TIMING" val="|7.8|1.3|1.2|1.4|1.9|2.7|3.4|2.2|3.3|2.3|2.4|3.6|3.7|2.4|6|2.7"/>
</p:tagLst>
</file>

<file path=ppt/tags/tag9.xml><?xml version="1.0" encoding="utf-8"?>
<p:tagLst xmlns:a="http://schemas.openxmlformats.org/drawingml/2006/main" xmlns:r="http://schemas.openxmlformats.org/officeDocument/2006/relationships" xmlns:p="http://schemas.openxmlformats.org/presentationml/2006/main">
  <p:tag name="TIMING" val="|14.8|4.1|7.5|0.7|3.2|2.4|1.3|7.4|1.7|5.2|1.7|5.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952</Words>
  <Application>Microsoft Office PowerPoint</Application>
  <PresentationFormat>Widescreen</PresentationFormat>
  <Paragraphs>234</Paragraphs>
  <Slides>37</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37</vt:i4>
      </vt:variant>
    </vt:vector>
  </HeadingPairs>
  <TitlesOfParts>
    <vt:vector size="53" baseType="lpstr">
      <vt:lpstr>Arial</vt:lpstr>
      <vt:lpstr>Berlin Sans FB</vt:lpstr>
      <vt:lpstr>Calibri</vt:lpstr>
      <vt:lpstr>Calibri Light</vt:lpstr>
      <vt:lpstr>Cambria Math</vt:lpstr>
      <vt:lpstr>Comic Sans MS</vt:lpstr>
      <vt:lpstr>KG Primary Penmanship</vt:lpstr>
      <vt:lpstr>Roboto</vt:lpstr>
      <vt:lpstr>Twinkl</vt:lpstr>
      <vt:lpstr>Office Theme</vt:lpstr>
      <vt:lpstr>Title slide</vt:lpstr>
      <vt:lpstr>Get ready title</vt:lpstr>
      <vt:lpstr>Get ready questions</vt:lpstr>
      <vt:lpstr>Let's learn title</vt:lpstr>
      <vt:lpstr>Let's learn slides</vt:lpstr>
      <vt:lpstr>Your turn</vt:lpstr>
      <vt:lpstr>Tuesday 2nd February 2021</vt:lpstr>
      <vt:lpstr>Morning Job – Reading and Spelling</vt:lpstr>
      <vt:lpstr>PE 0930 -1030</vt:lpstr>
      <vt:lpstr>Break</vt:lpstr>
      <vt:lpstr>Maths</vt:lpstr>
      <vt:lpstr>Have a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1 - 5 on the worksheet</vt:lpstr>
      <vt:lpstr>PowerPoint Presentation</vt:lpstr>
      <vt:lpstr>PowerPoint Presentation</vt:lpstr>
      <vt:lpstr>PowerPoint Presentation</vt:lpstr>
      <vt:lpstr>Have a go at questions  6 - 9 on the worksheet</vt:lpstr>
      <vt:lpstr>PowerPoint Presentation</vt:lpstr>
      <vt:lpstr>PowerPoint Presentation</vt:lpstr>
      <vt:lpstr>English</vt:lpstr>
      <vt:lpstr>Brightstorm Chapter 22 – Ghost Sky-Ship</vt:lpstr>
      <vt:lpstr>PowerPoint Presentation</vt:lpstr>
      <vt:lpstr>PowerPoint Presentation</vt:lpstr>
      <vt:lpstr>PowerPoint Presentation</vt:lpstr>
      <vt:lpstr>Activity – Plan</vt:lpstr>
      <vt:lpstr>Before you write the article…</vt:lpstr>
      <vt:lpstr>Example of Activity:I have given you the first few points to give you an idea of what I expect.</vt:lpstr>
      <vt:lpstr>Lunch</vt:lpstr>
      <vt:lpstr>ART – John Dobson</vt:lpstr>
      <vt:lpstr>Who is John Dobson?</vt:lpstr>
      <vt:lpstr>Newcastle Railway Station </vt:lpstr>
      <vt:lpstr>PowerPoint Presentation</vt:lpstr>
      <vt:lpstr>Activity – You are going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2nd February 2021</dc:title>
  <dc:creator>jack.hall-1</dc:creator>
  <cp:lastModifiedBy>jack.hall-1</cp:lastModifiedBy>
  <cp:revision>12</cp:revision>
  <dcterms:created xsi:type="dcterms:W3CDTF">2021-01-31T14:07:06Z</dcterms:created>
  <dcterms:modified xsi:type="dcterms:W3CDTF">2021-01-31T19:37:12Z</dcterms:modified>
</cp:coreProperties>
</file>