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889591-FD02-3048-956A-812BC4BB7359}" v="9" dt="2021-02-07T12:38:58.5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3"/>
  </p:normalViewPr>
  <p:slideViewPr>
    <p:cSldViewPr snapToGrid="0" snapToObjects="1">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D34D5E-B023-B54F-A803-5335D4B4D630}" type="datetimeFigureOut">
              <a:rPr lang="en-US" smtClean="0"/>
              <a:t>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59607B-B53E-D241-8E35-CFA4ED3871D2}" type="slidenum">
              <a:rPr lang="en-US" smtClean="0"/>
              <a:t>‹#›</a:t>
            </a:fld>
            <a:endParaRPr lang="en-US"/>
          </a:p>
        </p:txBody>
      </p:sp>
    </p:spTree>
    <p:extLst>
      <p:ext uri="{BB962C8B-B14F-4D97-AF65-F5344CB8AC3E}">
        <p14:creationId xmlns:p14="http://schemas.microsoft.com/office/powerpoint/2010/main" val="1378678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1828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8DC00-AF1A-9643-BC31-168DA2B4B1A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9E19732-9E53-C941-9123-40ADE94DE8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7E858A7-4718-984F-8475-66747F31C1B6}"/>
              </a:ext>
            </a:extLst>
          </p:cNvPr>
          <p:cNvSpPr>
            <a:spLocks noGrp="1"/>
          </p:cNvSpPr>
          <p:nvPr>
            <p:ph type="dt" sz="half" idx="10"/>
          </p:nvPr>
        </p:nvSpPr>
        <p:spPr/>
        <p:txBody>
          <a:bodyPr/>
          <a:lstStyle/>
          <a:p>
            <a:fld id="{203722D8-51DF-B04F-971F-56447BA2C05B}" type="datetimeFigureOut">
              <a:rPr lang="en-US" smtClean="0"/>
              <a:t>2/7/2021</a:t>
            </a:fld>
            <a:endParaRPr lang="en-US"/>
          </a:p>
        </p:txBody>
      </p:sp>
      <p:sp>
        <p:nvSpPr>
          <p:cNvPr id="5" name="Footer Placeholder 4">
            <a:extLst>
              <a:ext uri="{FF2B5EF4-FFF2-40B4-BE49-F238E27FC236}">
                <a16:creationId xmlns:a16="http://schemas.microsoft.com/office/drawing/2014/main" id="{22F1660C-8BEE-1E48-9785-4CBD90B87A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39ABC6-2B5D-7442-9E9A-2F6ECEC6C998}"/>
              </a:ext>
            </a:extLst>
          </p:cNvPr>
          <p:cNvSpPr>
            <a:spLocks noGrp="1"/>
          </p:cNvSpPr>
          <p:nvPr>
            <p:ph type="sldNum" sz="quarter" idx="12"/>
          </p:nvPr>
        </p:nvSpPr>
        <p:spPr/>
        <p:txBody>
          <a:bodyPr/>
          <a:lstStyle/>
          <a:p>
            <a:fld id="{144449CA-7AF8-684F-B68C-8A2EA2FB63D4}" type="slidenum">
              <a:rPr lang="en-US" smtClean="0"/>
              <a:t>‹#›</a:t>
            </a:fld>
            <a:endParaRPr lang="en-US"/>
          </a:p>
        </p:txBody>
      </p:sp>
    </p:spTree>
    <p:extLst>
      <p:ext uri="{BB962C8B-B14F-4D97-AF65-F5344CB8AC3E}">
        <p14:creationId xmlns:p14="http://schemas.microsoft.com/office/powerpoint/2010/main" val="21509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A2724-8158-8F42-ABC3-1CCA2DCDE89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78D9655-F0D5-6549-8864-0D118560C3C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3ED39D7-C118-5549-AEAE-8541BA28C009}"/>
              </a:ext>
            </a:extLst>
          </p:cNvPr>
          <p:cNvSpPr>
            <a:spLocks noGrp="1"/>
          </p:cNvSpPr>
          <p:nvPr>
            <p:ph type="dt" sz="half" idx="10"/>
          </p:nvPr>
        </p:nvSpPr>
        <p:spPr/>
        <p:txBody>
          <a:bodyPr/>
          <a:lstStyle/>
          <a:p>
            <a:fld id="{203722D8-51DF-B04F-971F-56447BA2C05B}" type="datetimeFigureOut">
              <a:rPr lang="en-US" smtClean="0"/>
              <a:t>2/7/2021</a:t>
            </a:fld>
            <a:endParaRPr lang="en-US"/>
          </a:p>
        </p:txBody>
      </p:sp>
      <p:sp>
        <p:nvSpPr>
          <p:cNvPr id="5" name="Footer Placeholder 4">
            <a:extLst>
              <a:ext uri="{FF2B5EF4-FFF2-40B4-BE49-F238E27FC236}">
                <a16:creationId xmlns:a16="http://schemas.microsoft.com/office/drawing/2014/main" id="{DEC71050-F809-714B-BBE9-731A4FF97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74392-24D9-0840-8886-D260B697770C}"/>
              </a:ext>
            </a:extLst>
          </p:cNvPr>
          <p:cNvSpPr>
            <a:spLocks noGrp="1"/>
          </p:cNvSpPr>
          <p:nvPr>
            <p:ph type="sldNum" sz="quarter" idx="12"/>
          </p:nvPr>
        </p:nvSpPr>
        <p:spPr/>
        <p:txBody>
          <a:bodyPr/>
          <a:lstStyle/>
          <a:p>
            <a:fld id="{144449CA-7AF8-684F-B68C-8A2EA2FB63D4}" type="slidenum">
              <a:rPr lang="en-US" smtClean="0"/>
              <a:t>‹#›</a:t>
            </a:fld>
            <a:endParaRPr lang="en-US"/>
          </a:p>
        </p:txBody>
      </p:sp>
    </p:spTree>
    <p:extLst>
      <p:ext uri="{BB962C8B-B14F-4D97-AF65-F5344CB8AC3E}">
        <p14:creationId xmlns:p14="http://schemas.microsoft.com/office/powerpoint/2010/main" val="2060701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47A62B-9589-4B4C-B140-DA60E8B4BCD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99A5DDC-E63C-8C45-A3BF-EA50F06CFA5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4E47235-7D01-3346-9D9F-3A698F6719A4}"/>
              </a:ext>
            </a:extLst>
          </p:cNvPr>
          <p:cNvSpPr>
            <a:spLocks noGrp="1"/>
          </p:cNvSpPr>
          <p:nvPr>
            <p:ph type="dt" sz="half" idx="10"/>
          </p:nvPr>
        </p:nvSpPr>
        <p:spPr/>
        <p:txBody>
          <a:bodyPr/>
          <a:lstStyle/>
          <a:p>
            <a:fld id="{203722D8-51DF-B04F-971F-56447BA2C05B}" type="datetimeFigureOut">
              <a:rPr lang="en-US" smtClean="0"/>
              <a:t>2/7/2021</a:t>
            </a:fld>
            <a:endParaRPr lang="en-US"/>
          </a:p>
        </p:txBody>
      </p:sp>
      <p:sp>
        <p:nvSpPr>
          <p:cNvPr id="5" name="Footer Placeholder 4">
            <a:extLst>
              <a:ext uri="{FF2B5EF4-FFF2-40B4-BE49-F238E27FC236}">
                <a16:creationId xmlns:a16="http://schemas.microsoft.com/office/drawing/2014/main" id="{D170288B-58A8-8F40-86C7-5423A705B8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AAA074-3669-704A-A29B-D92CE8D7C310}"/>
              </a:ext>
            </a:extLst>
          </p:cNvPr>
          <p:cNvSpPr>
            <a:spLocks noGrp="1"/>
          </p:cNvSpPr>
          <p:nvPr>
            <p:ph type="sldNum" sz="quarter" idx="12"/>
          </p:nvPr>
        </p:nvSpPr>
        <p:spPr/>
        <p:txBody>
          <a:bodyPr/>
          <a:lstStyle/>
          <a:p>
            <a:fld id="{144449CA-7AF8-684F-B68C-8A2EA2FB63D4}" type="slidenum">
              <a:rPr lang="en-US" smtClean="0"/>
              <a:t>‹#›</a:t>
            </a:fld>
            <a:endParaRPr lang="en-US"/>
          </a:p>
        </p:txBody>
      </p:sp>
    </p:spTree>
    <p:extLst>
      <p:ext uri="{BB962C8B-B14F-4D97-AF65-F5344CB8AC3E}">
        <p14:creationId xmlns:p14="http://schemas.microsoft.com/office/powerpoint/2010/main" val="417363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10179-70FF-8B40-97B0-3C1FF435262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36C74FE-60FC-314B-9CFF-AFFB94E082F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549347B-93C1-EB4E-BFED-2F4E74EA7740}"/>
              </a:ext>
            </a:extLst>
          </p:cNvPr>
          <p:cNvSpPr>
            <a:spLocks noGrp="1"/>
          </p:cNvSpPr>
          <p:nvPr>
            <p:ph type="dt" sz="half" idx="10"/>
          </p:nvPr>
        </p:nvSpPr>
        <p:spPr/>
        <p:txBody>
          <a:bodyPr/>
          <a:lstStyle/>
          <a:p>
            <a:fld id="{203722D8-51DF-B04F-971F-56447BA2C05B}" type="datetimeFigureOut">
              <a:rPr lang="en-US" smtClean="0"/>
              <a:t>2/7/2021</a:t>
            </a:fld>
            <a:endParaRPr lang="en-US"/>
          </a:p>
        </p:txBody>
      </p:sp>
      <p:sp>
        <p:nvSpPr>
          <p:cNvPr id="5" name="Footer Placeholder 4">
            <a:extLst>
              <a:ext uri="{FF2B5EF4-FFF2-40B4-BE49-F238E27FC236}">
                <a16:creationId xmlns:a16="http://schemas.microsoft.com/office/drawing/2014/main" id="{F12F9D24-29CA-5441-AA07-08EA6EB3FA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96741C-26BF-BC46-BD28-FB5845D57D4A}"/>
              </a:ext>
            </a:extLst>
          </p:cNvPr>
          <p:cNvSpPr>
            <a:spLocks noGrp="1"/>
          </p:cNvSpPr>
          <p:nvPr>
            <p:ph type="sldNum" sz="quarter" idx="12"/>
          </p:nvPr>
        </p:nvSpPr>
        <p:spPr/>
        <p:txBody>
          <a:bodyPr/>
          <a:lstStyle/>
          <a:p>
            <a:fld id="{144449CA-7AF8-684F-B68C-8A2EA2FB63D4}" type="slidenum">
              <a:rPr lang="en-US" smtClean="0"/>
              <a:t>‹#›</a:t>
            </a:fld>
            <a:endParaRPr lang="en-US"/>
          </a:p>
        </p:txBody>
      </p:sp>
    </p:spTree>
    <p:extLst>
      <p:ext uri="{BB962C8B-B14F-4D97-AF65-F5344CB8AC3E}">
        <p14:creationId xmlns:p14="http://schemas.microsoft.com/office/powerpoint/2010/main" val="885975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EAAC-03D1-9F4C-8BB1-04066CA7032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F969241-4159-6C44-94F8-0CFCE26C25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434A412-B081-1F4E-A16F-3A239E911A83}"/>
              </a:ext>
            </a:extLst>
          </p:cNvPr>
          <p:cNvSpPr>
            <a:spLocks noGrp="1"/>
          </p:cNvSpPr>
          <p:nvPr>
            <p:ph type="dt" sz="half" idx="10"/>
          </p:nvPr>
        </p:nvSpPr>
        <p:spPr/>
        <p:txBody>
          <a:bodyPr/>
          <a:lstStyle/>
          <a:p>
            <a:fld id="{203722D8-51DF-B04F-971F-56447BA2C05B}" type="datetimeFigureOut">
              <a:rPr lang="en-US" smtClean="0"/>
              <a:t>2/7/2021</a:t>
            </a:fld>
            <a:endParaRPr lang="en-US"/>
          </a:p>
        </p:txBody>
      </p:sp>
      <p:sp>
        <p:nvSpPr>
          <p:cNvPr id="5" name="Footer Placeholder 4">
            <a:extLst>
              <a:ext uri="{FF2B5EF4-FFF2-40B4-BE49-F238E27FC236}">
                <a16:creationId xmlns:a16="http://schemas.microsoft.com/office/drawing/2014/main" id="{835278A2-91D0-7E4F-8702-7BA57A33D8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FAF198-4059-1D47-96B7-5FDBFDCB555F}"/>
              </a:ext>
            </a:extLst>
          </p:cNvPr>
          <p:cNvSpPr>
            <a:spLocks noGrp="1"/>
          </p:cNvSpPr>
          <p:nvPr>
            <p:ph type="sldNum" sz="quarter" idx="12"/>
          </p:nvPr>
        </p:nvSpPr>
        <p:spPr/>
        <p:txBody>
          <a:bodyPr/>
          <a:lstStyle/>
          <a:p>
            <a:fld id="{144449CA-7AF8-684F-B68C-8A2EA2FB63D4}" type="slidenum">
              <a:rPr lang="en-US" smtClean="0"/>
              <a:t>‹#›</a:t>
            </a:fld>
            <a:endParaRPr lang="en-US"/>
          </a:p>
        </p:txBody>
      </p:sp>
    </p:spTree>
    <p:extLst>
      <p:ext uri="{BB962C8B-B14F-4D97-AF65-F5344CB8AC3E}">
        <p14:creationId xmlns:p14="http://schemas.microsoft.com/office/powerpoint/2010/main" val="1471207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EE53E-46AF-3E48-BCB7-DC7D997EA93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735B4EB-50C1-D04E-8DC2-EEA6217AF1F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F1C9B57-260D-9F46-8010-146E3B4110B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E6A72F8-E46C-E043-BEE1-08B8F66C7095}"/>
              </a:ext>
            </a:extLst>
          </p:cNvPr>
          <p:cNvSpPr>
            <a:spLocks noGrp="1"/>
          </p:cNvSpPr>
          <p:nvPr>
            <p:ph type="dt" sz="half" idx="10"/>
          </p:nvPr>
        </p:nvSpPr>
        <p:spPr/>
        <p:txBody>
          <a:bodyPr/>
          <a:lstStyle/>
          <a:p>
            <a:fld id="{203722D8-51DF-B04F-971F-56447BA2C05B}" type="datetimeFigureOut">
              <a:rPr lang="en-US" smtClean="0"/>
              <a:t>2/7/2021</a:t>
            </a:fld>
            <a:endParaRPr lang="en-US"/>
          </a:p>
        </p:txBody>
      </p:sp>
      <p:sp>
        <p:nvSpPr>
          <p:cNvPr id="6" name="Footer Placeholder 5">
            <a:extLst>
              <a:ext uri="{FF2B5EF4-FFF2-40B4-BE49-F238E27FC236}">
                <a16:creationId xmlns:a16="http://schemas.microsoft.com/office/drawing/2014/main" id="{ACB1DCAC-C28D-E64B-82F0-99A10A92F5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D9EAD4-016C-2A4B-81D6-E7AE68A402AD}"/>
              </a:ext>
            </a:extLst>
          </p:cNvPr>
          <p:cNvSpPr>
            <a:spLocks noGrp="1"/>
          </p:cNvSpPr>
          <p:nvPr>
            <p:ph type="sldNum" sz="quarter" idx="12"/>
          </p:nvPr>
        </p:nvSpPr>
        <p:spPr/>
        <p:txBody>
          <a:bodyPr/>
          <a:lstStyle/>
          <a:p>
            <a:fld id="{144449CA-7AF8-684F-B68C-8A2EA2FB63D4}" type="slidenum">
              <a:rPr lang="en-US" smtClean="0"/>
              <a:t>‹#›</a:t>
            </a:fld>
            <a:endParaRPr lang="en-US"/>
          </a:p>
        </p:txBody>
      </p:sp>
    </p:spTree>
    <p:extLst>
      <p:ext uri="{BB962C8B-B14F-4D97-AF65-F5344CB8AC3E}">
        <p14:creationId xmlns:p14="http://schemas.microsoft.com/office/powerpoint/2010/main" val="51838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16D2-1E75-124D-821E-8F4EA720EAE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A2F11AA-FB5D-EC4F-9E1F-EFF89B2FDC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FDB8316-4A06-EC4F-9BF2-52D97975971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1DC686D-4A87-F140-A903-47B9103375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ED92F10-2AE1-A54B-A1F2-394D02E84BD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D3437B3-CCE7-2042-BE8D-248AAC8FB670}"/>
              </a:ext>
            </a:extLst>
          </p:cNvPr>
          <p:cNvSpPr>
            <a:spLocks noGrp="1"/>
          </p:cNvSpPr>
          <p:nvPr>
            <p:ph type="dt" sz="half" idx="10"/>
          </p:nvPr>
        </p:nvSpPr>
        <p:spPr/>
        <p:txBody>
          <a:bodyPr/>
          <a:lstStyle/>
          <a:p>
            <a:fld id="{203722D8-51DF-B04F-971F-56447BA2C05B}" type="datetimeFigureOut">
              <a:rPr lang="en-US" smtClean="0"/>
              <a:t>2/7/2021</a:t>
            </a:fld>
            <a:endParaRPr lang="en-US"/>
          </a:p>
        </p:txBody>
      </p:sp>
      <p:sp>
        <p:nvSpPr>
          <p:cNvPr id="8" name="Footer Placeholder 7">
            <a:extLst>
              <a:ext uri="{FF2B5EF4-FFF2-40B4-BE49-F238E27FC236}">
                <a16:creationId xmlns:a16="http://schemas.microsoft.com/office/drawing/2014/main" id="{58699BF3-3A52-5049-9BD3-92C55C6650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C0254F-C870-AE47-BAC1-F23CD0DE9811}"/>
              </a:ext>
            </a:extLst>
          </p:cNvPr>
          <p:cNvSpPr>
            <a:spLocks noGrp="1"/>
          </p:cNvSpPr>
          <p:nvPr>
            <p:ph type="sldNum" sz="quarter" idx="12"/>
          </p:nvPr>
        </p:nvSpPr>
        <p:spPr/>
        <p:txBody>
          <a:bodyPr/>
          <a:lstStyle/>
          <a:p>
            <a:fld id="{144449CA-7AF8-684F-B68C-8A2EA2FB63D4}" type="slidenum">
              <a:rPr lang="en-US" smtClean="0"/>
              <a:t>‹#›</a:t>
            </a:fld>
            <a:endParaRPr lang="en-US"/>
          </a:p>
        </p:txBody>
      </p:sp>
    </p:spTree>
    <p:extLst>
      <p:ext uri="{BB962C8B-B14F-4D97-AF65-F5344CB8AC3E}">
        <p14:creationId xmlns:p14="http://schemas.microsoft.com/office/powerpoint/2010/main" val="1268739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F38A8-584C-AB4A-AA8F-D9B977AF7F8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AFA5FD5-C411-BD4A-9DDA-3EE787D72738}"/>
              </a:ext>
            </a:extLst>
          </p:cNvPr>
          <p:cNvSpPr>
            <a:spLocks noGrp="1"/>
          </p:cNvSpPr>
          <p:nvPr>
            <p:ph type="dt" sz="half" idx="10"/>
          </p:nvPr>
        </p:nvSpPr>
        <p:spPr/>
        <p:txBody>
          <a:bodyPr/>
          <a:lstStyle/>
          <a:p>
            <a:fld id="{203722D8-51DF-B04F-971F-56447BA2C05B}" type="datetimeFigureOut">
              <a:rPr lang="en-US" smtClean="0"/>
              <a:t>2/7/2021</a:t>
            </a:fld>
            <a:endParaRPr lang="en-US"/>
          </a:p>
        </p:txBody>
      </p:sp>
      <p:sp>
        <p:nvSpPr>
          <p:cNvPr id="4" name="Footer Placeholder 3">
            <a:extLst>
              <a:ext uri="{FF2B5EF4-FFF2-40B4-BE49-F238E27FC236}">
                <a16:creationId xmlns:a16="http://schemas.microsoft.com/office/drawing/2014/main" id="{9BDB3C2A-814A-F740-BBAB-DFC192091F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1B2889-CD99-7B4F-B133-57BDC8161600}"/>
              </a:ext>
            </a:extLst>
          </p:cNvPr>
          <p:cNvSpPr>
            <a:spLocks noGrp="1"/>
          </p:cNvSpPr>
          <p:nvPr>
            <p:ph type="sldNum" sz="quarter" idx="12"/>
          </p:nvPr>
        </p:nvSpPr>
        <p:spPr/>
        <p:txBody>
          <a:bodyPr/>
          <a:lstStyle/>
          <a:p>
            <a:fld id="{144449CA-7AF8-684F-B68C-8A2EA2FB63D4}" type="slidenum">
              <a:rPr lang="en-US" smtClean="0"/>
              <a:t>‹#›</a:t>
            </a:fld>
            <a:endParaRPr lang="en-US"/>
          </a:p>
        </p:txBody>
      </p:sp>
    </p:spTree>
    <p:extLst>
      <p:ext uri="{BB962C8B-B14F-4D97-AF65-F5344CB8AC3E}">
        <p14:creationId xmlns:p14="http://schemas.microsoft.com/office/powerpoint/2010/main" val="1477140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661DFD-2294-3345-B0BF-1C86CFEDE884}"/>
              </a:ext>
            </a:extLst>
          </p:cNvPr>
          <p:cNvSpPr>
            <a:spLocks noGrp="1"/>
          </p:cNvSpPr>
          <p:nvPr>
            <p:ph type="dt" sz="half" idx="10"/>
          </p:nvPr>
        </p:nvSpPr>
        <p:spPr/>
        <p:txBody>
          <a:bodyPr/>
          <a:lstStyle/>
          <a:p>
            <a:fld id="{203722D8-51DF-B04F-971F-56447BA2C05B}" type="datetimeFigureOut">
              <a:rPr lang="en-US" smtClean="0"/>
              <a:t>2/7/2021</a:t>
            </a:fld>
            <a:endParaRPr lang="en-US"/>
          </a:p>
        </p:txBody>
      </p:sp>
      <p:sp>
        <p:nvSpPr>
          <p:cNvPr id="3" name="Footer Placeholder 2">
            <a:extLst>
              <a:ext uri="{FF2B5EF4-FFF2-40B4-BE49-F238E27FC236}">
                <a16:creationId xmlns:a16="http://schemas.microsoft.com/office/drawing/2014/main" id="{21149029-6D16-A743-983C-0FB6666CE55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F6332D-0177-DC42-B219-427F90CA7AAD}"/>
              </a:ext>
            </a:extLst>
          </p:cNvPr>
          <p:cNvSpPr>
            <a:spLocks noGrp="1"/>
          </p:cNvSpPr>
          <p:nvPr>
            <p:ph type="sldNum" sz="quarter" idx="12"/>
          </p:nvPr>
        </p:nvSpPr>
        <p:spPr/>
        <p:txBody>
          <a:bodyPr/>
          <a:lstStyle/>
          <a:p>
            <a:fld id="{144449CA-7AF8-684F-B68C-8A2EA2FB63D4}" type="slidenum">
              <a:rPr lang="en-US" smtClean="0"/>
              <a:t>‹#›</a:t>
            </a:fld>
            <a:endParaRPr lang="en-US"/>
          </a:p>
        </p:txBody>
      </p:sp>
    </p:spTree>
    <p:extLst>
      <p:ext uri="{BB962C8B-B14F-4D97-AF65-F5344CB8AC3E}">
        <p14:creationId xmlns:p14="http://schemas.microsoft.com/office/powerpoint/2010/main" val="2208459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04BBC-3225-134F-A3FC-D8C9B3F90B6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1643422-D64B-1641-9DA9-0EA5E6F27C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2A91894-F31A-B447-BDB0-7E573A173B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15786D2-354B-0742-98A7-B023784C2C10}"/>
              </a:ext>
            </a:extLst>
          </p:cNvPr>
          <p:cNvSpPr>
            <a:spLocks noGrp="1"/>
          </p:cNvSpPr>
          <p:nvPr>
            <p:ph type="dt" sz="half" idx="10"/>
          </p:nvPr>
        </p:nvSpPr>
        <p:spPr/>
        <p:txBody>
          <a:bodyPr/>
          <a:lstStyle/>
          <a:p>
            <a:fld id="{203722D8-51DF-B04F-971F-56447BA2C05B}" type="datetimeFigureOut">
              <a:rPr lang="en-US" smtClean="0"/>
              <a:t>2/7/2021</a:t>
            </a:fld>
            <a:endParaRPr lang="en-US"/>
          </a:p>
        </p:txBody>
      </p:sp>
      <p:sp>
        <p:nvSpPr>
          <p:cNvPr id="6" name="Footer Placeholder 5">
            <a:extLst>
              <a:ext uri="{FF2B5EF4-FFF2-40B4-BE49-F238E27FC236}">
                <a16:creationId xmlns:a16="http://schemas.microsoft.com/office/drawing/2014/main" id="{A89CE703-2C82-9E43-9802-308E83AB3F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D0B11A-BB26-324B-B182-69A93FA2BBA9}"/>
              </a:ext>
            </a:extLst>
          </p:cNvPr>
          <p:cNvSpPr>
            <a:spLocks noGrp="1"/>
          </p:cNvSpPr>
          <p:nvPr>
            <p:ph type="sldNum" sz="quarter" idx="12"/>
          </p:nvPr>
        </p:nvSpPr>
        <p:spPr/>
        <p:txBody>
          <a:bodyPr/>
          <a:lstStyle/>
          <a:p>
            <a:fld id="{144449CA-7AF8-684F-B68C-8A2EA2FB63D4}" type="slidenum">
              <a:rPr lang="en-US" smtClean="0"/>
              <a:t>‹#›</a:t>
            </a:fld>
            <a:endParaRPr lang="en-US"/>
          </a:p>
        </p:txBody>
      </p:sp>
    </p:spTree>
    <p:extLst>
      <p:ext uri="{BB962C8B-B14F-4D97-AF65-F5344CB8AC3E}">
        <p14:creationId xmlns:p14="http://schemas.microsoft.com/office/powerpoint/2010/main" val="1408187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580CD-2142-054B-8E28-46B8C353165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88886721-E051-F448-8D93-556C1925A7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EC6A3D-5CFD-FA43-95C0-304B006E60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714A249-D9FF-5E42-BEC3-980A0FFB10D6}"/>
              </a:ext>
            </a:extLst>
          </p:cNvPr>
          <p:cNvSpPr>
            <a:spLocks noGrp="1"/>
          </p:cNvSpPr>
          <p:nvPr>
            <p:ph type="dt" sz="half" idx="10"/>
          </p:nvPr>
        </p:nvSpPr>
        <p:spPr/>
        <p:txBody>
          <a:bodyPr/>
          <a:lstStyle/>
          <a:p>
            <a:fld id="{203722D8-51DF-B04F-971F-56447BA2C05B}" type="datetimeFigureOut">
              <a:rPr lang="en-US" smtClean="0"/>
              <a:t>2/7/2021</a:t>
            </a:fld>
            <a:endParaRPr lang="en-US"/>
          </a:p>
        </p:txBody>
      </p:sp>
      <p:sp>
        <p:nvSpPr>
          <p:cNvPr id="6" name="Footer Placeholder 5">
            <a:extLst>
              <a:ext uri="{FF2B5EF4-FFF2-40B4-BE49-F238E27FC236}">
                <a16:creationId xmlns:a16="http://schemas.microsoft.com/office/drawing/2014/main" id="{8BA14BE5-2A6A-8940-B0E9-5EC4C03DB6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6F5F5F-F375-2B48-9DDF-1A527743B256}"/>
              </a:ext>
            </a:extLst>
          </p:cNvPr>
          <p:cNvSpPr>
            <a:spLocks noGrp="1"/>
          </p:cNvSpPr>
          <p:nvPr>
            <p:ph type="sldNum" sz="quarter" idx="12"/>
          </p:nvPr>
        </p:nvSpPr>
        <p:spPr/>
        <p:txBody>
          <a:bodyPr/>
          <a:lstStyle/>
          <a:p>
            <a:fld id="{144449CA-7AF8-684F-B68C-8A2EA2FB63D4}" type="slidenum">
              <a:rPr lang="en-US" smtClean="0"/>
              <a:t>‹#›</a:t>
            </a:fld>
            <a:endParaRPr lang="en-US"/>
          </a:p>
        </p:txBody>
      </p:sp>
    </p:spTree>
    <p:extLst>
      <p:ext uri="{BB962C8B-B14F-4D97-AF65-F5344CB8AC3E}">
        <p14:creationId xmlns:p14="http://schemas.microsoft.com/office/powerpoint/2010/main" val="1935885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E90BFB-38FF-FF4C-A10A-89D8456DE9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AB69FDC-2BA4-0340-B1B5-2D34BE9468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BE3B89F-8FA6-E34D-BC24-A2B54C3F36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722D8-51DF-B04F-971F-56447BA2C05B}" type="datetimeFigureOut">
              <a:rPr lang="en-US" smtClean="0"/>
              <a:t>2/7/2021</a:t>
            </a:fld>
            <a:endParaRPr lang="en-US"/>
          </a:p>
        </p:txBody>
      </p:sp>
      <p:sp>
        <p:nvSpPr>
          <p:cNvPr id="5" name="Footer Placeholder 4">
            <a:extLst>
              <a:ext uri="{FF2B5EF4-FFF2-40B4-BE49-F238E27FC236}">
                <a16:creationId xmlns:a16="http://schemas.microsoft.com/office/drawing/2014/main" id="{686DF903-76AB-A64D-A6CC-FABE54FE4C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B89B8C-3C7D-F844-83B6-DBA43F7F22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4449CA-7AF8-684F-B68C-8A2EA2FB63D4}" type="slidenum">
              <a:rPr lang="en-US" smtClean="0"/>
              <a:t>‹#›</a:t>
            </a:fld>
            <a:endParaRPr lang="en-US"/>
          </a:p>
        </p:txBody>
      </p:sp>
    </p:spTree>
    <p:extLst>
      <p:ext uri="{BB962C8B-B14F-4D97-AF65-F5344CB8AC3E}">
        <p14:creationId xmlns:p14="http://schemas.microsoft.com/office/powerpoint/2010/main" val="658214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zzWyMWAEfk4"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youtube.com/watch?v=tQO0kwC-mmI&amp;list=PLYGRaluWWTojV3An2WEgsQ4qGFy_91jDL&amp;index=20" TargetMode="External"/><Relationship Id="rId4" Type="http://schemas.openxmlformats.org/officeDocument/2006/relationships/hyperlink" Target="https://www.youtube.com/watch?v=1p4uz6uxbo8&amp;list=PLYGRaluWWTojV3An2WEgsQ4qGFy_91jDL&amp;index=1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6" name="Google Shape;86;p1"/>
          <p:cNvSpPr txBox="1">
            <a:spLocks noGrp="1"/>
          </p:cNvSpPr>
          <p:nvPr>
            <p:ph type="title"/>
          </p:nvPr>
        </p:nvSpPr>
        <p:spPr>
          <a:xfrm>
            <a:off x="5799561" y="250505"/>
            <a:ext cx="4977976" cy="1454051"/>
          </a:xfrm>
          <a:prstGeom prst="rect">
            <a:avLst/>
          </a:prstGeom>
        </p:spPr>
        <p:txBody>
          <a:bodyPr spcFirstLastPara="1" lIns="91425" tIns="45700" rIns="91425" bIns="45700" anchorCtr="0">
            <a:normAutofit/>
          </a:bodyPr>
          <a:lstStyle/>
          <a:p>
            <a:pPr marL="0" lvl="0" indent="0" rtl="0">
              <a:spcBef>
                <a:spcPts val="0"/>
              </a:spcBef>
              <a:spcAft>
                <a:spcPts val="0"/>
              </a:spcAft>
              <a:buClr>
                <a:srgbClr val="000000"/>
              </a:buClr>
              <a:buSzPts val="4400"/>
              <a:buFont typeface="Comic Sans MS"/>
              <a:buNone/>
            </a:pPr>
            <a:r>
              <a:rPr lang="en-GB" u="sng" dirty="0">
                <a:solidFill>
                  <a:srgbClr val="000000"/>
                </a:solidFill>
                <a:latin typeface="Comic Sans MS"/>
                <a:ea typeface="Comic Sans MS"/>
                <a:cs typeface="Comic Sans MS"/>
                <a:sym typeface="Comic Sans MS"/>
              </a:rPr>
              <a:t>PE at Home</a:t>
            </a:r>
            <a:endParaRPr lang="en-GB" dirty="0">
              <a:solidFill>
                <a:srgbClr val="000000"/>
              </a:solidFill>
            </a:endParaRPr>
          </a:p>
        </p:txBody>
      </p:sp>
      <p:pic>
        <p:nvPicPr>
          <p:cNvPr id="1030" name="Picture 6" descr="Throw And Catch A Ball , Free Transparent Clipart - ClipartKey">
            <a:extLst>
              <a:ext uri="{FF2B5EF4-FFF2-40B4-BE49-F238E27FC236}">
                <a16:creationId xmlns:a16="http://schemas.microsoft.com/office/drawing/2014/main" id="{E60BB627-A551-48AA-A60A-4E0876BC7200}"/>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l="13364" r="-1" b="-1"/>
          <a:stretch/>
        </p:blipFill>
        <p:spPr bwMode="auto">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88" name="Google Shape;88;p1"/>
          <p:cNvSpPr txBox="1">
            <a:spLocks noGrp="1"/>
          </p:cNvSpPr>
          <p:nvPr>
            <p:ph type="body" idx="1"/>
          </p:nvPr>
        </p:nvSpPr>
        <p:spPr>
          <a:xfrm>
            <a:off x="5296395" y="1638795"/>
            <a:ext cx="6514605" cy="4422177"/>
          </a:xfrm>
          <a:prstGeom prst="rect">
            <a:avLst/>
          </a:prstGeom>
        </p:spPr>
        <p:txBody>
          <a:bodyPr spcFirstLastPara="1" lIns="91425" tIns="45700" rIns="91425" bIns="45700" anchor="ctr" anchorCtr="0">
            <a:normAutofit lnSpcReduction="10000"/>
          </a:bodyPr>
          <a:lstStyle/>
          <a:p>
            <a:pPr marL="0" lvl="0" indent="0" rtl="0">
              <a:spcBef>
                <a:spcPts val="0"/>
              </a:spcBef>
              <a:spcAft>
                <a:spcPts val="0"/>
              </a:spcAft>
              <a:buClr>
                <a:srgbClr val="000000"/>
              </a:buClr>
              <a:buSzPts val="2400"/>
              <a:buNone/>
            </a:pPr>
            <a:r>
              <a:rPr lang="en-GB" sz="2400" dirty="0">
                <a:solidFill>
                  <a:srgbClr val="000000"/>
                </a:solidFill>
                <a:latin typeface="Comic Sans MS"/>
                <a:ea typeface="Comic Sans MS"/>
                <a:cs typeface="Comic Sans MS"/>
                <a:sym typeface="Comic Sans MS"/>
              </a:rPr>
              <a:t>Hi Year 4,</a:t>
            </a:r>
          </a:p>
          <a:p>
            <a:pPr marL="0" lvl="0" indent="0" rtl="0">
              <a:spcBef>
                <a:spcPts val="0"/>
              </a:spcBef>
              <a:spcAft>
                <a:spcPts val="0"/>
              </a:spcAft>
              <a:buClr>
                <a:srgbClr val="000000"/>
              </a:buClr>
              <a:buSzPts val="2400"/>
              <a:buNone/>
            </a:pPr>
            <a:endParaRPr lang="en-GB" sz="2400" dirty="0">
              <a:solidFill>
                <a:srgbClr val="000000"/>
              </a:solidFill>
            </a:endParaRPr>
          </a:p>
          <a:p>
            <a:pPr marL="0" lvl="0" indent="0" rtl="0">
              <a:spcBef>
                <a:spcPts val="1000"/>
              </a:spcBef>
              <a:spcAft>
                <a:spcPts val="0"/>
              </a:spcAft>
              <a:buClr>
                <a:srgbClr val="000000"/>
              </a:buClr>
              <a:buSzPts val="2400"/>
              <a:buNone/>
            </a:pPr>
            <a:r>
              <a:rPr lang="en-GB" sz="2400" dirty="0">
                <a:solidFill>
                  <a:srgbClr val="000000"/>
                </a:solidFill>
                <a:latin typeface="Comic Sans MS"/>
                <a:ea typeface="Comic Sans MS"/>
                <a:cs typeface="Comic Sans MS"/>
                <a:sym typeface="Comic Sans MS"/>
              </a:rPr>
              <a:t>I have a new challenge for you this week…I would like you to try the speed bounce challenge. See how many bounces you can do in 30 seconds. Try and beat your score each day! Here is a video to explain the challenge:</a:t>
            </a:r>
          </a:p>
          <a:p>
            <a:pPr marL="0" lvl="0" indent="0">
              <a:buClr>
                <a:srgbClr val="000000"/>
              </a:buClr>
              <a:buSzPts val="2400"/>
              <a:buNone/>
            </a:pPr>
            <a:r>
              <a:rPr lang="en-GB" sz="2400" dirty="0">
                <a:solidFill>
                  <a:srgbClr val="000000"/>
                </a:solidFill>
                <a:latin typeface="Comic Sans MS"/>
                <a:ea typeface="Comic Sans MS"/>
                <a:cs typeface="Comic Sans MS"/>
                <a:sym typeface="Comic Sans MS"/>
                <a:hlinkClick r:id="rId4"/>
              </a:rPr>
              <a:t>https://www.youtube.com/watch?v=zzWyMWAEfk4</a:t>
            </a:r>
            <a:r>
              <a:rPr lang="en-GB" sz="2400" dirty="0">
                <a:solidFill>
                  <a:srgbClr val="000000"/>
                </a:solidFill>
                <a:latin typeface="Comic Sans MS"/>
                <a:ea typeface="Comic Sans MS"/>
                <a:cs typeface="Comic Sans MS"/>
                <a:sym typeface="Comic Sans MS"/>
              </a:rPr>
              <a:t> </a:t>
            </a:r>
          </a:p>
          <a:p>
            <a:pPr marL="0" lvl="0" indent="0">
              <a:buClr>
                <a:srgbClr val="000000"/>
              </a:buClr>
              <a:buSzPts val="2400"/>
              <a:buNone/>
            </a:pPr>
            <a:endParaRPr lang="en-GB" sz="2400" dirty="0">
              <a:solidFill>
                <a:srgbClr val="000000"/>
              </a:solidFill>
              <a:latin typeface="Comic Sans MS"/>
              <a:ea typeface="Comic Sans MS"/>
              <a:cs typeface="Comic Sans MS"/>
              <a:sym typeface="Comic Sans MS"/>
            </a:endParaRPr>
          </a:p>
          <a:p>
            <a:pPr marL="0" lvl="0" indent="0" rtl="0">
              <a:spcBef>
                <a:spcPts val="1000"/>
              </a:spcBef>
              <a:spcAft>
                <a:spcPts val="0"/>
              </a:spcAft>
              <a:buClr>
                <a:srgbClr val="000000"/>
              </a:buClr>
              <a:buSzPts val="2400"/>
              <a:buNone/>
            </a:pPr>
            <a:r>
              <a:rPr lang="en-GB" sz="2400" dirty="0">
                <a:solidFill>
                  <a:srgbClr val="000000"/>
                </a:solidFill>
                <a:latin typeface="Comic Sans MS"/>
                <a:ea typeface="Comic Sans MS"/>
                <a:cs typeface="Comic Sans MS"/>
                <a:sym typeface="Comic Sans MS"/>
              </a:rPr>
              <a:t>To get you started, the next slide has 2 more PE lessons for you to try.</a:t>
            </a:r>
          </a:p>
          <a:p>
            <a:pPr marL="0" lvl="0" indent="0" rtl="0">
              <a:spcBef>
                <a:spcPts val="1000"/>
              </a:spcBef>
              <a:spcAft>
                <a:spcPts val="0"/>
              </a:spcAft>
              <a:buClr>
                <a:srgbClr val="000000"/>
              </a:buClr>
              <a:buSzPts val="2400"/>
              <a:buNone/>
            </a:pPr>
            <a:endParaRPr lang="en-GB" sz="1900" dirty="0">
              <a:solidFill>
                <a:srgbClr val="000000"/>
              </a:solidFill>
              <a:latin typeface="Comic Sans MS"/>
              <a:ea typeface="Comic Sans MS"/>
              <a:cs typeface="Comic Sans MS"/>
              <a:sym typeface="Comic Sans MS"/>
            </a:endParaRPr>
          </a:p>
        </p:txBody>
      </p:sp>
      <p:sp>
        <p:nvSpPr>
          <p:cNvPr id="89" name="Google Shape;89;p1"/>
          <p:cNvSpPr txBox="1"/>
          <p:nvPr/>
        </p:nvSpPr>
        <p:spPr>
          <a:xfrm>
            <a:off x="9744075" y="250505"/>
            <a:ext cx="2066925" cy="63090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600"/>
              </a:spcAft>
              <a:buNone/>
            </a:pPr>
            <a:r>
              <a:rPr lang="en-GB" sz="3000" b="0" i="0" u="none" strike="noStrike" cap="none" dirty="0">
                <a:solidFill>
                  <a:schemeClr val="dk1"/>
                </a:solidFill>
                <a:latin typeface="Calibri"/>
                <a:ea typeface="Calibri"/>
                <a:cs typeface="Calibri"/>
                <a:sym typeface="Calibri"/>
              </a:rPr>
              <a:t>08.2.21</a:t>
            </a:r>
            <a:endParaRPr lang="en-GB" sz="2600" dirty="0"/>
          </a:p>
        </p:txBody>
      </p:sp>
    </p:spTree>
    <p:extLst>
      <p:ext uri="{BB962C8B-B14F-4D97-AF65-F5344CB8AC3E}">
        <p14:creationId xmlns:p14="http://schemas.microsoft.com/office/powerpoint/2010/main" val="774231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3" name="Title 2">
            <a:extLst>
              <a:ext uri="{FF2B5EF4-FFF2-40B4-BE49-F238E27FC236}">
                <a16:creationId xmlns:a16="http://schemas.microsoft.com/office/drawing/2014/main" id="{8BCF7445-E262-1E47-9CEA-8D32F545B6AC}"/>
              </a:ext>
            </a:extLst>
          </p:cNvPr>
          <p:cNvSpPr>
            <a:spLocks noGrp="1"/>
          </p:cNvSpPr>
          <p:nvPr>
            <p:ph type="title"/>
          </p:nvPr>
        </p:nvSpPr>
        <p:spPr>
          <a:xfrm>
            <a:off x="6094105" y="802955"/>
            <a:ext cx="4977976" cy="1454051"/>
          </a:xfrm>
        </p:spPr>
        <p:txBody>
          <a:bodyPr>
            <a:normAutofit/>
          </a:bodyPr>
          <a:lstStyle/>
          <a:p>
            <a:endParaRPr lang="en-US">
              <a:solidFill>
                <a:srgbClr val="000000"/>
              </a:solidFill>
            </a:endParaRPr>
          </a:p>
        </p:txBody>
      </p:sp>
      <p:pic>
        <p:nvPicPr>
          <p:cNvPr id="1026" name="Picture 2" descr="Tennis Player Hitting The Ball Stock Vector - Illustration of game, action:  10645371">
            <a:extLst>
              <a:ext uri="{FF2B5EF4-FFF2-40B4-BE49-F238E27FC236}">
                <a16:creationId xmlns:a16="http://schemas.microsoft.com/office/drawing/2014/main" id="{7F9AFFDF-FFEC-074F-B699-9F1EC3FB4328}"/>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l="2003" r="26340" b="-1"/>
          <a:stretch/>
        </p:blipFill>
        <p:spPr bwMode="auto">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102" name="Google Shape;102;p3"/>
          <p:cNvSpPr txBox="1">
            <a:spLocks noGrp="1"/>
          </p:cNvSpPr>
          <p:nvPr>
            <p:ph type="body" idx="1"/>
          </p:nvPr>
        </p:nvSpPr>
        <p:spPr>
          <a:xfrm>
            <a:off x="6090574" y="2421682"/>
            <a:ext cx="4977578" cy="3639289"/>
          </a:xfrm>
          <a:prstGeom prst="rect">
            <a:avLst/>
          </a:prstGeom>
        </p:spPr>
        <p:txBody>
          <a:bodyPr spcFirstLastPara="1" lIns="91425" tIns="45700" rIns="91425" bIns="45700" anchor="ctr" anchorCtr="0">
            <a:normAutofit lnSpcReduction="10000"/>
          </a:bodyPr>
          <a:lstStyle/>
          <a:p>
            <a:pPr lvl="0" indent="0">
              <a:spcBef>
                <a:spcPts val="0"/>
              </a:spcBef>
              <a:spcAft>
                <a:spcPts val="600"/>
              </a:spcAft>
              <a:buNone/>
            </a:pPr>
            <a:r>
              <a:rPr lang="en-GB" sz="1900" dirty="0">
                <a:solidFill>
                  <a:srgbClr val="000000"/>
                </a:solidFill>
                <a:hlinkClick r:id="rId4"/>
              </a:rPr>
              <a:t>https://www.youtube.com/watch?v=1p4uz6uxbo8&amp;list=PLYGRaluWWTojV3An2WEgsQ4qGFy_91jDL&amp;index=18</a:t>
            </a:r>
            <a:r>
              <a:rPr lang="en-GB" sz="1900" dirty="0">
                <a:solidFill>
                  <a:srgbClr val="000000"/>
                </a:solidFill>
              </a:rPr>
              <a:t> </a:t>
            </a:r>
          </a:p>
          <a:p>
            <a:pPr lvl="0" indent="0">
              <a:spcBef>
                <a:spcPts val="0"/>
              </a:spcBef>
              <a:spcAft>
                <a:spcPts val="600"/>
              </a:spcAft>
              <a:buNone/>
            </a:pPr>
            <a:endParaRPr lang="en-GB" sz="1900" dirty="0">
              <a:solidFill>
                <a:srgbClr val="000000"/>
              </a:solidFill>
            </a:endParaRPr>
          </a:p>
          <a:p>
            <a:pPr lvl="0" indent="0">
              <a:spcBef>
                <a:spcPts val="0"/>
              </a:spcBef>
              <a:spcAft>
                <a:spcPts val="600"/>
              </a:spcAft>
              <a:buNone/>
            </a:pPr>
            <a:r>
              <a:rPr lang="en-GB" sz="1900" dirty="0">
                <a:solidFill>
                  <a:srgbClr val="000000"/>
                </a:solidFill>
                <a:hlinkClick r:id="rId5"/>
              </a:rPr>
              <a:t>https://www.youtube.com/watch?v=tQO0kwC-mmI&amp;list=PLYGRaluWWTojV3An2WEgsQ4qGFy_91jDL&amp;index=20</a:t>
            </a:r>
            <a:r>
              <a:rPr lang="en-GB" sz="1900" dirty="0">
                <a:solidFill>
                  <a:srgbClr val="000000"/>
                </a:solidFill>
              </a:rPr>
              <a:t> </a:t>
            </a:r>
          </a:p>
          <a:p>
            <a:pPr marL="228600" lvl="0" indent="0" rtl="0">
              <a:spcBef>
                <a:spcPts val="0"/>
              </a:spcBef>
              <a:spcAft>
                <a:spcPts val="600"/>
              </a:spcAft>
              <a:buNone/>
            </a:pPr>
            <a:r>
              <a:rPr lang="en-GB" sz="1900" dirty="0">
                <a:solidFill>
                  <a:srgbClr val="000000"/>
                </a:solidFill>
                <a:latin typeface="Comic Sans MS" panose="030F0702030302020204" pitchFamily="66" charset="0"/>
              </a:rPr>
              <a:t>The first lesson helps you to improve both agility, balance and competitive controlled environment and the second one helps you to improve hand-eye-coordination</a:t>
            </a:r>
          </a:p>
        </p:txBody>
      </p:sp>
    </p:spTree>
    <p:extLst>
      <p:ext uri="{BB962C8B-B14F-4D97-AF65-F5344CB8AC3E}">
        <p14:creationId xmlns:p14="http://schemas.microsoft.com/office/powerpoint/2010/main" val="4109623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158</Words>
  <Application>Microsoft Office PowerPoint</Application>
  <PresentationFormat>Widescreen</PresentationFormat>
  <Paragraphs>12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PE at Home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bethaney little</dc:creator>
  <cp:lastModifiedBy>Louise Richardson</cp:lastModifiedBy>
  <cp:revision>2</cp:revision>
  <dcterms:created xsi:type="dcterms:W3CDTF">2021-02-07T12:18:26Z</dcterms:created>
  <dcterms:modified xsi:type="dcterms:W3CDTF">2021-02-07T17:17:27Z</dcterms:modified>
</cp:coreProperties>
</file>