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85" r:id="rId11"/>
  </p:sldMasterIdLst>
  <p:notesMasterIdLst>
    <p:notesMasterId r:id="rId31"/>
  </p:notesMasterIdLst>
  <p:sldIdLst>
    <p:sldId id="256" r:id="rId12"/>
    <p:sldId id="325" r:id="rId13"/>
    <p:sldId id="326" r:id="rId14"/>
    <p:sldId id="257" r:id="rId15"/>
    <p:sldId id="296" r:id="rId16"/>
    <p:sldId id="314" r:id="rId17"/>
    <p:sldId id="297" r:id="rId18"/>
    <p:sldId id="298" r:id="rId19"/>
    <p:sldId id="311" r:id="rId20"/>
    <p:sldId id="299" r:id="rId21"/>
    <p:sldId id="300" r:id="rId22"/>
    <p:sldId id="307" r:id="rId23"/>
    <p:sldId id="304" r:id="rId24"/>
    <p:sldId id="308" r:id="rId25"/>
    <p:sldId id="310" r:id="rId26"/>
    <p:sldId id="312" r:id="rId27"/>
    <p:sldId id="309" r:id="rId28"/>
    <p:sldId id="301" r:id="rId29"/>
    <p:sldId id="32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15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02/02/2021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9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88ed9706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a88ed9706d_0_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91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75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02/02/2021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22867"/>
            <a:ext cx="8520600" cy="35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90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1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daily1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00377891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Calculator and notepad">
            <a:extLst>
              <a:ext uri="{FF2B5EF4-FFF2-40B4-BE49-F238E27FC236}">
                <a16:creationId xmlns:a16="http://schemas.microsoft.com/office/drawing/2014/main" id="{3A17C1B4-F1DC-4374-B748-856219672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0" r="-1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lIns="91425" tIns="91425" rIns="91425" bIns="91425" anchorCtr="0">
            <a:normAutofit/>
          </a:bodyPr>
          <a:lstStyle/>
          <a:p>
            <a:r>
              <a:rPr lang="en-GB" sz="4500">
                <a:solidFill>
                  <a:srgbClr val="FFFFFF"/>
                </a:solidFill>
              </a:rPr>
              <a:t>Maths 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lIns="91425" tIns="91425" rIns="91425" bIns="91425" anchorCtr="0">
            <a:normAutofit/>
          </a:bodyPr>
          <a:lstStyle/>
          <a:p>
            <a:pPr marL="0" indent="0">
              <a:spcAft>
                <a:spcPts val="600"/>
              </a:spcAft>
            </a:pPr>
            <a:r>
              <a:rPr lang="en-GB">
                <a:solidFill>
                  <a:srgbClr val="FFFFFF"/>
                </a:solidFill>
              </a:rPr>
              <a:t>03.02.21</a:t>
            </a:r>
          </a:p>
        </p:txBody>
      </p:sp>
    </p:spTree>
    <p:extLst>
      <p:ext uri="{BB962C8B-B14F-4D97-AF65-F5344CB8AC3E}">
        <p14:creationId xmlns:p14="http://schemas.microsoft.com/office/powerpoint/2010/main" val="301946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892" y="332526"/>
            <a:ext cx="7289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Teddy is drawing a tally chart while his mum unpacks the shopping.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77" y="3379327"/>
            <a:ext cx="1463858" cy="172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861993" y="971522"/>
            <a:ext cx="1771287" cy="198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34" y="1966672"/>
            <a:ext cx="3121404" cy="31349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058161" y="2850304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41315" y="2850304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19206" y="2850304"/>
            <a:ext cx="84087" cy="111105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5886" y="2837953"/>
            <a:ext cx="32246" cy="114406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2130" y="2957930"/>
            <a:ext cx="260459" cy="89580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-0.6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5" y="4559900"/>
            <a:ext cx="1518854" cy="15551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3222834"/>
            <a:ext cx="2899031" cy="2911636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 flipH="1">
            <a:off x="2521026" y="3503963"/>
            <a:ext cx="3723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24457" y="3503963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30385" y="3490987"/>
            <a:ext cx="75251" cy="78345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133297" y="3484412"/>
            <a:ext cx="714" cy="72672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31818" y="3484412"/>
            <a:ext cx="8120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454796" y="3620561"/>
            <a:ext cx="106002" cy="76631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44174" y="3503963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893523" y="3620561"/>
            <a:ext cx="2393" cy="7833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62355" y="3506304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252227" y="3523385"/>
            <a:ext cx="998" cy="75830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462579" y="3507854"/>
            <a:ext cx="0" cy="86756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698599" y="3586290"/>
            <a:ext cx="91" cy="81111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904161" y="3507854"/>
            <a:ext cx="3883" cy="754598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03702" y="4859871"/>
            <a:ext cx="4611" cy="858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888543" y="4848805"/>
            <a:ext cx="53831" cy="87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149805" y="4844340"/>
            <a:ext cx="37626" cy="853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314517" y="4820898"/>
            <a:ext cx="37097" cy="788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599925" y="4895348"/>
            <a:ext cx="900714" cy="730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706706" y="4859871"/>
            <a:ext cx="32278" cy="766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907702" y="4848805"/>
            <a:ext cx="21313" cy="774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145247" y="4848805"/>
            <a:ext cx="13369" cy="774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92455" y="4850680"/>
            <a:ext cx="28663" cy="773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63934" y="4895348"/>
            <a:ext cx="803141" cy="700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576720" y="4844340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744360" y="4820898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98636" y="4844340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84" y="456268"/>
            <a:ext cx="2692034" cy="2703739"/>
          </a:xfrm>
          <a:prstGeom prst="rect">
            <a:avLst/>
          </a:prstGeom>
        </p:spPr>
      </p:pic>
      <p:cxnSp>
        <p:nvCxnSpPr>
          <p:cNvPr id="93" name="Straight Connector 92"/>
          <p:cNvCxnSpPr/>
          <p:nvPr/>
        </p:nvCxnSpPr>
        <p:spPr>
          <a:xfrm flipH="1">
            <a:off x="3104003" y="1095128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434341" y="1095128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40269" y="1082152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3833883" y="1075577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2932926" y="1075577"/>
            <a:ext cx="1116896" cy="10417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77" y="3379327"/>
            <a:ext cx="1463858" cy="172232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861993" y="971522"/>
            <a:ext cx="1771287" cy="198805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152">
            <a:off x="6633827" y="4287918"/>
            <a:ext cx="1518854" cy="1555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0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186680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13293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540" y="449390"/>
            <a:ext cx="764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Draw a tally to represent each type of fruit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61" y="1134618"/>
            <a:ext cx="1267397" cy="1541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17" y="2758712"/>
            <a:ext cx="827614" cy="921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3352641" y="2962891"/>
            <a:ext cx="827614" cy="921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2593749" y="4222234"/>
            <a:ext cx="1366205" cy="1491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48" y="4178921"/>
            <a:ext cx="1366205" cy="14918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1232" y="1311473"/>
            <a:ext cx="1551470" cy="4651604"/>
            <a:chOff x="2126366" y="1226692"/>
            <a:chExt cx="1813842" cy="54382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65" y="1132183"/>
            <a:ext cx="1267397" cy="1541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60" y="4236461"/>
            <a:ext cx="761833" cy="731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43" y="4173936"/>
            <a:ext cx="1366205" cy="14918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22" y="4664830"/>
            <a:ext cx="761833" cy="7316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27" y="2694159"/>
            <a:ext cx="827614" cy="9219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729451" y="2898338"/>
            <a:ext cx="827614" cy="9219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58" y="2676272"/>
            <a:ext cx="827614" cy="9219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6123782" y="2880451"/>
            <a:ext cx="827614" cy="921991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008468" y="157191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27047" y="157191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84527" y="1571699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03106" y="1571699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15054" y="1571917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85152" y="166330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03731" y="166330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61211" y="1663090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79790" y="1663090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91738" y="1663308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60868" y="321207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79447" y="321207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36927" y="3211860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55506" y="3211860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67454" y="3212078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37552" y="3303469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2236" y="4593355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90815" y="4593355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48295" y="459313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66874" y="459313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78822" y="4593355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648920" y="4684746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67499" y="4684746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24979" y="468452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43558" y="468452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555506" y="4684746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60868" y="5268505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279447" y="5268505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436927" y="526828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55506" y="526828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67454" y="5268505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837552" y="5359896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956131" y="5359896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73" y="2728109"/>
            <a:ext cx="1243013" cy="1157288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34" y="3105834"/>
            <a:ext cx="1760091" cy="1278429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3" y="504537"/>
            <a:ext cx="2607682" cy="2348122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77" y="2605002"/>
            <a:ext cx="1014413" cy="1157288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5" y="4553136"/>
            <a:ext cx="1243013" cy="115728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482" y="3665212"/>
            <a:ext cx="950169" cy="1083995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708" y="3244618"/>
            <a:ext cx="950169" cy="1083995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3658" y="4516368"/>
            <a:ext cx="950169" cy="1083995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9166" y="2791487"/>
            <a:ext cx="950169" cy="1083995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086" y="2665974"/>
            <a:ext cx="950169" cy="1083995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85" y="3687956"/>
            <a:ext cx="1014413" cy="115728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58" y="4116570"/>
            <a:ext cx="1243013" cy="1157288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65" y="4271665"/>
            <a:ext cx="1243013" cy="1157288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67" y="3091103"/>
            <a:ext cx="1136789" cy="113399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12" y="4180793"/>
            <a:ext cx="1230964" cy="1227939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881" y="4108318"/>
            <a:ext cx="1230964" cy="1227939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93" y="2971091"/>
            <a:ext cx="1136789" cy="1133995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713" y="4969255"/>
            <a:ext cx="1230964" cy="1227939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58" y="3596457"/>
            <a:ext cx="1136789" cy="1133995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6930" y="4953928"/>
            <a:ext cx="1230964" cy="1227939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4408" y="4893068"/>
            <a:ext cx="1230964" cy="1227939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13" y="4985376"/>
            <a:ext cx="1136789" cy="1133995"/>
          </a:xfrm>
          <a:prstGeom prst="rect">
            <a:avLst/>
          </a:prstGeom>
        </p:spPr>
      </p:pic>
      <p:graphicFrame>
        <p:nvGraphicFramePr>
          <p:cNvPr id="191" name="Table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30071"/>
              </p:ext>
            </p:extLst>
          </p:nvPr>
        </p:nvGraphicFramePr>
        <p:xfrm>
          <a:off x="3948168" y="517021"/>
          <a:ext cx="417328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094">
                  <a:extLst>
                    <a:ext uri="{9D8B030D-6E8A-4147-A177-3AD203B41FA5}">
                      <a16:colId xmlns:a16="http://schemas.microsoft.com/office/drawing/2014/main" val="886089647"/>
                    </a:ext>
                  </a:extLst>
                </a:gridCol>
                <a:gridCol w="1391094">
                  <a:extLst>
                    <a:ext uri="{9D8B030D-6E8A-4147-A177-3AD203B41FA5}">
                      <a16:colId xmlns:a16="http://schemas.microsoft.com/office/drawing/2014/main" val="2498081618"/>
                    </a:ext>
                  </a:extLst>
                </a:gridCol>
                <a:gridCol w="1391094">
                  <a:extLst>
                    <a:ext uri="{9D8B030D-6E8A-4147-A177-3AD203B41FA5}">
                      <a16:colId xmlns:a16="http://schemas.microsoft.com/office/drawing/2014/main" val="3816180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6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8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5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Chickens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42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2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728169"/>
                  </a:ext>
                </a:extLst>
              </a:tr>
            </a:tbl>
          </a:graphicData>
        </a:graphic>
      </p:graphicFrame>
      <p:cxnSp>
        <p:nvCxnSpPr>
          <p:cNvPr id="192" name="Straight Connector 191"/>
          <p:cNvCxnSpPr/>
          <p:nvPr/>
        </p:nvCxnSpPr>
        <p:spPr>
          <a:xfrm flipV="1">
            <a:off x="1095902" y="817262"/>
            <a:ext cx="1793134" cy="158855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3303305" y="3478486"/>
            <a:ext cx="960595" cy="79576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1032529" y="3044790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2154227" y="2984267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5437516" y="97558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437516" y="137120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5551816" y="137120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506275" y="360842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696997" y="4051196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2038524" y="4088272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5437516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551816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647179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5761479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>
            <a:off x="5394572" y="1795076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1345484" y="4959264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436304" y="218324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2468158" y="4624962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5541570" y="218324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4501848" y="441405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7269216" y="3079569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656213" y="218324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5761479" y="218324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6421111" y="308797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5074111" y="4949066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005518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6119818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4309862" y="340943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5284077" y="3207723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5517455" y="394737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3641160" y="453585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239740" y="525762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V="1">
            <a:off x="3137485" y="540339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6437844" y="4467259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6130271" y="522685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7092276" y="529104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441017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546283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5660926" y="2573291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5761479" y="2573291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5394572" y="2587762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5945536" y="25698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051616" y="25698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6168821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6254837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7280676" y="912727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7259837" y="132962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7259837" y="169355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7259837" y="210043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64" y="2375568"/>
            <a:ext cx="1077079" cy="1138626"/>
          </a:xfrm>
          <a:prstGeom prst="rect">
            <a:avLst/>
          </a:prstGeom>
        </p:spPr>
      </p:pic>
      <p:sp>
        <p:nvSpPr>
          <p:cNvPr id="242" name="Rectangle 241"/>
          <p:cNvSpPr/>
          <p:nvPr/>
        </p:nvSpPr>
        <p:spPr>
          <a:xfrm>
            <a:off x="7259837" y="249974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9</a:t>
            </a:r>
          </a:p>
        </p:txBody>
      </p:sp>
      <p:cxnSp>
        <p:nvCxnSpPr>
          <p:cNvPr id="194" name="Straight Connector 193"/>
          <p:cNvCxnSpPr/>
          <p:nvPr/>
        </p:nvCxnSpPr>
        <p:spPr>
          <a:xfrm flipV="1">
            <a:off x="2924518" y="2646905"/>
            <a:ext cx="960595" cy="79576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74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2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2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2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2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/>
      <p:bldP spid="240" grpId="0"/>
      <p:bldP spid="241" grpId="0"/>
      <p:bldP spid="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06151" y="356650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2034" y="3561200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461105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085371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611" y="3484616"/>
            <a:ext cx="60099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	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	   Cars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  Bikes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3586" y="648944"/>
            <a:ext cx="1989994" cy="1884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571" y="397550"/>
            <a:ext cx="2466738" cy="2221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362" y="2147"/>
            <a:ext cx="5165308" cy="317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8" y="116540"/>
            <a:ext cx="4682359" cy="2534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19" y="186800"/>
            <a:ext cx="4682359" cy="2534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7" y="382463"/>
            <a:ext cx="4682359" cy="2534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9155" y="4097"/>
            <a:ext cx="5165308" cy="3171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412" y="28049"/>
            <a:ext cx="5165308" cy="3171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95" y="182353"/>
            <a:ext cx="5086350" cy="275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3313" y="182353"/>
            <a:ext cx="183584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519" y="-119436"/>
            <a:ext cx="152186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263" y="6350"/>
            <a:ext cx="1322386" cy="30007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12034" y="4031583"/>
            <a:ext cx="0" cy="10902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4658136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81984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6649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1281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52376" y="4180237"/>
            <a:ext cx="828760" cy="379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3031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0" y="2409286"/>
            <a:ext cx="1792107" cy="1237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0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30886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85538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78559 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1.30885 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1.46945 -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51857 -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1.30886 7.40741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65225 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80" y="123673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48167" y="19476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385322"/>
            <a:ext cx="78102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set of fruit matches the tally chart?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a)                          b)                          c)                 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00771"/>
              </p:ext>
            </p:extLst>
          </p:nvPr>
        </p:nvGraphicFramePr>
        <p:xfrm>
          <a:off x="1071153" y="996219"/>
          <a:ext cx="3265716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356">
                  <a:extLst>
                    <a:ext uri="{9D8B030D-6E8A-4147-A177-3AD203B41FA5}">
                      <a16:colId xmlns:a16="http://schemas.microsoft.com/office/drawing/2014/main" val="88608964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498081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6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8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5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425848"/>
                  </a:ext>
                </a:extLst>
              </a:tr>
            </a:tbl>
          </a:graphicData>
        </a:graphic>
      </p:graphicFrame>
      <p:cxnSp>
        <p:nvCxnSpPr>
          <p:cNvPr id="63" name="Straight Connector 62"/>
          <p:cNvCxnSpPr/>
          <p:nvPr/>
        </p:nvCxnSpPr>
        <p:spPr>
          <a:xfrm>
            <a:off x="2766205" y="225715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880505" y="225715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975868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90168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723261" y="2248148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769706" y="14510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884349" y="145103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89615" y="145103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34207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448507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23261" y="186265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828527" y="186265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943170" y="186265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043723" y="186265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676816" y="1877124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59315" y="3017520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86" y="3009136"/>
            <a:ext cx="715951" cy="68762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34" y="3017520"/>
            <a:ext cx="604316" cy="75316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423">
            <a:off x="1908944" y="3958457"/>
            <a:ext cx="604316" cy="75316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2" y="4943874"/>
            <a:ext cx="604316" cy="75316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87" y="5009657"/>
            <a:ext cx="604316" cy="75316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94" y="3067578"/>
            <a:ext cx="604316" cy="75316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72" y="3748023"/>
            <a:ext cx="715951" cy="68762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68" y="5059841"/>
            <a:ext cx="715951" cy="68762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1644758" y="3414151"/>
            <a:ext cx="843099" cy="96184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5" y="3565530"/>
            <a:ext cx="843099" cy="96184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1" y="4067705"/>
            <a:ext cx="843099" cy="96184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1421189" y="4360632"/>
            <a:ext cx="843099" cy="96184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75" y="4573125"/>
            <a:ext cx="843099" cy="96184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2399258" y="4153569"/>
            <a:ext cx="843099" cy="961845"/>
          </a:xfrm>
          <a:prstGeom prst="rect">
            <a:avLst/>
          </a:prstGeom>
        </p:spPr>
      </p:pic>
      <p:sp>
        <p:nvSpPr>
          <p:cNvPr id="116" name="Rounded Rectangle 115"/>
          <p:cNvSpPr/>
          <p:nvPr/>
        </p:nvSpPr>
        <p:spPr>
          <a:xfrm>
            <a:off x="3476245" y="3017520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2" y="4040864"/>
            <a:ext cx="715951" cy="68762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64" y="3017520"/>
            <a:ext cx="604316" cy="75316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02" y="4943874"/>
            <a:ext cx="604316" cy="75316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17" y="5009657"/>
            <a:ext cx="604316" cy="75316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24" y="3067578"/>
            <a:ext cx="604316" cy="75316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2" y="3748023"/>
            <a:ext cx="715951" cy="68762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98" y="5059841"/>
            <a:ext cx="715951" cy="687622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4140111" y="2931663"/>
            <a:ext cx="843099" cy="96184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45" y="3565530"/>
            <a:ext cx="843099" cy="96184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01" y="4067705"/>
            <a:ext cx="843099" cy="96184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4255825" y="3498413"/>
            <a:ext cx="843099" cy="96184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53" y="4509964"/>
            <a:ext cx="843099" cy="9618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4816188" y="4153569"/>
            <a:ext cx="843099" cy="961845"/>
          </a:xfrm>
          <a:prstGeom prst="rect">
            <a:avLst/>
          </a:prstGeom>
        </p:spPr>
      </p:pic>
      <p:sp>
        <p:nvSpPr>
          <p:cNvPr id="131" name="Rounded Rectangle 130"/>
          <p:cNvSpPr/>
          <p:nvPr/>
        </p:nvSpPr>
        <p:spPr>
          <a:xfrm>
            <a:off x="5886877" y="3013166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38" y="2992871"/>
            <a:ext cx="715951" cy="687622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96" y="3013166"/>
            <a:ext cx="604316" cy="75316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423">
            <a:off x="6736506" y="3954103"/>
            <a:ext cx="604316" cy="753162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03" y="4820044"/>
            <a:ext cx="604316" cy="753162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789">
            <a:off x="7294869" y="4835113"/>
            <a:ext cx="604316" cy="753162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56" y="3063224"/>
            <a:ext cx="604316" cy="753162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4" y="3743669"/>
            <a:ext cx="715951" cy="687622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62" y="5132731"/>
            <a:ext cx="715951" cy="687622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6433554" y="3450449"/>
            <a:ext cx="843099" cy="96184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77" y="3561176"/>
            <a:ext cx="843099" cy="96184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33" y="4063351"/>
            <a:ext cx="843099" cy="96184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6248751" y="4356278"/>
            <a:ext cx="843099" cy="96184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879">
            <a:off x="6754823" y="4411665"/>
            <a:ext cx="843099" cy="961845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7226820" y="4149215"/>
            <a:ext cx="843099" cy="96184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57" y="4455343"/>
            <a:ext cx="843099" cy="96184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6843940" y="5043283"/>
            <a:ext cx="843099" cy="96184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847" y="3295481"/>
            <a:ext cx="691237" cy="691237"/>
          </a:xfrm>
          <a:prstGeom prst="rect">
            <a:avLst/>
          </a:prstGeom>
        </p:spPr>
      </p:pic>
      <p:sp>
        <p:nvSpPr>
          <p:cNvPr id="152" name="Rounded Rectangle 151"/>
          <p:cNvSpPr/>
          <p:nvPr/>
        </p:nvSpPr>
        <p:spPr>
          <a:xfrm>
            <a:off x="5908527" y="3033461"/>
            <a:ext cx="2027574" cy="283464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6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93" y="3492203"/>
            <a:ext cx="2559749" cy="25708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42" y="3524250"/>
            <a:ext cx="2559749" cy="2570878"/>
          </a:xfrm>
          <a:prstGeom prst="rect">
            <a:avLst/>
          </a:prstGeom>
        </p:spPr>
      </p:pic>
      <p:sp>
        <p:nvSpPr>
          <p:cNvPr id="28" name="Trapezoid 27"/>
          <p:cNvSpPr/>
          <p:nvPr/>
        </p:nvSpPr>
        <p:spPr>
          <a:xfrm>
            <a:off x="760199" y="802891"/>
            <a:ext cx="7340138" cy="2389691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836575" y="411588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55878" y="4249704"/>
            <a:ext cx="1336640" cy="7689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0376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24198" y="402592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8049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39" y="1026417"/>
            <a:ext cx="1427798" cy="15686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96" y="961463"/>
            <a:ext cx="1334620" cy="1609923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2839118" y="4115880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92484" y="4108479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52939" y="411588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37758" y="413781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75323" y="4108478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4819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81725" y="3943350"/>
            <a:ext cx="0" cy="12633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81750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001" flipH="1">
            <a:off x="427362" y="4942327"/>
            <a:ext cx="1736318" cy="1151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7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repeatCount="7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4.44444E-6 -0.0819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repeatCount="6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-0.05324 " pathEditMode="relative" rAng="0" ptsTypes="AA">
                                      <p:cBhvr>
                                        <p:cTn id="35" dur="433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842 0.002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5 3.7037E-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2.22222E-6 1.11111E-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all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DA0B55-C995-6444-A500-213336FD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376" y="1134867"/>
            <a:ext cx="3366724" cy="5071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C968A4-34CB-AF42-881B-515AA75B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35" y="1233889"/>
            <a:ext cx="3447905" cy="5060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6F5B4-8707-B44C-9C28-FFB42DD6D1B1}"/>
              </a:ext>
            </a:extLst>
          </p:cNvPr>
          <p:cNvSpPr txBox="1"/>
          <p:nvPr/>
        </p:nvSpPr>
        <p:spPr>
          <a:xfrm>
            <a:off x="925417" y="363557"/>
            <a:ext cx="625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Reasoning and 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385050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01CB-80B0-DF48-B3CD-C72833C3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21AB4-0EF1-5047-A790-7D8BE5E5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38233"/>
            <a:ext cx="8520600" cy="4829300"/>
          </a:xfrm>
        </p:spPr>
        <p:txBody>
          <a:bodyPr/>
          <a:lstStyle/>
          <a:p>
            <a:pPr marL="628650" indent="-514350">
              <a:buAutoNum type="arabicParenR"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EE94BB-D725-1A4F-A722-815FB7549504}"/>
              </a:ext>
            </a:extLst>
          </p:cNvPr>
          <p:cNvSpPr txBox="1">
            <a:spLocks/>
          </p:cNvSpPr>
          <p:nvPr/>
        </p:nvSpPr>
        <p:spPr>
          <a:xfrm>
            <a:off x="311700" y="1897941"/>
            <a:ext cx="8520600" cy="3985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>
                <a:hlinkClick r:id="rId2"/>
              </a:rPr>
              <a:t>https://www.topmarks.co.uk/maths-games/daily10</a:t>
            </a:r>
            <a:endParaRPr lang="en-US" dirty="0"/>
          </a:p>
          <a:p>
            <a:r>
              <a:rPr lang="en-US" dirty="0"/>
              <a:t>Level 3– division – dividing by 4. </a:t>
            </a:r>
          </a:p>
        </p:txBody>
      </p:sp>
    </p:spTree>
    <p:extLst>
      <p:ext uri="{BB962C8B-B14F-4D97-AF65-F5344CB8AC3E}">
        <p14:creationId xmlns:p14="http://schemas.microsoft.com/office/powerpoint/2010/main" val="179927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1D2396-0E05-D442-A6DD-2D2C7776C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7" y="1082101"/>
            <a:ext cx="4051300" cy="482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84928-B63C-9F4A-9ED2-76F88C618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29" y="1082101"/>
            <a:ext cx="3786437" cy="48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22243" y="117697"/>
            <a:ext cx="5814045" cy="164592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we learning?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F247CE-C61E-AE43-A099-92E08E17D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638" y="1763617"/>
            <a:ext cx="8375584" cy="2481118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FF2DFC"/>
                </a:solidFill>
                <a:latin typeface="Comic Sans MS" panose="030F0902030302020204" pitchFamily="66" charset="0"/>
              </a:rPr>
              <a:t>Recap- I can use tally charts. </a:t>
            </a:r>
          </a:p>
        </p:txBody>
      </p:sp>
    </p:spTree>
    <p:extLst>
      <p:ext uri="{BB962C8B-B14F-4D97-AF65-F5344CB8AC3E}">
        <p14:creationId xmlns:p14="http://schemas.microsoft.com/office/powerpoint/2010/main" val="257688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578" y="2532810"/>
            <a:ext cx="6328196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85AF1-5E7D-EF4B-9007-BE3BA704B357}"/>
              </a:ext>
            </a:extLst>
          </p:cNvPr>
          <p:cNvSpPr txBox="1"/>
          <p:nvPr/>
        </p:nvSpPr>
        <p:spPr>
          <a:xfrm>
            <a:off x="374573" y="363557"/>
            <a:ext cx="544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Watch the video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1D3BA-0560-9040-8027-3B2F17883D8D}"/>
              </a:ext>
            </a:extLst>
          </p:cNvPr>
          <p:cNvSpPr txBox="1"/>
          <p:nvPr/>
        </p:nvSpPr>
        <p:spPr>
          <a:xfrm>
            <a:off x="374573" y="1652531"/>
            <a:ext cx="430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https://vimeo.com/500377891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2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How many fingers?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Which set does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show 25?</a:t>
            </a:r>
          </a:p>
          <a:p>
            <a:endParaRPr lang="en-GB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a)                           b)                         c)</a:t>
            </a:r>
          </a:p>
          <a:p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	 How much?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773437" y="2861045"/>
            <a:ext cx="1831642" cy="173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052893" y="2793977"/>
            <a:ext cx="1831642" cy="18061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302614" y="2868372"/>
            <a:ext cx="1831642" cy="1731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8" y="839054"/>
            <a:ext cx="1487960" cy="138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1" y="839052"/>
            <a:ext cx="1487960" cy="1385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09" y="2894506"/>
            <a:ext cx="584077" cy="832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1" y="839052"/>
            <a:ext cx="1487960" cy="13853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14" y="839050"/>
            <a:ext cx="1487960" cy="13853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4" y="839050"/>
            <a:ext cx="1487960" cy="1385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57" y="839048"/>
            <a:ext cx="1487960" cy="1385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4912" y="2868373"/>
            <a:ext cx="584077" cy="832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8" y="3697049"/>
            <a:ext cx="584077" cy="832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281" y="3673634"/>
            <a:ext cx="584077" cy="832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98" y="3657548"/>
            <a:ext cx="584077" cy="832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2" y="4833848"/>
            <a:ext cx="1510070" cy="1504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96" y="4921360"/>
            <a:ext cx="1445762" cy="1329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2" y="4833848"/>
            <a:ext cx="1510070" cy="1504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02" y="4833848"/>
            <a:ext cx="1510070" cy="1504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2" y="4833848"/>
            <a:ext cx="1510070" cy="1504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82" y="4833848"/>
            <a:ext cx="1510070" cy="1504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56" y="4921360"/>
            <a:ext cx="1445762" cy="1329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37" y="2835369"/>
            <a:ext cx="883081" cy="8221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3343885"/>
            <a:ext cx="883081" cy="8221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39" y="3821699"/>
            <a:ext cx="883081" cy="8221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7" y="3821699"/>
            <a:ext cx="883081" cy="8221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8" y="2835368"/>
            <a:ext cx="883081" cy="8221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10" y="2833569"/>
            <a:ext cx="746556" cy="8109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79" y="2793975"/>
            <a:ext cx="746556" cy="8109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84" y="3218546"/>
            <a:ext cx="746556" cy="8109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84" y="3754974"/>
            <a:ext cx="746556" cy="8109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90" y="3744016"/>
            <a:ext cx="746556" cy="81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How many fingers?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Which set does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show 25?</a:t>
            </a:r>
          </a:p>
          <a:p>
            <a:endParaRPr lang="en-GB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a)                           b)                         c)</a:t>
            </a:r>
          </a:p>
          <a:p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	 How much?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773437" y="2861045"/>
            <a:ext cx="1831642" cy="173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052893" y="2793977"/>
            <a:ext cx="1831642" cy="18061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302614" y="2868372"/>
            <a:ext cx="1831642" cy="1731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8" y="839054"/>
            <a:ext cx="1487960" cy="138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1" y="839052"/>
            <a:ext cx="1487960" cy="1385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09" y="2894506"/>
            <a:ext cx="584077" cy="832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1" y="839052"/>
            <a:ext cx="1487960" cy="13853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14" y="839050"/>
            <a:ext cx="1487960" cy="13853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4" y="839050"/>
            <a:ext cx="1487960" cy="1385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57" y="839048"/>
            <a:ext cx="1487960" cy="1385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4912" y="2868373"/>
            <a:ext cx="584077" cy="832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8" y="3697049"/>
            <a:ext cx="584077" cy="832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281" y="3673634"/>
            <a:ext cx="584077" cy="832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98" y="3657548"/>
            <a:ext cx="584077" cy="832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2" y="4833848"/>
            <a:ext cx="1510070" cy="1504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96" y="4921360"/>
            <a:ext cx="1445762" cy="1329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2" y="4833848"/>
            <a:ext cx="1510070" cy="1504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02" y="4833848"/>
            <a:ext cx="1510070" cy="1504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2" y="4833848"/>
            <a:ext cx="1510070" cy="1504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82" y="4833848"/>
            <a:ext cx="1510070" cy="1504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56" y="4921360"/>
            <a:ext cx="1445762" cy="1329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37" y="2835369"/>
            <a:ext cx="883081" cy="8221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3343885"/>
            <a:ext cx="883081" cy="8221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39" y="3821699"/>
            <a:ext cx="883081" cy="8221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7" y="3821699"/>
            <a:ext cx="883081" cy="8221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8" y="2835368"/>
            <a:ext cx="883081" cy="8221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10" y="2833569"/>
            <a:ext cx="746556" cy="8109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79" y="2793975"/>
            <a:ext cx="746556" cy="8109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84" y="3218546"/>
            <a:ext cx="746556" cy="8109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84" y="3754974"/>
            <a:ext cx="746556" cy="8109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90" y="3744016"/>
            <a:ext cx="746556" cy="8109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433329" y="1712618"/>
            <a:ext cx="6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33329" y="4820208"/>
            <a:ext cx="75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27p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035352" y="2780337"/>
            <a:ext cx="1831642" cy="1806145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3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 animBg="1"/>
      <p:bldP spid="46" grpId="0"/>
      <p:bldP spid="47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7|0.6|0.8|0.7|0.9|0.8|9.6|5.9|15.9|1|7.1|0.9|0.6|0.8|0.9|3.3|1.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.2|2.6|2.1|1.1|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1|2.9|25.4|8.3|4.7|5.4|0.9|1|7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1|1.1|9.4|1.1|0.8|6.8|2.3|0.7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7|1.9|2.3|0.9|3.3|1.1|5.2|2.8|0.6|0.6|0.6|4.5|0.9|0.7|0.6|3.4|6.9|1.5|0.9|0.9|2|2.3|1.8|0.9|3.8|2.8|2.4|2.1|7.6|0.9|0.4|2.5|0.4|0.3|2.6|0.6|0.5|1.1|0.7|0.6|3.4|0.6|0.6|1|0.5|0.7|5.1|1.1|1.7|2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5.1|3|3.7|3.3|12|3.2|2.1|2.1|5.2|0.9|5.2|3.6|3.4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.9|7|2|1.5|6.8|3.4|2.3|5|3.5|8.6|3.6|0.8|0.6|0.6|0.7|1|3.4|0.8|0.5|0.6|0.6|0.7|1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1.7|21.1|31.1|1.9|15.7|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22d4c35-b548-4432-90ae-af4376e1c4b4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9564</TotalTime>
  <Words>200</Words>
  <Application>Microsoft Macintosh PowerPoint</Application>
  <PresentationFormat>On-screen Show (4:3)</PresentationFormat>
  <Paragraphs>69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1_Let's learn slides</vt:lpstr>
      <vt:lpstr>Maths </vt:lpstr>
      <vt:lpstr>DMM</vt:lpstr>
      <vt:lpstr>PowerPoint Presentation</vt:lpstr>
      <vt:lpstr>What are we learning?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all of the questions on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zac fluen</cp:lastModifiedBy>
  <cp:revision>225</cp:revision>
  <dcterms:created xsi:type="dcterms:W3CDTF">2019-07-05T11:02:13Z</dcterms:created>
  <dcterms:modified xsi:type="dcterms:W3CDTF">2021-02-02T20:30:35Z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