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UDFPe8edLv6rZWqcw3vV9UUrh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b90afcac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b90afcac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construct-pictograms-64w3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783404" y="176425"/>
            <a:ext cx="10515600" cy="766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omic Sans MS"/>
              <a:buNone/>
            </a:pPr>
            <a:r>
              <a:rPr lang="en-US" sz="2700" dirty="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09.02.21             </a:t>
            </a:r>
            <a:r>
              <a:rPr lang="en-US" sz="2700" u="sng" dirty="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DMM</a:t>
            </a:r>
            <a:r>
              <a:rPr lang="en-US" sz="2700" dirty="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Let’s get your </a:t>
            </a:r>
            <a:r>
              <a:rPr lang="en-US" sz="2700" dirty="0" err="1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maths</a:t>
            </a:r>
            <a:r>
              <a:rPr lang="en-US" sz="2700" dirty="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brains warmed up!</a:t>
            </a:r>
            <a:endParaRPr sz="2700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82193" y="842481"/>
            <a:ext cx="11918023" cy="6015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are going to do an extended DMM to recap our learning about time which lots of us found challenging.</a:t>
            </a: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remind you of important facts, read this information then try the task on the next sheet.</a:t>
            </a:r>
            <a:endParaRPr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14350" lvl="0" indent="-3365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34412D-5E7C-43F6-AFB8-9C62B5222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920921" y="200633"/>
            <a:ext cx="4350159" cy="8551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gbb90afcacb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799033" y="-2432186"/>
            <a:ext cx="6399999" cy="11648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838200" y="215757"/>
            <a:ext cx="10515600" cy="1474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omic Sans MS"/>
              <a:buNone/>
            </a:pPr>
            <a:r>
              <a:rPr lang="en-US" sz="3200" dirty="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09.02.21</a:t>
            </a:r>
            <a:br>
              <a:rPr lang="en-US" sz="3200" dirty="0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200" u="sng" dirty="0" err="1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Maths</a:t>
            </a:r>
            <a:endParaRPr u="sng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838200" y="1448656"/>
            <a:ext cx="10515600" cy="472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US" sz="240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Hi Year 4,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US" sz="240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you enjoy yesterday’s lesson on statistics? Do you understand what statistics is?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US" sz="2400" dirty="0">
                <a:solidFill>
                  <a:srgbClr val="00B050"/>
                </a:solidFill>
                <a:latin typeface="Comic Sans MS"/>
                <a:sym typeface="Comic Sans MS"/>
              </a:rPr>
              <a:t>Statistics is gathering and presenting information in a clear way. The information is usually in numbers.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US" sz="2400" dirty="0">
                <a:solidFill>
                  <a:srgbClr val="7030A0"/>
                </a:solidFill>
                <a:latin typeface="Comic Sans MS"/>
                <a:sym typeface="Comic Sans MS"/>
              </a:rPr>
              <a:t>You can present statistics in lots of ways including</a:t>
            </a:r>
            <a:r>
              <a:rPr lang="en-GB" sz="2400" dirty="0">
                <a:solidFill>
                  <a:srgbClr val="7030A0"/>
                </a:solidFill>
                <a:latin typeface="Comic Sans MS"/>
                <a:sym typeface="Comic Sans MS"/>
              </a:rPr>
              <a:t> pictograms, tally charts, block diagrams and tables.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GB" sz="2400" dirty="0">
                <a:solidFill>
                  <a:srgbClr val="FFC000"/>
                </a:solidFill>
                <a:latin typeface="Comic Sans MS"/>
                <a:sym typeface="Comic Sans MS"/>
              </a:rPr>
              <a:t>We are thinking about pictograms. To be successful today: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en-GB" sz="2400" dirty="0">
                <a:solidFill>
                  <a:srgbClr val="FF0000"/>
                </a:solidFill>
                <a:latin typeface="Comic Sans MS"/>
                <a:sym typeface="Comic Sans MS"/>
              </a:rPr>
              <a:t>I can construct pictograms.</a:t>
            </a:r>
            <a:endParaRPr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09.02.21</a:t>
            </a:r>
            <a:br>
              <a:rPr lang="en-US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Maths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28600">
              <a:spcBef>
                <a:spcPts val="0"/>
              </a:spcBef>
              <a:buSzPts val="2800"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Work through the lesson: watch the video and pause when it asks you to. Work out each question. Then create the pictogram as it asks. Send me your answers and your pictogram.</a:t>
            </a:r>
          </a:p>
          <a:p>
            <a:pPr marL="228600" indent="-228600">
              <a:spcBef>
                <a:spcPts val="0"/>
              </a:spcBef>
              <a:buSzPts val="2800"/>
            </a:pPr>
            <a:endParaRPr lang="en-GB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Comic Sans MS"/>
                <a:ea typeface="Comic Sans MS"/>
                <a:cs typeface="Comic Sans MS"/>
                <a:sym typeface="Comic Sans MS"/>
              </a:rPr>
              <a:t>Click on the arrow for today’s lesson.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Arrow: Right 1">
            <a:hlinkClick r:id="rId3"/>
            <a:extLst>
              <a:ext uri="{FF2B5EF4-FFF2-40B4-BE49-F238E27FC236}">
                <a16:creationId xmlns:a16="http://schemas.microsoft.com/office/drawing/2014/main" id="{3D98DE16-0D71-4632-8D36-D154FD10C094}"/>
              </a:ext>
            </a:extLst>
          </p:cNvPr>
          <p:cNvSpPr/>
          <p:nvPr/>
        </p:nvSpPr>
        <p:spPr>
          <a:xfrm>
            <a:off x="4325419" y="4461179"/>
            <a:ext cx="3965825" cy="11609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A198CE-1412-474D-B8E6-F5372ACBA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Reflect: </a:t>
            </a:r>
            <a:r>
              <a:rPr lang="en-GB" sz="4400" dirty="0">
                <a:solidFill>
                  <a:srgbClr val="FF0000"/>
                </a:solidFill>
                <a:latin typeface="Comic Sans MS"/>
                <a:sym typeface="Comic Sans MS"/>
              </a:rPr>
              <a:t>I can construct pictograms.</a:t>
            </a:r>
            <a:br>
              <a:rPr lang="en-GB" sz="4400" dirty="0">
                <a:solidFill>
                  <a:srgbClr val="FF0000"/>
                </a:solidFill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176C58-996E-4B82-AD0F-609FF3AD1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5366"/>
            <a:ext cx="10515600" cy="4851597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Did you construct the pictogram? </a:t>
            </a:r>
          </a:p>
          <a:p>
            <a:r>
              <a:rPr lang="en-GB" dirty="0">
                <a:latin typeface="Comic Sans MS" panose="030F0702030302020204" pitchFamily="66" charset="0"/>
              </a:rPr>
              <a:t>How did you choose a scale?</a:t>
            </a:r>
          </a:p>
          <a:p>
            <a:r>
              <a:rPr lang="en-GB" dirty="0">
                <a:latin typeface="Comic Sans MS" panose="030F0702030302020204" pitchFamily="66" charset="0"/>
              </a:rPr>
              <a:t>Do you think it was the best scale to choose?</a:t>
            </a:r>
          </a:p>
          <a:p>
            <a:r>
              <a:rPr lang="en-GB" dirty="0">
                <a:latin typeface="Comic Sans MS" panose="030F0702030302020204" pitchFamily="66" charset="0"/>
              </a:rPr>
              <a:t>Challenge: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630EBB-06EF-4FC5-B8DC-EA92493AF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569" y="3079755"/>
            <a:ext cx="4836906" cy="316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6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210</Words>
  <Application>Microsoft Office PowerPoint</Application>
  <PresentationFormat>Widescreen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09.02.21             DMM: Let’s get your maths brains warmed up!</vt:lpstr>
      <vt:lpstr>PowerPoint Presentation</vt:lpstr>
      <vt:lpstr>09.02.21 Maths</vt:lpstr>
      <vt:lpstr>09.02.21 Maths</vt:lpstr>
      <vt:lpstr>Reflect: I can construct pictograms.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09.02.21             DMM: Let’s get your maths brains warmed up!</dc:title>
  <dc:creator>bethaney little</dc:creator>
  <cp:lastModifiedBy>Louise Richardson</cp:lastModifiedBy>
  <cp:revision>4</cp:revision>
  <dcterms:created xsi:type="dcterms:W3CDTF">2021-02-07T10:59:31Z</dcterms:created>
  <dcterms:modified xsi:type="dcterms:W3CDTF">2021-02-08T17:00:38Z</dcterms:modified>
</cp:coreProperties>
</file>