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4" r:id="rId2"/>
    <p:sldId id="302" r:id="rId3"/>
    <p:sldId id="260" r:id="rId4"/>
    <p:sldId id="308" r:id="rId5"/>
    <p:sldId id="310" r:id="rId6"/>
    <p:sldId id="311" r:id="rId7"/>
    <p:sldId id="30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1B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940D8-8E28-4087-9D49-82C5CB639154}" v="32" dt="2021-01-18T21:23:30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E6BF-5991-4E42-BA67-3F051AFB5F7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EF30-FF57-496D-A15C-280B03AEC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0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3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6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3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3A0C-F1CC-458A-8E7D-792F12F1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C6E8-2343-438E-9EF2-E34675002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9BA4-8D83-4DFD-8C0C-3044BFBE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0CE-DCF4-486F-96E2-273B4FC7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2468-555C-4F74-929F-48FBEFE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933B-9243-496D-A485-0278D145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33B5-A674-4295-8CA9-1C2050BE5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D2B5-7FC0-4037-ABFF-F421DED2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D29C-0723-41EA-9805-126CD244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E10-6B72-4929-95E6-838AF6BD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B1C69-4AB3-4FBB-A90F-7CCB58983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7D187-B727-48DA-897F-12B43DDB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F6A03-54C1-47D8-BDB5-53B5C5A9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459A-2B1B-426D-B46A-9A336EA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9DA7-0387-4D70-8A73-2168DB7D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F4C0-BB6F-4470-9CF3-B63F85B9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6241-E2DF-4BFE-9341-E1A10A697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ABC5-562A-4236-A6DF-A7E802B6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5513-4734-4F31-A64F-100E2EC5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3F0B-38B9-4121-9906-1817656F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9145-559B-44EB-B86B-9E37F71E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014C-E468-4FF6-B7DE-A5774AF9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D817-9B60-4C38-814B-E3A01DF0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E25D-BBD8-49E6-8609-1C4279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54A2-6D3C-406A-A1BD-23E41EFD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1139-BAF6-410D-8707-FC839C1C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98DB-2DBB-482B-96E9-D556CC65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DBA3-43C8-4DA4-95A6-8ED44B10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C2F7D-15C7-4311-8658-947C1860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E41C-8CF7-4183-8591-77388CED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E7D6-FE97-4708-A106-90D8C0B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C30D-CF47-498C-845F-1444CBD5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9041-18E6-421A-9FAB-2A2A80E3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BC257-A30A-49B9-96E7-0BD42AB69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BA809-5F25-4AD0-B785-D88D5AD52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8D894-7618-4FA1-AA00-40F057079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C1DDC-7004-4250-B35E-F76E6538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AAE62-86CC-4D45-BA27-6476FE4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A1465-B57C-47F4-949B-FF6A446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2248-0C0C-41F4-9D90-3B35365A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4AE4C-F538-47FB-ABF0-979939C0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FCFDA-54C2-4FBF-8751-01300D41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2CB5C-BEA2-4D23-A3DC-9CA46672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4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5FA8-915C-40BF-ABB0-E186AC90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47F1C-03D1-4B9E-BC15-CB7CA0E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26644-9429-4157-B114-D2121CE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5C34-A4FF-45AC-99B5-5A2CD128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F316-BEF6-4DDA-9448-2883DE5B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3EF2-3BD7-4235-B49E-AB9EFF980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DCF1-2EB6-44D9-8AAB-62BA5B00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D0218-058A-43C9-988F-194905FD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C4-C1F2-4434-9790-D863D6AC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B6DF-A25F-4C54-8DAE-5487E2FE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98DA3-2B51-4B44-BCA8-C5A16CC71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5B1C-3187-42FA-A7CF-D3639EDC4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8CB6-F252-40B1-AFA7-D4160E6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63BCA-B682-4E42-ADE7-E0043DC2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0D73-843F-4F97-9F60-06823B15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B8FD1-24EF-4440-85ED-6A1D9C9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791E-E4D4-4DBE-B30E-5E6622FA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3DAE-2FA2-4A9D-87F3-FFD4B398D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896A-3F22-40F6-A053-FCF6CD8C878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70E3-8AF1-4AB8-8895-B0CCE08C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14E5-E1FA-41F6-BE99-31FBF662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8821-86DC-4377-9FCE-3B0F9F7A0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600" b="1" u="sng" dirty="0">
                <a:latin typeface="+mn-lt"/>
              </a:rPr>
              <a:t>I can identify the features of a newspaper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95648-1133-4E16-ACB4-E6C7E4CF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b="1" u="sng" dirty="0"/>
              <a:t>Wednesday 3</a:t>
            </a:r>
            <a:r>
              <a:rPr lang="en-GB" sz="2000" b="1" u="sng" baseline="30000" dirty="0"/>
              <a:t>rd</a:t>
            </a:r>
            <a:r>
              <a:rPr lang="en-GB" sz="2000" b="1" u="sng" dirty="0"/>
              <a:t> February 2021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itanic Wallpapers For Desktop Wallpaper | Titanic ship, Titanic, Rms  titanic">
            <a:extLst>
              <a:ext uri="{FF2B5EF4-FFF2-40B4-BE49-F238E27FC236}">
                <a16:creationId xmlns:a16="http://schemas.microsoft.com/office/drawing/2014/main" id="{EF33049F-0EE2-4AA3-B60E-B2A28F65F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2635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C12AE-C1C4-42C7-9F54-E56199FF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sinking of the Titanic was reported in newspapers all over the world. Today we are going to identify the key features of a newspaper report…</a:t>
            </a:r>
          </a:p>
        </p:txBody>
      </p:sp>
    </p:spTree>
    <p:extLst>
      <p:ext uri="{BB962C8B-B14F-4D97-AF65-F5344CB8AC3E}">
        <p14:creationId xmlns:p14="http://schemas.microsoft.com/office/powerpoint/2010/main" val="41080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F029F7-3C03-4814-A6B0-A39573A5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5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key features of a newspaper article?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388" name="Picture 8" descr="Titanic-Picture16">
            <a:extLst>
              <a:ext uri="{FF2B5EF4-FFF2-40B4-BE49-F238E27FC236}">
                <a16:creationId xmlns:a16="http://schemas.microsoft.com/office/drawing/2014/main" id="{9D8A851F-18A7-48F8-8146-08A966087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/>
          <a:stretch/>
        </p:blipFill>
        <p:spPr bwMode="auto">
          <a:xfrm>
            <a:off x="466344" y="450221"/>
            <a:ext cx="4393840" cy="59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5F5645">
              <a:alpha val="95000"/>
            </a:srgbClr>
          </a:solidFill>
          <a:ln w="25400">
            <a:solidFill>
              <a:srgbClr val="5F5645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7CE9A-F0A1-48D6-AE16-FBE37E02A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27" t="15035" r="24202" b="11064"/>
          <a:stretch/>
        </p:blipFill>
        <p:spPr>
          <a:xfrm>
            <a:off x="3987954" y="202432"/>
            <a:ext cx="5029809" cy="628431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3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41AE7-7264-4595-A9DC-4C122356F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29" t="16454" r="33697" b="15887"/>
          <a:stretch/>
        </p:blipFill>
        <p:spPr>
          <a:xfrm>
            <a:off x="170017" y="53785"/>
            <a:ext cx="4729310" cy="675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FBFE8-6BD1-4E43-848D-FF6D1EE2E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09" t="27801" r="33617" b="11064"/>
          <a:stretch/>
        </p:blipFill>
        <p:spPr>
          <a:xfrm>
            <a:off x="4975349" y="53785"/>
            <a:ext cx="5034413" cy="67504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0802C0-2354-4730-9B46-5F44D5A2BF01}"/>
              </a:ext>
            </a:extLst>
          </p:cNvPr>
          <p:cNvSpPr txBox="1"/>
          <p:nvPr/>
        </p:nvSpPr>
        <p:spPr>
          <a:xfrm>
            <a:off x="10085784" y="238611"/>
            <a:ext cx="186122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 through this article carefully. Can you spot the key features? </a:t>
            </a:r>
          </a:p>
        </p:txBody>
      </p:sp>
    </p:spTree>
    <p:extLst>
      <p:ext uri="{BB962C8B-B14F-4D97-AF65-F5344CB8AC3E}">
        <p14:creationId xmlns:p14="http://schemas.microsoft.com/office/powerpoint/2010/main" val="39065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41AE7-7264-4595-A9DC-4C122356F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29" t="16454" r="33697" b="15887"/>
          <a:stretch/>
        </p:blipFill>
        <p:spPr>
          <a:xfrm>
            <a:off x="2903490" y="107570"/>
            <a:ext cx="4358768" cy="675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FBFE8-6BD1-4E43-848D-FF6D1EE2E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09" t="27801" r="33617" b="11064"/>
          <a:stretch/>
        </p:blipFill>
        <p:spPr>
          <a:xfrm>
            <a:off x="7292674" y="107570"/>
            <a:ext cx="4823971" cy="675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0ADA3-F924-41E0-BF00-A779BF8E1C75}"/>
              </a:ext>
            </a:extLst>
          </p:cNvPr>
          <p:cNvSpPr txBox="1"/>
          <p:nvPr/>
        </p:nvSpPr>
        <p:spPr>
          <a:xfrm>
            <a:off x="75355" y="1093"/>
            <a:ext cx="2828135" cy="73866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Print out this slide and annotate it. You could colour code the features, using a key:</a:t>
            </a:r>
            <a:endParaRPr lang="en-GB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7AA90-01BE-40F7-841E-A403BA8C3DBB}"/>
              </a:ext>
            </a:extLst>
          </p:cNvPr>
          <p:cNvSpPr txBox="1"/>
          <p:nvPr/>
        </p:nvSpPr>
        <p:spPr>
          <a:xfrm>
            <a:off x="0" y="6100724"/>
            <a:ext cx="287307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Alternatively, you could list  examples of the key features on paper.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19416-0AF3-4B45-8555-120D2A987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888" t="26166" r="46831" b="66597"/>
          <a:stretch/>
        </p:blipFill>
        <p:spPr>
          <a:xfrm>
            <a:off x="114409" y="1148428"/>
            <a:ext cx="2650571" cy="956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A44611-A7C3-4FB1-AEE8-3D4C446001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97" t="25532" r="29272" b="66597"/>
          <a:stretch/>
        </p:blipFill>
        <p:spPr>
          <a:xfrm>
            <a:off x="1479888" y="2592471"/>
            <a:ext cx="1322963" cy="1040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C37741-D300-4473-8929-866272F7A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25" t="26166" r="23165" b="66597"/>
          <a:stretch/>
        </p:blipFill>
        <p:spPr>
          <a:xfrm>
            <a:off x="113063" y="2676213"/>
            <a:ext cx="1412165" cy="956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5C836D-F8BE-4EB3-999B-957C91DD6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88" t="26166" r="35027" b="65963"/>
          <a:stretch/>
        </p:blipFill>
        <p:spPr>
          <a:xfrm>
            <a:off x="149297" y="1677456"/>
            <a:ext cx="2675106" cy="1040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5B0711-1760-4A84-A096-E1848809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888" t="26166" r="46831" b="66597"/>
          <a:stretch/>
        </p:blipFill>
        <p:spPr>
          <a:xfrm>
            <a:off x="135749" y="739757"/>
            <a:ext cx="2650571" cy="956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790FA-04D7-429E-89DF-B352861EC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31" t="21843" r="23221" b="49004"/>
          <a:stretch/>
        </p:blipFill>
        <p:spPr>
          <a:xfrm>
            <a:off x="75355" y="3655450"/>
            <a:ext cx="1508348" cy="2301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22487-4CA1-4480-8172-3C368ABDF3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953" t="58930" r="23222" b="11042"/>
          <a:stretch/>
        </p:blipFill>
        <p:spPr>
          <a:xfrm>
            <a:off x="1568530" y="3655450"/>
            <a:ext cx="1319752" cy="23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D878-3C1D-49FE-832A-8F6EA8C0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7" t="17278" r="5133" b="11773"/>
          <a:stretch/>
        </p:blipFill>
        <p:spPr>
          <a:xfrm>
            <a:off x="0" y="821235"/>
            <a:ext cx="10476689" cy="5861667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70959A0F-3738-47D2-A99B-FE5964CAA32E}"/>
              </a:ext>
            </a:extLst>
          </p:cNvPr>
          <p:cNvSpPr/>
          <p:nvPr/>
        </p:nvSpPr>
        <p:spPr>
          <a:xfrm>
            <a:off x="6235430" y="175098"/>
            <a:ext cx="5622587" cy="14980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finish, can you think of some catchy headlines for these stories? Remember, the best headlines use alliteration, or word play, such as puns or rhyme. </a:t>
            </a:r>
          </a:p>
        </p:txBody>
      </p:sp>
    </p:spTree>
    <p:extLst>
      <p:ext uri="{BB962C8B-B14F-4D97-AF65-F5344CB8AC3E}">
        <p14:creationId xmlns:p14="http://schemas.microsoft.com/office/powerpoint/2010/main" val="37375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132</Words>
  <Application>Microsoft Office PowerPoint</Application>
  <PresentationFormat>Widescreen</PresentationFormat>
  <Paragraphs>12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 can identify the features of a newspaper report</vt:lpstr>
      <vt:lpstr>The sinking of the Titanic was reported in newspapers all over the world. Today we are going to identify the key features of a newspaper report…</vt:lpstr>
      <vt:lpstr>What are the key features of a newspaper article?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</dc:title>
  <dc:creator>Frankie O'Reilly</dc:creator>
  <cp:lastModifiedBy>Frankie O'Reilly</cp:lastModifiedBy>
  <cp:revision>9</cp:revision>
  <dcterms:created xsi:type="dcterms:W3CDTF">2021-01-29T19:21:20Z</dcterms:created>
  <dcterms:modified xsi:type="dcterms:W3CDTF">2021-02-02T22:10:14Z</dcterms:modified>
</cp:coreProperties>
</file>