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9" r:id="rId3"/>
    <p:sldId id="311" r:id="rId4"/>
    <p:sldId id="310" r:id="rId5"/>
    <p:sldId id="312" r:id="rId6"/>
    <p:sldId id="313" r:id="rId7"/>
    <p:sldId id="314" r:id="rId8"/>
    <p:sldId id="308" r:id="rId9"/>
    <p:sldId id="315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1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940D8-8E28-4087-9D49-82C5CB639154}" v="32" dt="2021-01-18T21:23:3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E6BF-5991-4E42-BA67-3F051AFB5F7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EF30-FF57-496D-A15C-280B03AEC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5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8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7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6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5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9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8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1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6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4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3A0C-F1CC-458A-8E7D-792F12F1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C6E8-2343-438E-9EF2-E34675002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9BA4-8D83-4DFD-8C0C-3044BFBE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0CE-DCF4-486F-96E2-273B4FC7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2468-555C-4F74-929F-48FBEFE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933B-9243-496D-A485-0278D14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33B5-A674-4295-8CA9-1C2050BE5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D2B5-7FC0-4037-ABFF-F421DED2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29C-0723-41EA-9805-126CD244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E10-6B72-4929-95E6-838AF6B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B1C69-4AB3-4FBB-A90F-7CCB58983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7D187-B727-48DA-897F-12B43DDB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F6A03-54C1-47D8-BDB5-53B5C5A9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459A-2B1B-426D-B46A-9A336EA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9DA7-0387-4D70-8A73-2168DB7D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4C0-BB6F-4470-9CF3-B63F85B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6241-E2DF-4BFE-9341-E1A10A697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ABC5-562A-4236-A6DF-A7E802B6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5513-4734-4F31-A64F-100E2EC5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3F0B-38B9-4121-9906-1817656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9145-559B-44EB-B86B-9E37F71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014C-E468-4FF6-B7DE-A5774AF9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D817-9B60-4C38-814B-E3A01DF0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E25D-BBD8-49E6-8609-1C4279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54A2-6D3C-406A-A1BD-23E41EFD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1139-BAF6-410D-8707-FC839C1C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98DB-2DBB-482B-96E9-D556CC65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DBA3-43C8-4DA4-95A6-8ED44B1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C2F7D-15C7-4311-8658-947C186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E41C-8CF7-4183-8591-77388CED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E7D6-FE97-4708-A106-90D8C0B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C30D-CF47-498C-845F-1444CBD5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9041-18E6-421A-9FAB-2A2A80E3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257-A30A-49B9-96E7-0BD42AB6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A809-5F25-4AD0-B785-D88D5AD52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8D894-7618-4FA1-AA00-40F057079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C1DDC-7004-4250-B35E-F76E6538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AAE62-86CC-4D45-BA27-6476FE4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A1465-B57C-47F4-949B-FF6A446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2248-0C0C-41F4-9D90-3B35365A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4AE4C-F538-47FB-ABF0-979939C0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FCFDA-54C2-4FBF-8751-01300D41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2CB5C-BEA2-4D23-A3DC-9CA4667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4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5FA8-915C-40BF-ABB0-E186AC90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7F1C-03D1-4B9E-BC15-CB7CA0E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6644-9429-4157-B114-D2121CE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5C34-A4FF-45AC-99B5-5A2CD128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F316-BEF6-4DDA-9448-2883DE5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3EF2-3BD7-4235-B49E-AB9EFF980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DCF1-2EB6-44D9-8AAB-62BA5B00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D0218-058A-43C9-988F-194905FD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C4-C1F2-4434-9790-D863D6AC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6DF-A25F-4C54-8DAE-5487E2FE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98DA3-2B51-4B44-BCA8-C5A16CC71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5B1C-3187-42FA-A7CF-D3639EDC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8CB6-F252-40B1-AFA7-D4160E6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3BCA-B682-4E42-ADE7-E0043DC2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0D73-843F-4F97-9F60-06823B15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B8FD1-24EF-4440-85ED-6A1D9C9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791E-E4D4-4DBE-B30E-5E6622FA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3DAE-2FA2-4A9D-87F3-FFD4B398D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896A-3F22-40F6-A053-FCF6CD8C8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70E3-8AF1-4AB8-8895-B0CCE08C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14E5-E1FA-41F6-BE99-31FBF662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-MV9WqzT3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tanic Wallpapers For Desktop Wallpaper | Titanic ship, Titanic, Rms  titanic">
            <a:extLst>
              <a:ext uri="{FF2B5EF4-FFF2-40B4-BE49-F238E27FC236}">
                <a16:creationId xmlns:a16="http://schemas.microsoft.com/office/drawing/2014/main" id="{EF33049F-0EE2-4AA3-B60E-B2A28F65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9091"/>
          <a:stretch/>
        </p:blipFill>
        <p:spPr bwMode="auto">
          <a:xfrm>
            <a:off x="-4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C8821-86DC-4377-9FCE-3B0F9F7A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 b="1" u="sng" dirty="0">
                <a:latin typeface="+mn-lt"/>
              </a:rPr>
              <a:t>Significant Author Study: Michael Morpurgo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95648-1133-4E16-ACB4-E6C7E4CF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19" y="5621451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 b="1" u="sng" dirty="0"/>
              <a:t>Monday 8</a:t>
            </a:r>
            <a:r>
              <a:rPr lang="en-GB" b="1" u="sng" baseline="30000" dirty="0"/>
              <a:t>th</a:t>
            </a:r>
            <a:r>
              <a:rPr lang="en-GB" b="1" u="sng" dirty="0"/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9646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93E9B88-D776-4FDA-9264-F634C29B0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t="7001" r="35213" b="21033"/>
          <a:stretch/>
        </p:blipFill>
        <p:spPr>
          <a:xfrm>
            <a:off x="735816" y="681582"/>
            <a:ext cx="6955270" cy="467404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C81EE31B-4F40-40EC-8F0F-75135FF2D8C8}"/>
              </a:ext>
            </a:extLst>
          </p:cNvPr>
          <p:cNvSpPr/>
          <p:nvPr/>
        </p:nvSpPr>
        <p:spPr>
          <a:xfrm>
            <a:off x="6980812" y="510697"/>
            <a:ext cx="5034460" cy="2997723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Now come up with </a:t>
            </a:r>
            <a:r>
              <a:rPr lang="en-GB" sz="1600" b="1" dirty="0">
                <a:solidFill>
                  <a:schemeClr val="tx1"/>
                </a:solidFill>
              </a:rPr>
              <a:t>three questions </a:t>
            </a:r>
            <a:r>
              <a:rPr lang="en-GB" sz="1600" dirty="0">
                <a:solidFill>
                  <a:schemeClr val="tx1"/>
                </a:solidFill>
              </a:rPr>
              <a:t>you would like to ask Michael Morpurgo and I will submit them to Seven Stories…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0094D-5298-4591-9FBE-6591F000B80B}"/>
              </a:ext>
            </a:extLst>
          </p:cNvPr>
          <p:cNvSpPr txBox="1"/>
          <p:nvPr/>
        </p:nvSpPr>
        <p:spPr>
          <a:xfrm>
            <a:off x="1003624" y="5324415"/>
            <a:ext cx="1015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Before you write your questions (and to make your questions stand out from the crowd) watch this video about the questions Michael Morpurgo gets asked most frequently: </a:t>
            </a:r>
            <a:r>
              <a:rPr lang="en-GB" dirty="0">
                <a:hlinkClick r:id="rId4"/>
              </a:rPr>
              <a:t>https://www.youtube.com/watch?v=-MV9WqzT3TM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66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3FBEC-FAA2-4F4A-BB6A-BAA5ABA843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75" t="15177" r="24123" b="13760"/>
          <a:stretch/>
        </p:blipFill>
        <p:spPr>
          <a:xfrm>
            <a:off x="233463" y="359924"/>
            <a:ext cx="7645941" cy="59114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067930-8274-4DAF-A99D-1A282A495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6763" y="120814"/>
            <a:ext cx="3037951" cy="3037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09FAF-C18A-4B90-AC5D-DFB13758F715}"/>
              </a:ext>
            </a:extLst>
          </p:cNvPr>
          <p:cNvSpPr txBox="1"/>
          <p:nvPr/>
        </p:nvSpPr>
        <p:spPr>
          <a:xfrm>
            <a:off x="8396763" y="3052905"/>
            <a:ext cx="312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loudspeaker to </a:t>
            </a:r>
            <a:r>
              <a:rPr lang="en-GB" b="1" dirty="0">
                <a:solidFill>
                  <a:srgbClr val="FF0000"/>
                </a:solidFill>
              </a:rPr>
              <a:t>LISTEN</a:t>
            </a:r>
            <a:r>
              <a:rPr lang="en-GB" dirty="0"/>
              <a:t> to today’s instructions…</a:t>
            </a:r>
          </a:p>
        </p:txBody>
      </p:sp>
    </p:spTree>
    <p:extLst>
      <p:ext uri="{BB962C8B-B14F-4D97-AF65-F5344CB8AC3E}">
        <p14:creationId xmlns:p14="http://schemas.microsoft.com/office/powerpoint/2010/main" val="7984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50BFB-0374-4804-B315-FF75AF703690}"/>
              </a:ext>
            </a:extLst>
          </p:cNvPr>
          <p:cNvSpPr txBox="1"/>
          <p:nvPr/>
        </p:nvSpPr>
        <p:spPr>
          <a:xfrm>
            <a:off x="774597" y="1426791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Today’s reading work is a ‘challenge by choice’ – choose the difficulty of reading activity that you feel most confident with.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The ‘one star’ text is the least challenging and the ‘three star’ text is the most challenging.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I hope you enjoy find out lots of interesting facts about Michael Morpurgo.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9D2A5E53-1552-45B4-BAC1-46BC791D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6E268-1E39-40F2-926F-E78104278BAC}"/>
              </a:ext>
            </a:extLst>
          </p:cNvPr>
          <p:cNvPicPr/>
          <p:nvPr/>
        </p:nvPicPr>
        <p:blipFill rotWithShape="1">
          <a:blip r:embed="rId3"/>
          <a:srcRect l="32130" t="13000" r="33968" b="5062"/>
          <a:stretch/>
        </p:blipFill>
        <p:spPr bwMode="auto">
          <a:xfrm>
            <a:off x="1366417" y="561762"/>
            <a:ext cx="4510229" cy="56527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E5C585-94DC-4A5D-9AEC-2F01A2B12533}"/>
              </a:ext>
            </a:extLst>
          </p:cNvPr>
          <p:cNvPicPr/>
          <p:nvPr/>
        </p:nvPicPr>
        <p:blipFill rotWithShape="1">
          <a:blip r:embed="rId4"/>
          <a:srcRect l="32573" t="13395" r="33747" b="5013"/>
          <a:stretch/>
        </p:blipFill>
        <p:spPr bwMode="auto">
          <a:xfrm>
            <a:off x="6353673" y="480059"/>
            <a:ext cx="4235532" cy="573447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762BA-0F4C-4132-BCB4-706527FB14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62" t="30725" r="39814" b="53519"/>
          <a:stretch/>
        </p:blipFill>
        <p:spPr>
          <a:xfrm>
            <a:off x="8177126" y="4818813"/>
            <a:ext cx="3537862" cy="1477423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699F0EE3-F8C9-4A11-B0A0-2A5184643A00}"/>
              </a:ext>
            </a:extLst>
          </p:cNvPr>
          <p:cNvSpPr/>
          <p:nvPr/>
        </p:nvSpPr>
        <p:spPr>
          <a:xfrm>
            <a:off x="77774" y="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0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97965-7D7A-4E4C-A055-F9D2818AD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4" t="26951" r="37606" b="8085"/>
          <a:stretch/>
        </p:blipFill>
        <p:spPr>
          <a:xfrm>
            <a:off x="1556425" y="0"/>
            <a:ext cx="4824919" cy="6716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6A773-18C5-494A-93BC-24293B482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22" t="21135" r="37766" b="13617"/>
          <a:stretch/>
        </p:blipFill>
        <p:spPr>
          <a:xfrm>
            <a:off x="6546715" y="62501"/>
            <a:ext cx="4698459" cy="6732998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224D9F7-0678-490D-8DF3-0E766D31E9F9}"/>
              </a:ext>
            </a:extLst>
          </p:cNvPr>
          <p:cNvSpPr/>
          <p:nvPr/>
        </p:nvSpPr>
        <p:spPr>
          <a:xfrm>
            <a:off x="77774" y="-18854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4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02E25-9233-4FBD-8E50-9B1CE77F5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2" t="18723" r="38085" b="17589"/>
          <a:stretch/>
        </p:blipFill>
        <p:spPr>
          <a:xfrm>
            <a:off x="1342831" y="643466"/>
            <a:ext cx="3895988" cy="5571066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1628299-736A-4D5D-95F7-78BD1C92E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42" t="21277" r="37846" b="15603"/>
          <a:stretch/>
        </p:blipFill>
        <p:spPr>
          <a:xfrm>
            <a:off x="6923173" y="643467"/>
            <a:ext cx="3956002" cy="5571066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9F40A0A3-8C44-4923-9364-D1C43A95E5F6}"/>
              </a:ext>
            </a:extLst>
          </p:cNvPr>
          <p:cNvSpPr/>
          <p:nvPr/>
        </p:nvSpPr>
        <p:spPr>
          <a:xfrm>
            <a:off x="77774" y="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8482466-F8E1-4B03-B518-EE511B94F4EA}"/>
              </a:ext>
            </a:extLst>
          </p:cNvPr>
          <p:cNvSpPr/>
          <p:nvPr/>
        </p:nvSpPr>
        <p:spPr>
          <a:xfrm>
            <a:off x="77774" y="97410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7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A5CC0-7F46-4D76-8ACB-D64295399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3" t="14042" r="18457" b="7234"/>
          <a:stretch/>
        </p:blipFill>
        <p:spPr>
          <a:xfrm>
            <a:off x="1334311" y="137920"/>
            <a:ext cx="9523378" cy="658216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3457E5B-8CE0-434F-A082-A54E707BD073}"/>
              </a:ext>
            </a:extLst>
          </p:cNvPr>
          <p:cNvSpPr/>
          <p:nvPr/>
        </p:nvSpPr>
        <p:spPr>
          <a:xfrm>
            <a:off x="77774" y="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AE59EA4-8750-4981-B6A9-3FF81B824EF3}"/>
              </a:ext>
            </a:extLst>
          </p:cNvPr>
          <p:cNvSpPr/>
          <p:nvPr/>
        </p:nvSpPr>
        <p:spPr>
          <a:xfrm>
            <a:off x="77774" y="97410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9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C0836A-2F12-4B64-8645-67BBDF4D9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9" t="17874" r="35452" b="4963"/>
          <a:stretch/>
        </p:blipFill>
        <p:spPr>
          <a:xfrm>
            <a:off x="1339919" y="643466"/>
            <a:ext cx="3901811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62C9AC-6B19-427F-82DC-1F4A3068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49" t="16737" r="35452" b="7233"/>
          <a:stretch/>
        </p:blipFill>
        <p:spPr>
          <a:xfrm>
            <a:off x="6921198" y="643467"/>
            <a:ext cx="3959953" cy="5571066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5BAD980E-7110-4409-8B45-D536A811E133}"/>
              </a:ext>
            </a:extLst>
          </p:cNvPr>
          <p:cNvSpPr/>
          <p:nvPr/>
        </p:nvSpPr>
        <p:spPr>
          <a:xfrm>
            <a:off x="77774" y="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AA5D2F6-E4C9-4EDA-A12F-6A60CD5357BA}"/>
              </a:ext>
            </a:extLst>
          </p:cNvPr>
          <p:cNvSpPr/>
          <p:nvPr/>
        </p:nvSpPr>
        <p:spPr>
          <a:xfrm>
            <a:off x="90170" y="976537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2C1D0FE-A4FE-441A-83BE-0E8FB02C71CD}"/>
              </a:ext>
            </a:extLst>
          </p:cNvPr>
          <p:cNvSpPr/>
          <p:nvPr/>
        </p:nvSpPr>
        <p:spPr>
          <a:xfrm>
            <a:off x="77774" y="1928922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3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0BBD0-AE89-4946-9C58-C43672CB4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3" t="14326" r="18617" b="6809"/>
          <a:stretch/>
        </p:blipFill>
        <p:spPr>
          <a:xfrm>
            <a:off x="1616413" y="311791"/>
            <a:ext cx="8959173" cy="6234417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217A26A-4E52-497E-BA93-A580EAB52765}"/>
              </a:ext>
            </a:extLst>
          </p:cNvPr>
          <p:cNvSpPr/>
          <p:nvPr/>
        </p:nvSpPr>
        <p:spPr>
          <a:xfrm>
            <a:off x="77774" y="0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F62758E-B36F-4346-B664-FDB028C19A08}"/>
              </a:ext>
            </a:extLst>
          </p:cNvPr>
          <p:cNvSpPr/>
          <p:nvPr/>
        </p:nvSpPr>
        <p:spPr>
          <a:xfrm>
            <a:off x="90170" y="976537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D4B9B9B-C867-4F27-9819-36898EB7B033}"/>
              </a:ext>
            </a:extLst>
          </p:cNvPr>
          <p:cNvSpPr/>
          <p:nvPr/>
        </p:nvSpPr>
        <p:spPr>
          <a:xfrm>
            <a:off x="77774" y="1928922"/>
            <a:ext cx="1050130" cy="992954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2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154</Words>
  <Application>Microsoft Office PowerPoint</Application>
  <PresentationFormat>Widescreen</PresentationFormat>
  <Paragraphs>20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Significant Author Study: Michael Morpurgo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</dc:title>
  <dc:creator>Frankie O'Reilly</dc:creator>
  <cp:lastModifiedBy>Frankie O'Reilly</cp:lastModifiedBy>
  <cp:revision>14</cp:revision>
  <dcterms:created xsi:type="dcterms:W3CDTF">2021-01-29T19:21:20Z</dcterms:created>
  <dcterms:modified xsi:type="dcterms:W3CDTF">2021-02-07T21:28:06Z</dcterms:modified>
</cp:coreProperties>
</file>