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7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5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2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2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4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8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595F-6BC4-425D-B8D1-9071C14F347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0426-766C-41FC-B23C-3B164995E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0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37"/>
            <a:ext cx="7772400" cy="457814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Comic Sans MS"/>
                <a:cs typeface="Comic Sans MS"/>
              </a:rPr>
              <a:t>Geography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6" y="1596698"/>
            <a:ext cx="11789228" cy="4983716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000000"/>
                </a:solidFill>
                <a:latin typeface="Comic Sans MS"/>
                <a:cs typeface="Comic Sans MS"/>
              </a:rPr>
              <a:t>Today we are going to look at the United Kingdom and where it is in the world.  </a:t>
            </a:r>
          </a:p>
          <a:p>
            <a:pPr algn="l"/>
            <a:endParaRPr lang="en-US" sz="4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l"/>
            <a:r>
              <a:rPr lang="en-US" sz="4400" dirty="0" smtClean="0">
                <a:solidFill>
                  <a:srgbClr val="000000"/>
                </a:solidFill>
                <a:latin typeface="Comic Sans MS"/>
                <a:cs typeface="Comic Sans MS"/>
              </a:rPr>
              <a:t>We will learn what continent we are a part of and which countries are near to us.  We will also name the bodies of water around us.  </a:t>
            </a:r>
            <a:endParaRPr lang="en-US" sz="44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l"/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3008" y="147683"/>
            <a:ext cx="25838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>
                <a:latin typeface="Comic Sans MS"/>
                <a:cs typeface="Comic Sans MS"/>
              </a:rPr>
              <a:t>1</a:t>
            </a:r>
            <a:r>
              <a:rPr lang="en-US" sz="4000" u="sng" dirty="0">
                <a:latin typeface="Comic Sans MS"/>
                <a:cs typeface="Comic Sans MS"/>
              </a:rPr>
              <a:t>.3.21</a:t>
            </a:r>
            <a:r>
              <a:rPr lang="en-US" u="sng" dirty="0">
                <a:latin typeface="Comic Sans MS"/>
                <a:cs typeface="Comic Sans MS"/>
              </a:rPr>
              <a:t/>
            </a:r>
            <a:br>
              <a:rPr lang="en-US" u="sng" dirty="0">
                <a:latin typeface="Comic Sans MS"/>
                <a:cs typeface="Comic Sans M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957" y="173305"/>
            <a:ext cx="11854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A continent is a group of countries.</a:t>
            </a:r>
          </a:p>
          <a:p>
            <a:pPr algn="ctr"/>
            <a:r>
              <a:rPr lang="en-US" sz="3200" dirty="0">
                <a:latin typeface="Comic Sans MS"/>
                <a:cs typeface="Comic Sans MS"/>
              </a:rPr>
              <a:t>The United Kingdom is a part of the continent of Europe</a:t>
            </a:r>
            <a:r>
              <a:rPr lang="en-US" sz="2400" dirty="0">
                <a:latin typeface="Comic Sans MS"/>
                <a:cs typeface="Comic Sans MS"/>
              </a:rPr>
              <a:t>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8" name="Picture 7" descr="Screen Shot 2021-02-08 at 18.4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15700" r="16671" b="8003"/>
          <a:stretch/>
        </p:blipFill>
        <p:spPr>
          <a:xfrm>
            <a:off x="2436743" y="1357960"/>
            <a:ext cx="7354852" cy="52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23" y="798255"/>
            <a:ext cx="8032795" cy="5727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5913" y="336590"/>
            <a:ext cx="823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Can you find the United Kingdom on the world map?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352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90652"/>
            <a:ext cx="11691257" cy="6471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On the world map, which is on the website, can you </a:t>
            </a:r>
            <a:r>
              <a:rPr lang="en-US" dirty="0" err="1">
                <a:latin typeface="Comic Sans MS"/>
                <a:cs typeface="Comic Sans MS"/>
              </a:rPr>
              <a:t>colour</a:t>
            </a:r>
            <a:r>
              <a:rPr lang="en-US" dirty="0">
                <a:latin typeface="Comic Sans MS"/>
                <a:cs typeface="Comic Sans MS"/>
              </a:rPr>
              <a:t> and label the United Kingdom?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Now use a map, atlas, globe or even </a:t>
            </a:r>
            <a:r>
              <a:rPr lang="en-US" dirty="0" err="1">
                <a:latin typeface="Comic Sans MS"/>
                <a:cs typeface="Comic Sans MS"/>
              </a:rPr>
              <a:t>google</a:t>
            </a:r>
            <a:r>
              <a:rPr lang="en-US" dirty="0">
                <a:latin typeface="Comic Sans MS"/>
                <a:cs typeface="Comic Sans MS"/>
              </a:rPr>
              <a:t> earth on the computer to find and label other countries in Europe. 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Can </a:t>
            </a:r>
            <a:r>
              <a:rPr lang="en-US" dirty="0">
                <a:latin typeface="Comic Sans MS"/>
                <a:cs typeface="Comic Sans MS"/>
              </a:rPr>
              <a:t>you </a:t>
            </a:r>
            <a:r>
              <a:rPr lang="en-US" dirty="0">
                <a:latin typeface="Comic Sans MS"/>
                <a:cs typeface="Comic Sans MS"/>
              </a:rPr>
              <a:t>locate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France</a:t>
            </a:r>
            <a:r>
              <a:rPr lang="en-US" dirty="0">
                <a:latin typeface="Comic Sans MS"/>
                <a:cs typeface="Comic Sans MS"/>
              </a:rPr>
              <a:t> which is where William I was coming from?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What about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Germany</a:t>
            </a:r>
            <a:r>
              <a:rPr lang="en-US" dirty="0">
                <a:latin typeface="Comic Sans MS"/>
                <a:cs typeface="Comic Sans MS"/>
              </a:rPr>
              <a:t> which is where Queen Victoria’s husband was from or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Greece </a:t>
            </a:r>
            <a:r>
              <a:rPr lang="en-US" dirty="0">
                <a:latin typeface="Comic Sans MS"/>
                <a:cs typeface="Comic Sans MS"/>
              </a:rPr>
              <a:t>where Prince Philip was born?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Geography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Jennifer Southern</dc:creator>
  <cp:lastModifiedBy>Jennifer Southern</cp:lastModifiedBy>
  <cp:revision>2</cp:revision>
  <dcterms:created xsi:type="dcterms:W3CDTF">2021-02-23T13:48:27Z</dcterms:created>
  <dcterms:modified xsi:type="dcterms:W3CDTF">2021-02-23T13:55:04Z</dcterms:modified>
</cp:coreProperties>
</file>