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76" r:id="rId4"/>
    <p:sldId id="277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54"/>
  </p:normalViewPr>
  <p:slideViewPr>
    <p:cSldViewPr snapToGrid="0" snapToObjects="1">
      <p:cViewPr varScale="1">
        <p:scale>
          <a:sx n="118" d="100"/>
          <a:sy n="118" d="100"/>
        </p:scale>
        <p:origin x="3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8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3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0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6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3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1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7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3" descr="Abstract water wave pattern">
            <a:extLst>
              <a:ext uri="{FF2B5EF4-FFF2-40B4-BE49-F238E27FC236}">
                <a16:creationId xmlns:a16="http://schemas.microsoft.com/office/drawing/2014/main" id="{EB90223C-5831-4DDF-BEF8-07543E38E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0930" b="28400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771C4-7B5A-CD41-862C-6ACB4F04B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674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English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8A092-5E76-9F48-B8FC-1DF28620A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7080"/>
            <a:ext cx="9144000" cy="119732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Friday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February 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0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56F5C-F099-7848-8E43-89F4FAF1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25"/>
          <a:stretch/>
        </p:blipFill>
        <p:spPr>
          <a:xfrm>
            <a:off x="2212158" y="263542"/>
            <a:ext cx="7767684" cy="63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5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FDBB-422A-CF48-B254-9060A19E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6EBF0-A091-554D-8E18-5697C96DB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95"/>
          <a:stretch/>
        </p:blipFill>
        <p:spPr>
          <a:xfrm>
            <a:off x="1244272" y="2098623"/>
            <a:ext cx="9803479" cy="44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3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780DA-C83A-244C-9E94-246D993C2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4"/>
          <a:stretch/>
        </p:blipFill>
        <p:spPr>
          <a:xfrm>
            <a:off x="2468425" y="104209"/>
            <a:ext cx="7255150" cy="66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1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8ACDA-08C0-CA47-90D3-8C6C0062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successful if…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B0C4D-D5D7-DF4E-884D-D885EFE4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 can create a fact file about a country of my choice.</a:t>
            </a:r>
          </a:p>
        </p:txBody>
      </p:sp>
    </p:spTree>
    <p:extLst>
      <p:ext uri="{BB962C8B-B14F-4D97-AF65-F5344CB8AC3E}">
        <p14:creationId xmlns:p14="http://schemas.microsoft.com/office/powerpoint/2010/main" val="162541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2C15-539E-9649-BD80-DB1C6D34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4C05-293A-6943-A126-DFD5C0E91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all worked so hard this week! Today, we are going to put all of our notes together and create a double page spread. </a:t>
            </a:r>
          </a:p>
          <a:p>
            <a:r>
              <a:rPr lang="en-US" dirty="0"/>
              <a:t>We have done these in school before, so you should all be experts. </a:t>
            </a:r>
          </a:p>
          <a:p>
            <a:r>
              <a:rPr lang="en-US" dirty="0"/>
              <a:t>Make sure that your double page spread is neat, colourful and well presented! </a:t>
            </a:r>
          </a:p>
          <a:p>
            <a:r>
              <a:rPr lang="en-US" dirty="0"/>
              <a:t>I have included the information pages too, just in case you need some extra information! </a:t>
            </a:r>
          </a:p>
          <a:p>
            <a:pPr marL="0" indent="0">
              <a:buNone/>
            </a:pPr>
            <a:r>
              <a:rPr lang="en-US" sz="3200" b="1" dirty="0"/>
              <a:t>I can’t wait to see them all!!!</a:t>
            </a:r>
          </a:p>
        </p:txBody>
      </p:sp>
    </p:spTree>
    <p:extLst>
      <p:ext uri="{BB962C8B-B14F-4D97-AF65-F5344CB8AC3E}">
        <p14:creationId xmlns:p14="http://schemas.microsoft.com/office/powerpoint/2010/main" val="18656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54A6-D63D-EA4D-ABB1-B3057BD3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60703-F83C-2B46-AAF3-B50B85598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82207" y="650419"/>
            <a:ext cx="4704233" cy="62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9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8188-5137-AD41-ABCC-E6CE2AF5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866B0-AA73-B841-A6C2-2A8152053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14"/>
          <a:stretch/>
        </p:blipFill>
        <p:spPr>
          <a:xfrm>
            <a:off x="1842763" y="1865825"/>
            <a:ext cx="9144324" cy="47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73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54E2D-1B43-9948-9E2C-0C10AB10B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59"/>
          <a:stretch/>
        </p:blipFill>
        <p:spPr>
          <a:xfrm>
            <a:off x="2428551" y="171450"/>
            <a:ext cx="7976862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6707-E23D-E84C-9382-FB30ACBD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Hong Kong 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63885C27-56A6-7944-AA4F-12F2C6B3F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39"/>
          <a:stretch/>
        </p:blipFill>
        <p:spPr>
          <a:xfrm>
            <a:off x="1343647" y="1963712"/>
            <a:ext cx="9734083" cy="45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3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5E3A56C9-022E-4648-9667-40A120ECE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80"/>
          <a:stretch/>
        </p:blipFill>
        <p:spPr>
          <a:xfrm>
            <a:off x="2767714" y="184238"/>
            <a:ext cx="7080824" cy="64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85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5505-A599-7A4A-927D-24588865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Brazil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8F606-AF91-FD40-A1A8-C0F4553C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219"/>
          <a:stretch/>
        </p:blipFill>
        <p:spPr>
          <a:xfrm>
            <a:off x="1621154" y="1855033"/>
            <a:ext cx="8949691" cy="47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4116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3841"/>
      </a:dk2>
      <a:lt2>
        <a:srgbClr val="E8E4E2"/>
      </a:lt2>
      <a:accent1>
        <a:srgbClr val="33A7DD"/>
      </a:accent1>
      <a:accent2>
        <a:srgbClr val="1DB5A6"/>
      </a:accent2>
      <a:accent3>
        <a:srgbClr val="2AB76E"/>
      </a:accent3>
      <a:accent4>
        <a:srgbClr val="1EBA29"/>
      </a:accent4>
      <a:accent5>
        <a:srgbClr val="5BB62A"/>
      </a:accent5>
      <a:accent6>
        <a:srgbClr val="8BAD1C"/>
      </a:accent6>
      <a:hlink>
        <a:srgbClr val="429230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115</Words>
  <Application>Microsoft Macintosh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Modern Love</vt:lpstr>
      <vt:lpstr>The Hand</vt:lpstr>
      <vt:lpstr>SketchyVTI</vt:lpstr>
      <vt:lpstr>English </vt:lpstr>
      <vt:lpstr>I am successful if…</vt:lpstr>
      <vt:lpstr>This week</vt:lpstr>
      <vt:lpstr>An example…</vt:lpstr>
      <vt:lpstr>USA</vt:lpstr>
      <vt:lpstr>PowerPoint Presentation</vt:lpstr>
      <vt:lpstr>Hong Kong </vt:lpstr>
      <vt:lpstr>PowerPoint Presentation</vt:lpstr>
      <vt:lpstr>Brazil</vt:lpstr>
      <vt:lpstr>PowerPoint Presentation</vt:lpstr>
      <vt:lpstr>Canada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</dc:title>
  <dc:creator>zac fluen</dc:creator>
  <cp:lastModifiedBy>zac fluen</cp:lastModifiedBy>
  <cp:revision>11</cp:revision>
  <dcterms:created xsi:type="dcterms:W3CDTF">2021-02-07T11:57:35Z</dcterms:created>
  <dcterms:modified xsi:type="dcterms:W3CDTF">2021-02-11T19:39:30Z</dcterms:modified>
</cp:coreProperties>
</file>