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58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54"/>
  </p:normalViewPr>
  <p:slideViewPr>
    <p:cSldViewPr snapToGrid="0" snapToObjects="1">
      <p:cViewPr>
        <p:scale>
          <a:sx n="86" d="100"/>
          <a:sy n="86" d="100"/>
        </p:scale>
        <p:origin x="392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8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3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0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6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3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1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7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3" descr="Abstract water wave pattern">
            <a:extLst>
              <a:ext uri="{FF2B5EF4-FFF2-40B4-BE49-F238E27FC236}">
                <a16:creationId xmlns:a16="http://schemas.microsoft.com/office/drawing/2014/main" id="{EB90223C-5831-4DDF-BEF8-07543E38E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0930" b="28400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771C4-7B5A-CD41-862C-6ACB4F04B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English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8A092-5E76-9F48-B8FC-1DF28620A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Thursday 11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February 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7A22-8361-8847-BD07-F8B5ABF8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job…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B3AF5-B039-B745-9C13-67BAC9CDC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Choose 1 country to focus on. </a:t>
            </a:r>
          </a:p>
          <a:p>
            <a:r>
              <a:rPr lang="en-US" b="1" dirty="0"/>
              <a:t>Record some facts about this country.</a:t>
            </a:r>
          </a:p>
          <a:p>
            <a:r>
              <a:rPr lang="en-US" b="1" dirty="0"/>
              <a:t>Remember, only write down the key information. </a:t>
            </a:r>
          </a:p>
          <a:p>
            <a:r>
              <a:rPr lang="en-US" b="1" dirty="0"/>
              <a:t>Tomorrow, you are going to create a double page spread all about your chosen country.  </a:t>
            </a:r>
          </a:p>
        </p:txBody>
      </p:sp>
    </p:spTree>
    <p:extLst>
      <p:ext uri="{BB962C8B-B14F-4D97-AF65-F5344CB8AC3E}">
        <p14:creationId xmlns:p14="http://schemas.microsoft.com/office/powerpoint/2010/main" val="161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8188-5137-AD41-ABCC-E6CE2AF5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66B0-AA73-B841-A6C2-2A8152053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14"/>
          <a:stretch/>
        </p:blipFill>
        <p:spPr>
          <a:xfrm>
            <a:off x="1842763" y="1865825"/>
            <a:ext cx="9144324" cy="47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54E2D-1B43-9948-9E2C-0C10AB10B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59"/>
          <a:stretch/>
        </p:blipFill>
        <p:spPr>
          <a:xfrm>
            <a:off x="2428551" y="171450"/>
            <a:ext cx="7976862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6707-E23D-E84C-9382-FB30ACBD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Hong Kong 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63885C27-56A6-7944-AA4F-12F2C6B3F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39"/>
          <a:stretch/>
        </p:blipFill>
        <p:spPr>
          <a:xfrm>
            <a:off x="1343647" y="1963712"/>
            <a:ext cx="9734083" cy="45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5E3A56C9-022E-4648-9667-40A120ECE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80"/>
          <a:stretch/>
        </p:blipFill>
        <p:spPr>
          <a:xfrm>
            <a:off x="2767714" y="184238"/>
            <a:ext cx="7080824" cy="64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8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5505-A599-7A4A-927D-24588865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8F606-AF91-FD40-A1A8-C0F4553C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219"/>
          <a:stretch/>
        </p:blipFill>
        <p:spPr>
          <a:xfrm>
            <a:off x="1621154" y="1855033"/>
            <a:ext cx="8949691" cy="47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56F5C-F099-7848-8E43-89F4FAF1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25"/>
          <a:stretch/>
        </p:blipFill>
        <p:spPr>
          <a:xfrm>
            <a:off x="2212158" y="263542"/>
            <a:ext cx="7767684" cy="63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FDBB-422A-CF48-B254-9060A19E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6EBF0-A091-554D-8E18-5697C96DB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95"/>
          <a:stretch/>
        </p:blipFill>
        <p:spPr>
          <a:xfrm>
            <a:off x="1244272" y="2098623"/>
            <a:ext cx="9803479" cy="44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3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780DA-C83A-244C-9E94-246D993C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4"/>
          <a:stretch/>
        </p:blipFill>
        <p:spPr>
          <a:xfrm>
            <a:off x="2468425" y="104209"/>
            <a:ext cx="7255150" cy="66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ACDA-08C0-CA47-90D3-8C6C0062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successful if…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0C4D-D5D7-DF4E-884D-D885EFE4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 can record information from a non-fiction text. </a:t>
            </a:r>
          </a:p>
        </p:txBody>
      </p:sp>
    </p:spTree>
    <p:extLst>
      <p:ext uri="{BB962C8B-B14F-4D97-AF65-F5344CB8AC3E}">
        <p14:creationId xmlns:p14="http://schemas.microsoft.com/office/powerpoint/2010/main" val="162541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36DE-F158-7845-9F3A-B4B2663D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take notes?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CDC57-20D3-564B-9592-BC96CB25B679}"/>
              </a:ext>
            </a:extLst>
          </p:cNvPr>
          <p:cNvSpPr/>
          <p:nvPr/>
        </p:nvSpPr>
        <p:spPr>
          <a:xfrm>
            <a:off x="838200" y="2030761"/>
            <a:ext cx="7632700" cy="812800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 gather information about a specific topic.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BE0AF-0211-5A47-82EA-120EBF088ABE}"/>
              </a:ext>
            </a:extLst>
          </p:cNvPr>
          <p:cNvSpPr/>
          <p:nvPr/>
        </p:nvSpPr>
        <p:spPr>
          <a:xfrm>
            <a:off x="838200" y="3159474"/>
            <a:ext cx="7632700" cy="812800"/>
          </a:xfrm>
          <a:prstGeom prst="rect">
            <a:avLst/>
          </a:prstGeom>
          <a:solidFill>
            <a:srgbClr val="00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 use within a piece of writing at a later date.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6075F4-7270-E744-ACA2-889AD8C23E02}"/>
              </a:ext>
            </a:extLst>
          </p:cNvPr>
          <p:cNvSpPr/>
          <p:nvPr/>
        </p:nvSpPr>
        <p:spPr>
          <a:xfrm>
            <a:off x="838200" y="4207224"/>
            <a:ext cx="7632700" cy="8128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 analyze a text.</a:t>
            </a:r>
          </a:p>
        </p:txBody>
      </p:sp>
    </p:spTree>
    <p:extLst>
      <p:ext uri="{BB962C8B-B14F-4D97-AF65-F5344CB8AC3E}">
        <p14:creationId xmlns:p14="http://schemas.microsoft.com/office/powerpoint/2010/main" val="19911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F892-51F3-E547-99B3-A401DCB7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begin?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0DDC5E-CB5E-CC43-887D-C0C8F717B453}"/>
              </a:ext>
            </a:extLst>
          </p:cNvPr>
          <p:cNvSpPr/>
          <p:nvPr/>
        </p:nvSpPr>
        <p:spPr>
          <a:xfrm>
            <a:off x="838200" y="1937371"/>
            <a:ext cx="6547624" cy="4531692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When you first open a book, especially for a complex subject, it can be very intimidating.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The idea that you have to look at all this information and pick out the important parts can be very overwhelming.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Where do I start?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How do I know which </a:t>
            </a:r>
            <a:b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information is important?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How can I shorten the sentences? 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C8A996B-B194-1743-8B70-11E87C077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350" y="2857500"/>
            <a:ext cx="3640137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F32D-DBCC-7941-9063-95CCAA5A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A942B-D018-994B-AC76-59D0F2D1431F}"/>
              </a:ext>
            </a:extLst>
          </p:cNvPr>
          <p:cNvSpPr/>
          <p:nvPr/>
        </p:nvSpPr>
        <p:spPr>
          <a:xfrm>
            <a:off x="755650" y="1944688"/>
            <a:ext cx="7632700" cy="690562"/>
          </a:xfrm>
          <a:prstGeom prst="rect">
            <a:avLst/>
          </a:prstGeom>
          <a:solidFill>
            <a:srgbClr val="01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Find out what you need to know.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6A196-EFAD-D846-B9B5-94BBC9FC1A81}"/>
              </a:ext>
            </a:extLst>
          </p:cNvPr>
          <p:cNvSpPr/>
          <p:nvPr/>
        </p:nvSpPr>
        <p:spPr>
          <a:xfrm>
            <a:off x="755650" y="2757488"/>
            <a:ext cx="7632700" cy="690562"/>
          </a:xfrm>
          <a:prstGeom prst="rect">
            <a:avLst/>
          </a:prstGeom>
          <a:solidFill>
            <a:srgbClr val="00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Examine the pictures and headings.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19D2C3-34E6-6142-89C4-1DDF4C2CAE5F}"/>
              </a:ext>
            </a:extLst>
          </p:cNvPr>
          <p:cNvSpPr/>
          <p:nvPr/>
        </p:nvSpPr>
        <p:spPr>
          <a:xfrm>
            <a:off x="755650" y="3570288"/>
            <a:ext cx="7632700" cy="690562"/>
          </a:xfrm>
          <a:prstGeom prst="rect">
            <a:avLst/>
          </a:prstGeom>
          <a:solidFill>
            <a:srgbClr val="037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Read and take notes on one sub-heading at a time.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DAFAC-64FE-6243-B97B-3C90177C1F8F}"/>
              </a:ext>
            </a:extLst>
          </p:cNvPr>
          <p:cNvSpPr/>
          <p:nvPr/>
        </p:nvSpPr>
        <p:spPr>
          <a:xfrm>
            <a:off x="755650" y="4383088"/>
            <a:ext cx="7632700" cy="690562"/>
          </a:xfrm>
          <a:prstGeom prst="rect">
            <a:avLst/>
          </a:prstGeom>
          <a:solidFill>
            <a:srgbClr val="01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Take regular brain breaks.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4B45CE-F08B-474B-8F93-2D523DF7E87C}"/>
              </a:ext>
            </a:extLst>
          </p:cNvPr>
          <p:cNvSpPr/>
          <p:nvPr/>
        </p:nvSpPr>
        <p:spPr>
          <a:xfrm>
            <a:off x="755650" y="5195888"/>
            <a:ext cx="7632700" cy="690562"/>
          </a:xfrm>
          <a:prstGeom prst="rect">
            <a:avLst/>
          </a:prstGeom>
          <a:solidFill>
            <a:srgbClr val="00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Make helpful notes.</a:t>
            </a:r>
          </a:p>
        </p:txBody>
      </p:sp>
    </p:spTree>
    <p:extLst>
      <p:ext uri="{BB962C8B-B14F-4D97-AF65-F5344CB8AC3E}">
        <p14:creationId xmlns:p14="http://schemas.microsoft.com/office/powerpoint/2010/main" val="15318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0571-24F8-C740-AB88-A44C9828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notes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70DF8-D8F0-5842-8298-27738B545DE2}"/>
              </a:ext>
            </a:extLst>
          </p:cNvPr>
          <p:cNvSpPr/>
          <p:nvPr/>
        </p:nvSpPr>
        <p:spPr>
          <a:xfrm>
            <a:off x="838200" y="2435225"/>
            <a:ext cx="7632700" cy="657225"/>
          </a:xfrm>
          <a:prstGeom prst="rect">
            <a:avLst/>
          </a:prstGeom>
          <a:solidFill>
            <a:srgbClr val="01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1. Scan for key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F9957-CA28-AD40-AAA6-CA85F94913E8}"/>
              </a:ext>
            </a:extLst>
          </p:cNvPr>
          <p:cNvSpPr/>
          <p:nvPr/>
        </p:nvSpPr>
        <p:spPr>
          <a:xfrm>
            <a:off x="838200" y="3289300"/>
            <a:ext cx="7632700" cy="657225"/>
          </a:xfrm>
          <a:prstGeom prst="rect">
            <a:avLst/>
          </a:prstGeom>
          <a:solidFill>
            <a:srgbClr val="00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2. Skim for important facts.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81DB04-088F-E341-BBE6-AC7E8F623EFB}"/>
              </a:ext>
            </a:extLst>
          </p:cNvPr>
          <p:cNvSpPr/>
          <p:nvPr/>
        </p:nvSpPr>
        <p:spPr>
          <a:xfrm>
            <a:off x="833438" y="4143375"/>
            <a:ext cx="7632700" cy="65881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3. Write down only the key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187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D397-5181-3442-B5CD-CC576E56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write the key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89ABF-9C3D-444E-87E1-43845BD73BFD}"/>
              </a:ext>
            </a:extLst>
          </p:cNvPr>
          <p:cNvSpPr/>
          <p:nvPr/>
        </p:nvSpPr>
        <p:spPr>
          <a:xfrm>
            <a:off x="838200" y="3597275"/>
            <a:ext cx="7632700" cy="1284288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Only write down key words and phrases; </a:t>
            </a:r>
            <a:b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simplify the sentences and write in your own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26B03-73AF-B041-8415-98309EE00823}"/>
              </a:ext>
            </a:extLst>
          </p:cNvPr>
          <p:cNvSpPr/>
          <p:nvPr/>
        </p:nvSpPr>
        <p:spPr>
          <a:xfrm>
            <a:off x="838200" y="2239963"/>
            <a:ext cx="7632700" cy="1189037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Decide what is most important </a:t>
            </a:r>
            <a:b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and write that down.</a:t>
            </a:r>
          </a:p>
        </p:txBody>
      </p:sp>
    </p:spTree>
    <p:extLst>
      <p:ext uri="{BB962C8B-B14F-4D97-AF65-F5344CB8AC3E}">
        <p14:creationId xmlns:p14="http://schemas.microsoft.com/office/powerpoint/2010/main" val="21788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0286-E630-9847-8F9C-167EE7B2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08417-B469-BD42-90B6-EF1BEBBA7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u="sng" dirty="0"/>
              <a:t>Write the following information in your own words: </a:t>
            </a:r>
          </a:p>
          <a:p>
            <a:pPr marL="742950" indent="-742950">
              <a:buAutoNum type="arabicParenR"/>
            </a:pPr>
            <a:r>
              <a:rPr lang="en-US" sz="3600" b="1" dirty="0"/>
              <a:t>It’s impossible to get bored in Denmark. It is the birthplace of Lego and amusement parks, fairy tales, Danish pastries, Vikings and 300 uninhabited islands. </a:t>
            </a:r>
          </a:p>
          <a:p>
            <a:pPr marL="742950" indent="-742950">
              <a:buAutoNum type="arabicParenR"/>
            </a:pPr>
            <a:r>
              <a:rPr lang="en-GB" sz="3600" b="1" dirty="0"/>
              <a:t>Denmark is a Scandinavian country comprising the Jutland Peninsula and numerous islands. It's linked to nearby Sweden via the </a:t>
            </a:r>
            <a:r>
              <a:rPr lang="en-GB" sz="3600" b="1" dirty="0" err="1"/>
              <a:t>Öresund</a:t>
            </a:r>
            <a:r>
              <a:rPr lang="en-GB" sz="3600" b="1" dirty="0"/>
              <a:t> bridge. Copenhagen, its capital, is home to royal palaces and colourful </a:t>
            </a:r>
            <a:r>
              <a:rPr lang="en-GB" sz="3600" b="1" dirty="0" err="1"/>
              <a:t>Nyhavn</a:t>
            </a:r>
            <a:r>
              <a:rPr lang="en-GB" sz="3600" b="1" dirty="0"/>
              <a:t> harbour, plus the Tivoli amusement park and the iconic “Little Mermaid” statue.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5613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FFE-F066-374F-8D26-715F5EC8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6F759-7603-5B43-B538-3AB181F7C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Lot’s of you chose very interesting countries for us to look at. </a:t>
            </a:r>
          </a:p>
          <a:p>
            <a:r>
              <a:rPr lang="en-US" sz="3600" b="1" dirty="0"/>
              <a:t>I have chosen 4 countries out of a hat! </a:t>
            </a:r>
          </a:p>
          <a:p>
            <a:r>
              <a:rPr lang="en-US" sz="3600" b="1" dirty="0"/>
              <a:t>The information for these countries are on the next slides. </a:t>
            </a:r>
          </a:p>
        </p:txBody>
      </p:sp>
    </p:spTree>
    <p:extLst>
      <p:ext uri="{BB962C8B-B14F-4D97-AF65-F5344CB8AC3E}">
        <p14:creationId xmlns:p14="http://schemas.microsoft.com/office/powerpoint/2010/main" val="301378074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841"/>
      </a:dk2>
      <a:lt2>
        <a:srgbClr val="E8E4E2"/>
      </a:lt2>
      <a:accent1>
        <a:srgbClr val="33A7DD"/>
      </a:accent1>
      <a:accent2>
        <a:srgbClr val="1DB5A6"/>
      </a:accent2>
      <a:accent3>
        <a:srgbClr val="2AB76E"/>
      </a:accent3>
      <a:accent4>
        <a:srgbClr val="1EBA29"/>
      </a:accent4>
      <a:accent5>
        <a:srgbClr val="5BB62A"/>
      </a:accent5>
      <a:accent6>
        <a:srgbClr val="8BAD1C"/>
      </a:accent6>
      <a:hlink>
        <a:srgbClr val="429230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387</Words>
  <Application>Microsoft Macintosh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Modern Love</vt:lpstr>
      <vt:lpstr>The Hand</vt:lpstr>
      <vt:lpstr>SketchyVTI</vt:lpstr>
      <vt:lpstr>English </vt:lpstr>
      <vt:lpstr>I am successful if…</vt:lpstr>
      <vt:lpstr>Why take notes?</vt:lpstr>
      <vt:lpstr>Where do I begin?</vt:lpstr>
      <vt:lpstr>Tips</vt:lpstr>
      <vt:lpstr>Take notes </vt:lpstr>
      <vt:lpstr>Only write the key information</vt:lpstr>
      <vt:lpstr>Let’s practise </vt:lpstr>
      <vt:lpstr>Your job</vt:lpstr>
      <vt:lpstr>Your job…</vt:lpstr>
      <vt:lpstr>USA</vt:lpstr>
      <vt:lpstr>PowerPoint Presentation</vt:lpstr>
      <vt:lpstr>Hong Kong </vt:lpstr>
      <vt:lpstr>PowerPoint Presentation</vt:lpstr>
      <vt:lpstr>Brazil</vt:lpstr>
      <vt:lpstr>PowerPoint Presentation</vt:lpstr>
      <vt:lpstr>Canada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</dc:title>
  <dc:creator>zac fluen</dc:creator>
  <cp:lastModifiedBy>zac fluen</cp:lastModifiedBy>
  <cp:revision>10</cp:revision>
  <dcterms:created xsi:type="dcterms:W3CDTF">2021-02-07T11:57:35Z</dcterms:created>
  <dcterms:modified xsi:type="dcterms:W3CDTF">2021-02-10T21:42:18Z</dcterms:modified>
</cp:coreProperties>
</file>