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54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9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0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3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0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6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0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3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4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3" descr="Abstract water wave pattern">
            <a:extLst>
              <a:ext uri="{FF2B5EF4-FFF2-40B4-BE49-F238E27FC236}">
                <a16:creationId xmlns:a16="http://schemas.microsoft.com/office/drawing/2014/main" id="{EB90223C-5831-4DDF-BEF8-07543E38E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20930" b="28400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771C4-7B5A-CD41-862C-6ACB4F04B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English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28A092-5E76-9F48-B8FC-1DF28620A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7080"/>
            <a:ext cx="9144000" cy="119732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Wednesday 10</a:t>
            </a:r>
            <a:r>
              <a:rPr lang="en-US" sz="4400" b="1" baseline="30000" dirty="0">
                <a:solidFill>
                  <a:schemeClr val="bg1"/>
                </a:solidFill>
              </a:rPr>
              <a:t>th</a:t>
            </a:r>
            <a:r>
              <a:rPr lang="en-US" sz="4400" b="1" dirty="0">
                <a:solidFill>
                  <a:schemeClr val="bg1"/>
                </a:solidFill>
              </a:rPr>
              <a:t> February 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0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ACDA-08C0-CA47-90D3-8C6C0062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successful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B0C4D-D5D7-DF4E-884D-D885EFE4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can read books that are structured in different ways. </a:t>
            </a:r>
          </a:p>
        </p:txBody>
      </p:sp>
    </p:spTree>
    <p:extLst>
      <p:ext uri="{BB962C8B-B14F-4D97-AF65-F5344CB8AC3E}">
        <p14:creationId xmlns:p14="http://schemas.microsoft.com/office/powerpoint/2010/main" val="162541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77D9-C90F-464E-8B19-0B9B7B53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the following pages from our book</a:t>
            </a:r>
          </a:p>
        </p:txBody>
      </p:sp>
    </p:spTree>
    <p:extLst>
      <p:ext uri="{BB962C8B-B14F-4D97-AF65-F5344CB8AC3E}">
        <p14:creationId xmlns:p14="http://schemas.microsoft.com/office/powerpoint/2010/main" val="35969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D4750-19F9-654F-8CB4-35C626DDB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000"/>
          <a:stretch/>
        </p:blipFill>
        <p:spPr>
          <a:xfrm>
            <a:off x="817761" y="592931"/>
            <a:ext cx="10556477" cy="56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33B66-0860-B94B-8100-A367382D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17"/>
          <a:stretch/>
        </p:blipFill>
        <p:spPr>
          <a:xfrm>
            <a:off x="2016918" y="164213"/>
            <a:ext cx="8158163" cy="6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0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7386A8-A073-C147-B803-956A8213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25"/>
          <a:stretch/>
        </p:blipFill>
        <p:spPr>
          <a:xfrm rot="16200000">
            <a:off x="3538537" y="-2160903"/>
            <a:ext cx="5114926" cy="104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4D4FA-EB35-5548-B6E0-DD04AEFA6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250"/>
          <a:stretch/>
        </p:blipFill>
        <p:spPr>
          <a:xfrm rot="16200000">
            <a:off x="3110104" y="-530173"/>
            <a:ext cx="6727342" cy="791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6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0FFE-F066-374F-8D26-715F5EC8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6F759-7603-5B43-B538-3AB181F7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Choose to focus on either Russia or Slovakia. </a:t>
            </a:r>
          </a:p>
          <a:p>
            <a:r>
              <a:rPr lang="en-US" sz="3600" b="1" dirty="0"/>
              <a:t>Earlier in the week, you answered questions about the text. </a:t>
            </a:r>
          </a:p>
          <a:p>
            <a:r>
              <a:rPr lang="en-US" sz="3600" b="1" dirty="0"/>
              <a:t>Today, think of 8 questions you could ask about the page you have chosen. </a:t>
            </a:r>
          </a:p>
          <a:p>
            <a:r>
              <a:rPr lang="en-US" sz="3600" b="1" dirty="0"/>
              <a:t>Then, answer your own questions. 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378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A79D-ED42-CC4A-9677-1C526905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0F59-96FD-4840-B764-DED1B372E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Which continent is it in?</a:t>
            </a:r>
          </a:p>
          <a:p>
            <a:r>
              <a:rPr lang="en-US" sz="3200" dirty="0"/>
              <a:t>What is the population size?</a:t>
            </a:r>
          </a:p>
          <a:p>
            <a:r>
              <a:rPr lang="en-US" sz="3200" dirty="0"/>
              <a:t>What is the life expectancy?  </a:t>
            </a:r>
          </a:p>
        </p:txBody>
      </p:sp>
    </p:spTree>
    <p:extLst>
      <p:ext uri="{BB962C8B-B14F-4D97-AF65-F5344CB8AC3E}">
        <p14:creationId xmlns:p14="http://schemas.microsoft.com/office/powerpoint/2010/main" val="219964646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8E4E2"/>
      </a:lt2>
      <a:accent1>
        <a:srgbClr val="33A7DD"/>
      </a:accent1>
      <a:accent2>
        <a:srgbClr val="1DB5A6"/>
      </a:accent2>
      <a:accent3>
        <a:srgbClr val="2AB76E"/>
      </a:accent3>
      <a:accent4>
        <a:srgbClr val="1EBA29"/>
      </a:accent4>
      <a:accent5>
        <a:srgbClr val="5BB62A"/>
      </a:accent5>
      <a:accent6>
        <a:srgbClr val="8BAD1C"/>
      </a:accent6>
      <a:hlink>
        <a:srgbClr val="429230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93</Words>
  <Application>Microsoft Macintosh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Modern Love</vt:lpstr>
      <vt:lpstr>The Hand</vt:lpstr>
      <vt:lpstr>SketchyVTI</vt:lpstr>
      <vt:lpstr>English </vt:lpstr>
      <vt:lpstr>I am successful if…</vt:lpstr>
      <vt:lpstr>Read the following pages from our book</vt:lpstr>
      <vt:lpstr>PowerPoint Presentation</vt:lpstr>
      <vt:lpstr>PowerPoint Presentation</vt:lpstr>
      <vt:lpstr>PowerPoint Presentation</vt:lpstr>
      <vt:lpstr>PowerPoint Presentation</vt:lpstr>
      <vt:lpstr>Your job</vt:lpstr>
      <vt:lpstr>Example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</dc:title>
  <dc:creator>zac fluen</dc:creator>
  <cp:lastModifiedBy>zac fluen</cp:lastModifiedBy>
  <cp:revision>8</cp:revision>
  <dcterms:created xsi:type="dcterms:W3CDTF">2021-02-07T11:57:35Z</dcterms:created>
  <dcterms:modified xsi:type="dcterms:W3CDTF">2021-02-09T21:11:49Z</dcterms:modified>
</cp:coreProperties>
</file>