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B1F6-05B5-4AF7-925E-5F9ACC0DD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17881-06C3-4E65-AA68-60A1FA8B8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E1A31-0A8E-477D-B49F-F5131DFE3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C1E7A-5540-46C8-8489-2E0DBE65C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79CB0-DC7F-4A02-959B-505216CA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19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68412-3D14-4944-B7F0-A5A19B5F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7BA32-1C0D-44FD-9267-8DD8E8060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76886-FA2C-4A35-82A8-0D306B58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3CD4C-06EA-48BB-ABA8-6625D1F7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3E9F1-514E-41B6-BDAB-801D119F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4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31E6D3-DBD2-4BFD-B0F1-973A19FAD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198E4-BC07-4C79-85DE-001FDA4D2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B4150-2C11-44DC-A9CB-103B31E47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83038-BA55-49FB-960F-66B5431C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3D469-D281-4C42-80E8-A92BCF35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43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A49B8-A3ED-4399-A0E4-8A123743E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5E8F4-7382-4BDF-A95D-8F439CDF0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9C8D1-DD71-48E6-A0DB-5C0861AB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22FC-2572-41E4-AF63-65366918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5069A-D632-4491-B28F-A6345D80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13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E3FBC-6462-4E96-82B8-5E5509D3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AB085-ECD1-474F-A72E-7FBCEEEA3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4F1AF-8652-48E1-B6CF-AF34A5DE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BED3A-E254-46EE-9A3C-9C6C732D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7D658-9153-431E-98D9-A2E3DB61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8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D192-5D0B-4255-A7B1-DD8FF80BD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BCF4E-18C1-4BC7-B31B-764FFDBCC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B7CB3-E5B2-4EB4-9A87-665DCEABE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178B-8FB6-48C6-94CA-5160721C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C23B6-0792-4C49-9AC5-9436F1095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E7B6E-37BB-463B-B5B3-E68D2ACE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1D8C6-8CB3-4543-9D8C-582FFE406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8EC69-3742-462E-9707-1E28DA0F9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85F96-2D27-40E5-AC85-9DBE19875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EF6CC-E118-4A72-A77C-3F58A4E84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43BC3A-CEF4-4C24-85E4-4BF898B83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8F984E-5CFF-468B-A23A-65DD5B4E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1D7E3-F859-4040-BA81-89EA1A43D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6B50CB-7B0F-41EF-8523-0D595748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07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9597-068C-436A-A489-F749A2426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11066-9888-4971-AA9F-B4BF1DE7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92316-166A-47AA-A344-14F9E068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F0E1A-B408-4DA4-92F9-6F458414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40BC1-4868-44C3-990C-05805E07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87099-C105-423C-A1A7-DC57379A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D7378-4868-4193-8B22-3FC4FF6A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57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4056D-DD29-4414-B2E8-5A56BDCCA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9C9FC-65B0-4FFB-93BD-0B7E206C0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D4F2E-39BE-4C32-B67F-BFC9BFEC7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60B5B-F99B-4DF8-B78E-C06AF050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1D4E2-E576-4171-94A0-6CCEFC01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4EC90-D4DC-437F-B4B2-6B6FA5650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7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DE5C0-2F88-4C87-B4DD-1204E7E60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A60C94-2FB2-45F8-A3C1-E4879FD21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12FA4-96AC-4935-95ED-04A136293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25975-306C-4055-8B6F-1CB9C58ED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D38B4-3DD8-41A9-9C8C-F0417052E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3773C-E6A5-4468-85AD-2CBDB1887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4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289D3-BF05-450A-B40C-023E994FE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EBD92-0A2F-44C3-9446-323E775AA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C000F-D7FA-4AEA-BA66-16DD17307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BAE9-C367-4BCE-84E5-3EA7E6C7768B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F537D-5E75-4F75-B724-1343E0795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CB437-2A6D-4E58-A322-767737BDB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AA3EF-E9BA-42C0-8762-FD4F0BCE8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6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DB9C61-90E0-484F-8602-02F49EDC1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A6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7ED563-E5DB-4937-BF78-7893C4D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28036"/>
            <a:ext cx="11724640" cy="63779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C80D6B-CB62-4D03-88F3-13FBE0481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20" y="860028"/>
            <a:ext cx="6006192" cy="1324907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5A6B7E"/>
                </a:solidFill>
                <a:latin typeface="Comic Sans MS" panose="030F0702030302020204" pitchFamily="66" charset="0"/>
              </a:rPr>
              <a:t>Tuesday 9</a:t>
            </a:r>
            <a:r>
              <a:rPr lang="en-GB" baseline="30000">
                <a:solidFill>
                  <a:srgbClr val="5A6B7E"/>
                </a:solidFill>
                <a:latin typeface="Comic Sans MS" panose="030F0702030302020204" pitchFamily="66" charset="0"/>
              </a:rPr>
              <a:t>th</a:t>
            </a:r>
            <a:r>
              <a:rPr lang="en-GB">
                <a:solidFill>
                  <a:srgbClr val="5A6B7E"/>
                </a:solidFill>
                <a:latin typeface="Comic Sans MS" panose="030F0702030302020204" pitchFamily="66" charset="0"/>
              </a:rPr>
              <a:t> February</a:t>
            </a:r>
            <a:br>
              <a:rPr lang="en-GB">
                <a:solidFill>
                  <a:srgbClr val="5A6B7E"/>
                </a:solidFill>
                <a:latin typeface="Comic Sans MS" panose="030F0702030302020204" pitchFamily="66" charset="0"/>
              </a:rPr>
            </a:br>
            <a:r>
              <a:rPr lang="en-GB">
                <a:solidFill>
                  <a:srgbClr val="5A6B7E"/>
                </a:solidFill>
                <a:latin typeface="Comic Sans MS" panose="030F0702030302020204" pitchFamily="66" charset="0"/>
              </a:rPr>
              <a:t>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9887-D459-46FA-9F1A-099F67EDF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220" y="2248823"/>
            <a:ext cx="6006192" cy="3928139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5A6B7E"/>
                </a:solidFill>
                <a:latin typeface="Comic Sans MS" panose="030F0702030302020204" pitchFamily="66" charset="0"/>
              </a:rPr>
              <a:t>Let’s start today’s lesson by thinking about spelling, punctuation  and grammar that we have learned about.</a:t>
            </a:r>
          </a:p>
          <a:p>
            <a:r>
              <a:rPr lang="en-GB" sz="2400" dirty="0">
                <a:solidFill>
                  <a:srgbClr val="5A6B7E"/>
                </a:solidFill>
                <a:latin typeface="Comic Sans MS" panose="030F0702030302020204" pitchFamily="66" charset="0"/>
              </a:rPr>
              <a:t>On the Home Learning page you will find a worksheet to do today.</a:t>
            </a:r>
          </a:p>
          <a:p>
            <a:r>
              <a:rPr lang="en-GB" sz="2400" dirty="0">
                <a:solidFill>
                  <a:srgbClr val="5A6B7E"/>
                </a:solidFill>
                <a:latin typeface="Comic Sans MS" panose="030F0702030302020204" pitchFamily="66" charset="0"/>
              </a:rPr>
              <a:t>It asks questions about lots of </a:t>
            </a:r>
            <a:r>
              <a:rPr lang="en-GB" sz="2400" dirty="0" err="1">
                <a:solidFill>
                  <a:srgbClr val="5A6B7E"/>
                </a:solidFill>
                <a:latin typeface="Comic Sans MS" panose="030F0702030302020204" pitchFamily="66" charset="0"/>
              </a:rPr>
              <a:t>SPaG</a:t>
            </a:r>
            <a:r>
              <a:rPr lang="en-GB" sz="2400" dirty="0">
                <a:solidFill>
                  <a:srgbClr val="5A6B7E"/>
                </a:solidFill>
                <a:latin typeface="Comic Sans MS" panose="030F0702030302020204" pitchFamily="66" charset="0"/>
              </a:rPr>
              <a:t> work.</a:t>
            </a:r>
          </a:p>
          <a:p>
            <a:r>
              <a:rPr lang="en-GB" sz="2400" dirty="0">
                <a:solidFill>
                  <a:srgbClr val="5A6B7E"/>
                </a:solidFill>
                <a:latin typeface="Comic Sans MS" panose="030F0702030302020204" pitchFamily="66" charset="0"/>
              </a:rPr>
              <a:t>Try to do it on your own so you can find out how much you remember.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306B647-FE95-4550-8350-3D2180C62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60466" y="699706"/>
            <a:ext cx="4114800" cy="547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5A6B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pag">
            <a:extLst>
              <a:ext uri="{FF2B5EF4-FFF2-40B4-BE49-F238E27FC236}">
                <a16:creationId xmlns:a16="http://schemas.microsoft.com/office/drawing/2014/main" id="{02705E1C-C06C-4755-8E47-F022B191A4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8" r="7323" b="1"/>
          <a:stretch/>
        </p:blipFill>
        <p:spPr bwMode="auto">
          <a:xfrm>
            <a:off x="7523826" y="862763"/>
            <a:ext cx="3788081" cy="515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3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DFF0D-D20E-45ED-9D99-62085627B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79" y="629266"/>
            <a:ext cx="6422849" cy="1676603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Writing a Biography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8F5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Image result for biography">
            <a:extLst>
              <a:ext uri="{FF2B5EF4-FFF2-40B4-BE49-F238E27FC236}">
                <a16:creationId xmlns:a16="http://schemas.microsoft.com/office/drawing/2014/main" id="{F86E6E21-91FB-417A-9E6F-D0D7861D03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" r="3677" b="2"/>
          <a:stretch/>
        </p:blipFill>
        <p:spPr bwMode="auto">
          <a:xfrm>
            <a:off x="649224" y="722376"/>
            <a:ext cx="3337560" cy="541324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49428-2CD7-4210-8BA5-52FD7B850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581" y="2438400"/>
            <a:ext cx="6422848" cy="3785419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Yesterday you looked at the features of a biography and started to think about who you could write about.</a:t>
            </a:r>
          </a:p>
          <a:p>
            <a:r>
              <a:rPr lang="en-GB" dirty="0">
                <a:latin typeface="Comic Sans MS" panose="030F0702030302020204" pitchFamily="66" charset="0"/>
              </a:rPr>
              <a:t>Have you chosen? I can’t wait to find out who you are writing about!</a:t>
            </a:r>
          </a:p>
          <a:p>
            <a:r>
              <a:rPr lang="en-GB" dirty="0">
                <a:latin typeface="Comic Sans MS" panose="030F0702030302020204" pitchFamily="66" charset="0"/>
              </a:rPr>
              <a:t>Today’s lesson is all about research.</a:t>
            </a:r>
          </a:p>
        </p:txBody>
      </p:sp>
    </p:spTree>
    <p:extLst>
      <p:ext uri="{BB962C8B-B14F-4D97-AF65-F5344CB8AC3E}">
        <p14:creationId xmlns:p14="http://schemas.microsoft.com/office/powerpoint/2010/main" val="152482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DB9C61-90E0-484F-8602-02F49EDC1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E9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7ED563-E5DB-4937-BF78-7893C4D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28036"/>
            <a:ext cx="11724640" cy="63779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1B201-B7A3-4D1C-90EB-25FCCBFC1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610" y="162483"/>
            <a:ext cx="6418926" cy="1324907"/>
          </a:xfrm>
        </p:spPr>
        <p:txBody>
          <a:bodyPr>
            <a:normAutofit/>
          </a:bodyPr>
          <a:lstStyle/>
          <a:p>
            <a:r>
              <a:rPr lang="en-GB" sz="2800" u="sng" dirty="0">
                <a:latin typeface="Comic Sans MS" panose="030F0702030302020204" pitchFamily="66" charset="0"/>
              </a:rPr>
              <a:t>How to Research for your Biography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5FE36-F64F-4489-AE86-B4743B12B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251" y="1104901"/>
            <a:ext cx="6865895" cy="5072062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If you have books at home, use the contents and index to find information.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If you are using the internet, think about the important words to search.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Make sure you are safe online. Ask an adult to check if the website is suitable. Remember you could use </a:t>
            </a:r>
            <a:r>
              <a:rPr lang="en-GB" sz="2400" dirty="0" err="1">
                <a:latin typeface="Comic Sans MS" panose="030F0702030302020204" pitchFamily="66" charset="0"/>
              </a:rPr>
              <a:t>Kiddle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Carefully read the information.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Make notes. DO NOT copy out sentences. Just write the key words.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You will need to have lots of information to write a good biography so keep going…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306B647-FE95-4550-8350-3D2180C62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60466" y="699706"/>
            <a:ext cx="4114800" cy="547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BE92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making notes">
            <a:extLst>
              <a:ext uri="{FF2B5EF4-FFF2-40B4-BE49-F238E27FC236}">
                <a16:creationId xmlns:a16="http://schemas.microsoft.com/office/drawing/2014/main" id="{31CB57EF-1144-49F4-980C-7CBECB409D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8" r="20443" b="-1"/>
          <a:stretch/>
        </p:blipFill>
        <p:spPr bwMode="auto">
          <a:xfrm>
            <a:off x="7523826" y="862763"/>
            <a:ext cx="3788081" cy="515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65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78A77-84C6-4CCB-8CA9-5209514CD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>
                <a:latin typeface="Comic Sans MS" panose="030F0702030302020204" pitchFamily="66" charset="0"/>
              </a:rPr>
              <a:t>How did you do?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4D436-F5CD-4360-8EE4-DD2920662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Have you got lots of notes?</a:t>
            </a:r>
          </a:p>
          <a:p>
            <a:r>
              <a:rPr lang="en-GB" dirty="0">
                <a:latin typeface="Comic Sans MS" panose="030F0702030302020204" pitchFamily="66" charset="0"/>
              </a:rPr>
              <a:t>Remember you will need lots of information so go back and find some more if you don’t think you have enough.</a:t>
            </a:r>
          </a:p>
          <a:p>
            <a:r>
              <a:rPr lang="en-GB" dirty="0">
                <a:latin typeface="Comic Sans MS" panose="030F0702030302020204" pitchFamily="66" charset="0"/>
              </a:rPr>
              <a:t>Send me your notes when you are finished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100" name="Rectangle 7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641D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Oval 7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E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Image result for thumbs up">
            <a:extLst>
              <a:ext uri="{FF2B5EF4-FFF2-40B4-BE49-F238E27FC236}">
                <a16:creationId xmlns:a16="http://schemas.microsoft.com/office/drawing/2014/main" id="{86575B17-CEB0-44C1-9FB8-850695DDFF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" r="-3" b="20"/>
          <a:stretch/>
        </p:blipFill>
        <p:spPr bwMode="auto"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002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Tuesday 9th February English</vt:lpstr>
      <vt:lpstr>Writing a Biography</vt:lpstr>
      <vt:lpstr>How to Research for your Biography</vt:lpstr>
      <vt:lpstr>How did you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Richardson</dc:creator>
  <cp:lastModifiedBy>Louise Richardson</cp:lastModifiedBy>
  <cp:revision>5</cp:revision>
  <dcterms:created xsi:type="dcterms:W3CDTF">2021-02-07T16:41:37Z</dcterms:created>
  <dcterms:modified xsi:type="dcterms:W3CDTF">2021-02-08T15:28:30Z</dcterms:modified>
</cp:coreProperties>
</file>