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5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8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7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8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94E9-C35A-CA46-A1BB-56F9C5D083EE}" type="datetimeFigureOut">
              <a:rPr lang="en-US" smtClean="0"/>
              <a:t>20/02/2021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1933-9F7E-6D46-AF70-D039B73B4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100" y="194231"/>
            <a:ext cx="4719673" cy="951995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Comic Sans MS"/>
                <a:cs typeface="Comic Sans MS"/>
              </a:rPr>
              <a:t>Design Technology</a:t>
            </a:r>
            <a:endParaRPr lang="en-US" sz="3600" b="1" u="sng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3200" y="194231"/>
            <a:ext cx="255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u="sng" dirty="0" smtClean="0">
                <a:latin typeface="Comic Sans MS"/>
                <a:cs typeface="Comic Sans MS"/>
              </a:rPr>
              <a:t>26.2.21</a:t>
            </a:r>
            <a:endParaRPr lang="en-US" sz="2400" b="1" u="sng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100" y="1146226"/>
            <a:ext cx="8317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The DT unit, this half term is all about free standing structures.  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Today you are going to investigate what free standing structures are. 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100" y="3578087"/>
            <a:ext cx="87156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Some useful terminology for this half term:</a:t>
            </a:r>
          </a:p>
          <a:p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Free standing structure </a:t>
            </a:r>
            <a:r>
              <a:rPr lang="en-US" sz="2000" dirty="0" smtClean="0">
                <a:latin typeface="Comic Sans MS"/>
                <a:cs typeface="Comic Sans MS"/>
              </a:rPr>
              <a:t>– Will be discussed in this lesson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Frame Structure </a:t>
            </a:r>
            <a:r>
              <a:rPr lang="en-US" sz="2000" dirty="0" smtClean="0">
                <a:latin typeface="Comic Sans MS"/>
                <a:cs typeface="Comic Sans MS"/>
              </a:rPr>
              <a:t>– a structure made from thin components </a:t>
            </a:r>
            <a:r>
              <a:rPr lang="en-US" sz="2000" dirty="0" err="1" smtClean="0">
                <a:latin typeface="Comic Sans MS"/>
                <a:cs typeface="Comic Sans MS"/>
              </a:rPr>
              <a:t>ie</a:t>
            </a:r>
            <a:r>
              <a:rPr lang="en-US" sz="2000" dirty="0" smtClean="0">
                <a:latin typeface="Comic Sans MS"/>
                <a:cs typeface="Comic Sans MS"/>
              </a:rPr>
              <a:t> tent frame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Shell Structure </a:t>
            </a:r>
            <a:r>
              <a:rPr lang="en-US" sz="2000" dirty="0" smtClean="0">
                <a:latin typeface="Comic Sans MS"/>
                <a:cs typeface="Comic Sans MS"/>
              </a:rPr>
              <a:t>– a hollow structure with a thin outer covering. 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Stable</a:t>
            </a:r>
            <a:r>
              <a:rPr lang="en-US" sz="2000" dirty="0" smtClean="0">
                <a:latin typeface="Comic Sans MS"/>
                <a:cs typeface="Comic Sans MS"/>
              </a:rPr>
              <a:t>  - Will be discussed in this lesson.  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Buttress</a:t>
            </a:r>
            <a:r>
              <a:rPr lang="en-US" sz="2000" dirty="0" smtClean="0">
                <a:latin typeface="Comic Sans MS"/>
                <a:cs typeface="Comic Sans MS"/>
              </a:rPr>
              <a:t> – A structure added to a wall, tower or framework to make it more stable and reinforce it.  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154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What is a stable, free standing structure?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structure</a:t>
            </a:r>
            <a:r>
              <a:rPr lang="en-US" dirty="0" smtClean="0">
                <a:latin typeface="Comic Sans MS"/>
                <a:cs typeface="Comic Sans MS"/>
              </a:rPr>
              <a:t> is ‘</a:t>
            </a:r>
            <a:r>
              <a:rPr lang="en-US" dirty="0">
                <a:latin typeface="Comic Sans MS"/>
                <a:cs typeface="Comic Sans MS"/>
              </a:rPr>
              <a:t>something that has been made or built from parts, for example a large </a:t>
            </a:r>
            <a:r>
              <a:rPr lang="en-US" dirty="0" smtClean="0">
                <a:latin typeface="Comic Sans MS"/>
                <a:cs typeface="Comic Sans MS"/>
              </a:rPr>
              <a:t>building, </a:t>
            </a:r>
            <a:r>
              <a:rPr lang="en-US" dirty="0">
                <a:latin typeface="Comic Sans MS"/>
                <a:cs typeface="Comic Sans MS"/>
              </a:rPr>
              <a:t>a bridge or a chair.</a:t>
            </a:r>
            <a:r>
              <a:rPr lang="en-US" dirty="0" smtClean="0">
                <a:latin typeface="Comic Sans MS"/>
                <a:cs typeface="Comic Sans MS"/>
              </a:rPr>
              <a:t>’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Free standing </a:t>
            </a:r>
            <a:r>
              <a:rPr lang="en-US" dirty="0" smtClean="0">
                <a:latin typeface="Comic Sans MS"/>
                <a:cs typeface="Comic Sans MS"/>
              </a:rPr>
              <a:t>means something that can stand on its own – it doesn’t need someone to hold it or balance on something else.    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Of course we also need our structures to be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stable</a:t>
            </a:r>
            <a:r>
              <a:rPr lang="en-US" dirty="0" smtClean="0">
                <a:latin typeface="Comic Sans MS"/>
                <a:cs typeface="Comic Sans MS"/>
              </a:rPr>
              <a:t>.  Stable </a:t>
            </a:r>
            <a:r>
              <a:rPr lang="en-US" dirty="0">
                <a:latin typeface="Comic Sans MS"/>
                <a:cs typeface="Comic Sans MS"/>
              </a:rPr>
              <a:t>means ‘when something is firmly fixed or not likely to change or move.’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6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483"/>
            <a:ext cx="8229600" cy="23961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Now, have a hunt around your house to find some examples of free standing structures. 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Click below for some examples that I found…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6" name="Picture 5" descr="ch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4919"/>
            <a:ext cx="1582969" cy="1582969"/>
          </a:xfrm>
          <a:prstGeom prst="rect">
            <a:avLst/>
          </a:prstGeom>
        </p:spPr>
      </p:pic>
      <p:pic>
        <p:nvPicPr>
          <p:cNvPr id="7" name="Picture 6" descr="b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25" y="4355379"/>
            <a:ext cx="2177339" cy="2177339"/>
          </a:xfrm>
          <a:prstGeom prst="rect">
            <a:avLst/>
          </a:prstGeom>
        </p:spPr>
      </p:pic>
      <p:pic>
        <p:nvPicPr>
          <p:cNvPr id="8" name="Picture 7" descr="fra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05" y="2677762"/>
            <a:ext cx="1487299" cy="1677617"/>
          </a:xfrm>
          <a:prstGeom prst="rect">
            <a:avLst/>
          </a:prstGeom>
        </p:spPr>
      </p:pic>
      <p:pic>
        <p:nvPicPr>
          <p:cNvPr id="9" name="Picture 8" descr="lam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82" y="4355379"/>
            <a:ext cx="2016812" cy="2016812"/>
          </a:xfrm>
          <a:prstGeom prst="rect">
            <a:avLst/>
          </a:prstGeom>
        </p:spPr>
      </p:pic>
      <p:pic>
        <p:nvPicPr>
          <p:cNvPr id="10" name="Picture 9" descr="Ty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56" y="2499764"/>
            <a:ext cx="2453498" cy="1837755"/>
          </a:xfrm>
          <a:prstGeom prst="rect">
            <a:avLst/>
          </a:prstGeom>
        </p:spPr>
      </p:pic>
      <p:pic>
        <p:nvPicPr>
          <p:cNvPr id="11" name="Picture 10" descr="tabl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75" y="4355379"/>
            <a:ext cx="1927827" cy="19278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815" y="6149353"/>
            <a:ext cx="7775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/>
                <a:cs typeface="Comic Sans MS"/>
              </a:rPr>
              <a:t>All of these, stand up on their own.  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378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Comic Sans MS"/>
                <a:cs typeface="Comic Sans MS"/>
              </a:rPr>
              <a:t>Let’s look at some ways we can make a stable structure.  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Look at these two walls.  Which one is strongest?  If you could tap a brick at the bottom on each one… what do you think would happen? 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4" name="Picture 3" descr="brick-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87" y="2995434"/>
            <a:ext cx="4590393" cy="2404218"/>
          </a:xfrm>
          <a:prstGeom prst="rect">
            <a:avLst/>
          </a:prstGeom>
        </p:spPr>
      </p:pic>
      <p:pic>
        <p:nvPicPr>
          <p:cNvPr id="5" name="Picture 4" descr="stack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4" y="2916029"/>
            <a:ext cx="3732220" cy="248362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084193" y="5483346"/>
            <a:ext cx="2942807" cy="1285633"/>
          </a:xfrm>
          <a:prstGeom prst="wedgeEllipseCallout">
            <a:avLst>
              <a:gd name="adj1" fmla="val -70442"/>
              <a:gd name="adj2" fmla="val -411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structure do you think is most stable?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5575847" y="2995435"/>
            <a:ext cx="2880853" cy="2404218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Stable structure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9893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Wider bases and buttress for stability</a:t>
            </a:r>
            <a:endParaRPr lang="en-US" sz="3200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91" y="1600200"/>
            <a:ext cx="428807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>
                <a:latin typeface="Comic Sans MS"/>
                <a:cs typeface="Comic Sans MS"/>
              </a:rPr>
              <a:t>As a free standing structure becomes taller, its </a:t>
            </a:r>
            <a:r>
              <a:rPr lang="en-US" sz="2600" dirty="0" err="1" smtClean="0">
                <a:latin typeface="Comic Sans MS"/>
                <a:cs typeface="Comic Sans MS"/>
              </a:rPr>
              <a:t>centre</a:t>
            </a:r>
            <a:r>
              <a:rPr lang="en-US" sz="2600" dirty="0" smtClean="0">
                <a:latin typeface="Comic Sans MS"/>
                <a:cs typeface="Comic Sans MS"/>
              </a:rPr>
              <a:t> of gravity rises.  Stability in a structure can generally be increased by making the base wider, making the base heavier or adding buttresses.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-247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13100" r="19712" b="14399"/>
          <a:stretch/>
        </p:blipFill>
        <p:spPr>
          <a:xfrm rot="5400000">
            <a:off x="225506" y="1668799"/>
            <a:ext cx="4551584" cy="44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latin typeface="Comic Sans MS"/>
                <a:cs typeface="Comic Sans MS"/>
              </a:rPr>
              <a:t>Now its your turn…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6711" cy="4858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I would like you to use a </a:t>
            </a:r>
            <a:r>
              <a:rPr lang="en-US" dirty="0" smtClean="0">
                <a:latin typeface="Comic Sans MS"/>
                <a:cs typeface="Comic Sans MS"/>
              </a:rPr>
              <a:t>construction </a:t>
            </a:r>
            <a:r>
              <a:rPr lang="en-US" dirty="0" smtClean="0">
                <a:latin typeface="Comic Sans MS"/>
                <a:cs typeface="Comic Sans MS"/>
              </a:rPr>
              <a:t>kit that you have at home to make a free standing structure.  You could use </a:t>
            </a:r>
            <a:r>
              <a:rPr lang="en-US" dirty="0" err="1" smtClean="0">
                <a:latin typeface="Comic Sans MS"/>
                <a:cs typeface="Comic Sans MS"/>
              </a:rPr>
              <a:t>lego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dirty="0" err="1" smtClean="0">
                <a:latin typeface="Comic Sans MS"/>
                <a:cs typeface="Comic Sans MS"/>
              </a:rPr>
              <a:t>mobilo</a:t>
            </a:r>
            <a:r>
              <a:rPr lang="en-US" dirty="0" smtClean="0">
                <a:latin typeface="Comic Sans MS"/>
                <a:cs typeface="Comic Sans MS"/>
              </a:rPr>
              <a:t> or even junk materials. Anything you have will work!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Consider what you are going to make first -  a slide, a chair, a swing, a house?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Now think carefully about how you will make your structure stable. 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2861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399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Design Technology</vt:lpstr>
      <vt:lpstr>What is a stable, free standing structure?</vt:lpstr>
      <vt:lpstr>PowerPoint Presentation</vt:lpstr>
      <vt:lpstr>Let’s look at some ways we can make a stable structure.  </vt:lpstr>
      <vt:lpstr>Wider bases and buttress for stability</vt:lpstr>
      <vt:lpstr>Now its your turn…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Technology</dc:title>
  <dc:creator>Jennifer Southern</dc:creator>
  <cp:lastModifiedBy>Jennifer Southern</cp:lastModifiedBy>
  <cp:revision>6</cp:revision>
  <dcterms:created xsi:type="dcterms:W3CDTF">2021-02-10T13:44:42Z</dcterms:created>
  <dcterms:modified xsi:type="dcterms:W3CDTF">2021-02-20T17:20:47Z</dcterms:modified>
</cp:coreProperties>
</file>