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0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574D-C775-CC48-BDB9-B261A63BD7C0}" type="datetimeFigureOut">
              <a:rPr lang="en-US" smtClean="0"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E5D-56C7-984E-B1CD-A5C8EDB3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5.wav"/><Relationship Id="rId20" Type="http://schemas.openxmlformats.org/officeDocument/2006/relationships/audio" Target="../media/media10.wav"/><Relationship Id="rId21" Type="http://schemas.microsoft.com/office/2007/relationships/media" Target="../media/media11.wav"/><Relationship Id="rId22" Type="http://schemas.openxmlformats.org/officeDocument/2006/relationships/audio" Target="../media/media11.wav"/><Relationship Id="rId23" Type="http://schemas.openxmlformats.org/officeDocument/2006/relationships/slideLayout" Target="../slideLayouts/slideLayout2.xml"/><Relationship Id="rId24" Type="http://schemas.openxmlformats.org/officeDocument/2006/relationships/image" Target="../media/image2.jpg"/><Relationship Id="rId25" Type="http://schemas.openxmlformats.org/officeDocument/2006/relationships/image" Target="../media/image3.png"/><Relationship Id="rId10" Type="http://schemas.openxmlformats.org/officeDocument/2006/relationships/audio" Target="../media/media5.wav"/><Relationship Id="rId11" Type="http://schemas.microsoft.com/office/2007/relationships/media" Target="../media/media6.wav"/><Relationship Id="rId12" Type="http://schemas.openxmlformats.org/officeDocument/2006/relationships/audio" Target="../media/media6.wav"/><Relationship Id="rId13" Type="http://schemas.microsoft.com/office/2007/relationships/media" Target="../media/media7.wav"/><Relationship Id="rId14" Type="http://schemas.openxmlformats.org/officeDocument/2006/relationships/audio" Target="../media/media7.wav"/><Relationship Id="rId15" Type="http://schemas.microsoft.com/office/2007/relationships/media" Target="../media/media8.wav"/><Relationship Id="rId16" Type="http://schemas.openxmlformats.org/officeDocument/2006/relationships/audio" Target="../media/media8.wav"/><Relationship Id="rId17" Type="http://schemas.microsoft.com/office/2007/relationships/media" Target="../media/media9.wav"/><Relationship Id="rId18" Type="http://schemas.openxmlformats.org/officeDocument/2006/relationships/audio" Target="../media/media9.wav"/><Relationship Id="rId19" Type="http://schemas.microsoft.com/office/2007/relationships/media" Target="../media/media10.wav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5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Celebrating</a:t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Chinese New Year!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5304" y="5951568"/>
            <a:ext cx="3717750" cy="8872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/>
                <a:cs typeface="Comic Sans MS"/>
              </a:rPr>
              <a:t>Maths!</a:t>
            </a:r>
            <a:endParaRPr lang="en-US" sz="4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C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0" y="1742834"/>
            <a:ext cx="6324600" cy="42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mbers in chinese.jpg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0497" r="7253" b="16145"/>
          <a:stretch/>
        </p:blipFill>
        <p:spPr>
          <a:xfrm>
            <a:off x="719127" y="1913287"/>
            <a:ext cx="7818589" cy="4405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115" y="305990"/>
            <a:ext cx="8461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Look at the following numbers in Chinese.  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Press the speaker to hear the number being said.  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Now have a go yourself at counting in Chinese.  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7181" y="3410830"/>
            <a:ext cx="424569" cy="424569"/>
          </a:xfrm>
          <a:prstGeom prst="rect">
            <a:avLst/>
          </a:prstGeom>
        </p:spPr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36636" y="3410830"/>
            <a:ext cx="424570" cy="424570"/>
          </a:xfrm>
          <a:prstGeom prst="rect">
            <a:avLst/>
          </a:prstGeom>
        </p:spPr>
      </p:pic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53315" y="3410830"/>
            <a:ext cx="424570" cy="424570"/>
          </a:xfrm>
          <a:prstGeom prst="rect">
            <a:avLst/>
          </a:prstGeom>
        </p:spPr>
      </p:pic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66148" y="3410829"/>
            <a:ext cx="424570" cy="424570"/>
          </a:xfrm>
          <a:prstGeom prst="rect">
            <a:avLst/>
          </a:prstGeom>
        </p:spPr>
      </p:pic>
      <p:pic>
        <p:nvPicPr>
          <p:cNvPr id="11" name="Sound 1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935002" y="3410830"/>
            <a:ext cx="424570" cy="424570"/>
          </a:xfrm>
          <a:prstGeom prst="rect">
            <a:avLst/>
          </a:prstGeom>
        </p:spPr>
      </p:pic>
      <p:pic>
        <p:nvPicPr>
          <p:cNvPr id="12" name="Sound 1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7181" y="5460961"/>
            <a:ext cx="424571" cy="424571"/>
          </a:xfrm>
          <a:prstGeom prst="rect">
            <a:avLst/>
          </a:prstGeom>
        </p:spPr>
      </p:pic>
      <p:pic>
        <p:nvPicPr>
          <p:cNvPr id="13" name="Sound 1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60134" y="5460961"/>
            <a:ext cx="501072" cy="501072"/>
          </a:xfrm>
          <a:prstGeom prst="rect">
            <a:avLst/>
          </a:prstGeom>
        </p:spPr>
      </p:pic>
      <p:pic>
        <p:nvPicPr>
          <p:cNvPr id="14" name="Sound 1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53315" y="5544629"/>
            <a:ext cx="508238" cy="508238"/>
          </a:xfrm>
          <a:prstGeom prst="rect">
            <a:avLst/>
          </a:prstGeom>
        </p:spPr>
      </p:pic>
      <p:pic>
        <p:nvPicPr>
          <p:cNvPr id="15" name="Sound 1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66147" y="5544629"/>
            <a:ext cx="424571" cy="424571"/>
          </a:xfrm>
          <a:prstGeom prst="rect">
            <a:avLst/>
          </a:prstGeom>
        </p:spPr>
      </p:pic>
      <p:pic>
        <p:nvPicPr>
          <p:cNvPr id="16" name="Sound 15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959391" y="5460961"/>
            <a:ext cx="485772" cy="485772"/>
          </a:xfrm>
          <a:prstGeom prst="rect">
            <a:avLst/>
          </a:prstGeom>
        </p:spPr>
      </p:pic>
      <p:pic>
        <p:nvPicPr>
          <p:cNvPr id="17" name="Sound 16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31200" y="6052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2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93" y="177347"/>
            <a:ext cx="86160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Numbers in Chinese are very straight forward because after number 10       ,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Number 11 is 10 and 1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  <a:sym typeface="Wingdings"/>
              </a:rPr>
              <a:t> 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numbers in chine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3" t="51283" r="10351" b="33101"/>
          <a:stretch/>
        </p:blipFill>
        <p:spPr>
          <a:xfrm>
            <a:off x="6931155" y="749675"/>
            <a:ext cx="566121" cy="535482"/>
          </a:xfrm>
          <a:prstGeom prst="rect">
            <a:avLst/>
          </a:prstGeom>
        </p:spPr>
      </p:pic>
      <p:pic>
        <p:nvPicPr>
          <p:cNvPr id="5" name="Picture 4" descr="numbers bi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8915" r="11140" b="10159"/>
          <a:stretch/>
        </p:blipFill>
        <p:spPr>
          <a:xfrm>
            <a:off x="1331149" y="2511703"/>
            <a:ext cx="6303833" cy="41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399" y="260091"/>
            <a:ext cx="901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Now that you are super with your numbers in Chinese, have a go at these calculations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399" y="967977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1.                    </a:t>
            </a:r>
            <a:r>
              <a:rPr lang="en-US" sz="4000" dirty="0" smtClean="0">
                <a:latin typeface="Comic Sans MS"/>
                <a:cs typeface="Comic Sans MS"/>
              </a:rPr>
              <a:t>+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2321" y="1073956"/>
            <a:ext cx="2430935" cy="688478"/>
            <a:chOff x="642321" y="1073956"/>
            <a:chExt cx="2430935" cy="688478"/>
          </a:xfrm>
        </p:grpSpPr>
        <p:pic>
          <p:nvPicPr>
            <p:cNvPr id="20" name="Picture 19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3" t="53864" r="59285" b="25532"/>
            <a:stretch/>
          </p:blipFill>
          <p:spPr>
            <a:xfrm>
              <a:off x="642321" y="1122916"/>
              <a:ext cx="795630" cy="639518"/>
            </a:xfrm>
            <a:prstGeom prst="rect">
              <a:avLst/>
            </a:prstGeom>
          </p:spPr>
        </p:pic>
        <p:pic>
          <p:nvPicPr>
            <p:cNvPr id="21" name="Picture 20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5" t="11622" r="8955" b="65309"/>
            <a:stretch/>
          </p:blipFill>
          <p:spPr>
            <a:xfrm>
              <a:off x="2311256" y="1073956"/>
              <a:ext cx="762000" cy="68847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31399" y="1961850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2.                    </a:t>
            </a:r>
            <a:r>
              <a:rPr lang="en-US" sz="4000" dirty="0" smtClean="0">
                <a:latin typeface="Comic Sans MS"/>
                <a:cs typeface="Comic Sans MS"/>
              </a:rPr>
              <a:t>+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4" name="Picture 23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50000" r="26954" b="25650"/>
          <a:stretch/>
        </p:blipFill>
        <p:spPr>
          <a:xfrm>
            <a:off x="642321" y="1993611"/>
            <a:ext cx="711761" cy="676125"/>
          </a:xfrm>
          <a:prstGeom prst="rect">
            <a:avLst/>
          </a:prstGeom>
        </p:spPr>
      </p:pic>
      <p:pic>
        <p:nvPicPr>
          <p:cNvPr id="25" name="Picture 2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2257845" y="2070956"/>
            <a:ext cx="815411" cy="6437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1399" y="2943343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3.                    </a:t>
            </a:r>
            <a:r>
              <a:rPr lang="en-US" sz="4000" dirty="0" smtClean="0">
                <a:latin typeface="Comic Sans MS"/>
                <a:cs typeface="Comic Sans MS"/>
              </a:rPr>
              <a:t>+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7" name="Picture 2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51326" r="77698" b="25532"/>
          <a:stretch/>
        </p:blipFill>
        <p:spPr>
          <a:xfrm>
            <a:off x="2311256" y="3008450"/>
            <a:ext cx="782183" cy="642779"/>
          </a:xfrm>
          <a:prstGeom prst="rect">
            <a:avLst/>
          </a:prstGeom>
        </p:spPr>
      </p:pic>
      <p:pic>
        <p:nvPicPr>
          <p:cNvPr id="28" name="Picture 27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7" t="53839" r="43874" b="25655"/>
          <a:stretch/>
        </p:blipFill>
        <p:spPr>
          <a:xfrm>
            <a:off x="642321" y="3008450"/>
            <a:ext cx="749728" cy="6427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399" y="4029012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.                    </a:t>
            </a:r>
            <a:r>
              <a:rPr lang="en-US" sz="4000" dirty="0" smtClean="0">
                <a:latin typeface="Comic Sans MS"/>
                <a:cs typeface="Comic Sans MS"/>
              </a:rPr>
              <a:t>+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0" name="Picture 29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50000" r="26954" b="25650"/>
          <a:stretch/>
        </p:blipFill>
        <p:spPr>
          <a:xfrm>
            <a:off x="642321" y="4060773"/>
            <a:ext cx="711761" cy="676125"/>
          </a:xfrm>
          <a:prstGeom prst="rect">
            <a:avLst/>
          </a:prstGeom>
        </p:spPr>
      </p:pic>
      <p:pic>
        <p:nvPicPr>
          <p:cNvPr id="31" name="Picture 30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5" t="11622" r="8955" b="65309"/>
          <a:stretch/>
        </p:blipFill>
        <p:spPr>
          <a:xfrm>
            <a:off x="2311256" y="4060773"/>
            <a:ext cx="762000" cy="6884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7570" y="4931087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5.                    </a:t>
            </a:r>
            <a:r>
              <a:rPr lang="en-US" sz="4000" dirty="0" smtClean="0">
                <a:latin typeface="Comic Sans MS"/>
                <a:cs typeface="Comic Sans MS"/>
              </a:rPr>
              <a:t>+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3" name="Picture 32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7" t="53839" r="43874" b="25655"/>
          <a:stretch/>
        </p:blipFill>
        <p:spPr>
          <a:xfrm>
            <a:off x="642321" y="4996194"/>
            <a:ext cx="749728" cy="642779"/>
          </a:xfrm>
          <a:prstGeom prst="rect">
            <a:avLst/>
          </a:prstGeom>
        </p:spPr>
      </p:pic>
      <p:pic>
        <p:nvPicPr>
          <p:cNvPr id="34" name="Picture 33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619" r="59646" b="65235"/>
          <a:stretch/>
        </p:blipFill>
        <p:spPr>
          <a:xfrm>
            <a:off x="7286444" y="1024930"/>
            <a:ext cx="858380" cy="643741"/>
          </a:xfrm>
          <a:prstGeom prst="rect">
            <a:avLst/>
          </a:prstGeom>
        </p:spPr>
      </p:pic>
      <p:pic>
        <p:nvPicPr>
          <p:cNvPr id="35" name="Picture 3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2311256" y="4996194"/>
            <a:ext cx="815411" cy="6437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36264" y="960785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6</a:t>
            </a:r>
            <a:r>
              <a:rPr lang="en-US" dirty="0" smtClean="0">
                <a:latin typeface="Comic Sans MS"/>
                <a:cs typeface="Comic Sans MS"/>
              </a:rPr>
              <a:t>.                    </a:t>
            </a:r>
            <a:r>
              <a:rPr lang="en-US" sz="4000" dirty="0" smtClean="0">
                <a:latin typeface="Comic Sans MS"/>
                <a:cs typeface="Comic Sans MS"/>
              </a:rPr>
              <a:t>  -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7" name="Picture 3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579425" y="1031881"/>
            <a:ext cx="893018" cy="6988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36264" y="1937938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7.                    </a:t>
            </a:r>
            <a:r>
              <a:rPr lang="en-US" sz="4000" dirty="0">
                <a:latin typeface="Comic Sans MS"/>
                <a:cs typeface="Comic Sans MS"/>
              </a:rPr>
              <a:t> </a:t>
            </a:r>
            <a:r>
              <a:rPr lang="en-US" sz="4000" dirty="0" smtClean="0">
                <a:latin typeface="Comic Sans MS"/>
                <a:cs typeface="Comic Sans MS"/>
              </a:rPr>
              <a:t> -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12515" y="2080040"/>
            <a:ext cx="1259928" cy="565784"/>
            <a:chOff x="5579425" y="3628620"/>
            <a:chExt cx="1259928" cy="565784"/>
          </a:xfrm>
        </p:grpSpPr>
        <p:pic>
          <p:nvPicPr>
            <p:cNvPr id="39" name="Picture 38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80" t="53149" r="7641" b="23783"/>
            <a:stretch/>
          </p:blipFill>
          <p:spPr>
            <a:xfrm>
              <a:off x="5579425" y="3651229"/>
              <a:ext cx="694105" cy="543175"/>
            </a:xfrm>
            <a:prstGeom prst="rect">
              <a:avLst/>
            </a:prstGeom>
          </p:spPr>
        </p:pic>
        <p:pic>
          <p:nvPicPr>
            <p:cNvPr id="40" name="Picture 39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8" t="11672" r="43030" b="63337"/>
            <a:stretch/>
          </p:blipFill>
          <p:spPr>
            <a:xfrm>
              <a:off x="6273531" y="3628620"/>
              <a:ext cx="565822" cy="565784"/>
            </a:xfrm>
            <a:prstGeom prst="rect">
              <a:avLst/>
            </a:prstGeom>
          </p:spPr>
        </p:pic>
      </p:grpSp>
      <p:pic>
        <p:nvPicPr>
          <p:cNvPr id="42" name="Picture 41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53864" r="59285" b="25532"/>
          <a:stretch/>
        </p:blipFill>
        <p:spPr>
          <a:xfrm>
            <a:off x="7349194" y="2070956"/>
            <a:ext cx="795630" cy="6395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36264" y="2918583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8.                    </a:t>
            </a:r>
            <a:r>
              <a:rPr lang="en-US" sz="4000" dirty="0" smtClean="0">
                <a:latin typeface="Comic Sans MS"/>
                <a:cs typeface="Comic Sans MS"/>
              </a:rPr>
              <a:t>  -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78011" y="3089596"/>
            <a:ext cx="1294432" cy="570567"/>
            <a:chOff x="5385799" y="4529264"/>
            <a:chExt cx="1294432" cy="570567"/>
          </a:xfrm>
        </p:grpSpPr>
        <p:pic>
          <p:nvPicPr>
            <p:cNvPr id="44" name="Picture 43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80" t="53149" r="7641" b="23783"/>
            <a:stretch/>
          </p:blipFill>
          <p:spPr>
            <a:xfrm>
              <a:off x="5385799" y="4545463"/>
              <a:ext cx="706922" cy="553205"/>
            </a:xfrm>
            <a:prstGeom prst="rect">
              <a:avLst/>
            </a:prstGeom>
          </p:spPr>
        </p:pic>
        <p:pic>
          <p:nvPicPr>
            <p:cNvPr id="45" name="Picture 44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" t="51326" r="77698" b="25532"/>
            <a:stretch/>
          </p:blipFill>
          <p:spPr>
            <a:xfrm>
              <a:off x="5985921" y="4529264"/>
              <a:ext cx="694310" cy="570567"/>
            </a:xfrm>
            <a:prstGeom prst="rect">
              <a:avLst/>
            </a:prstGeom>
          </p:spPr>
        </p:pic>
      </p:grpSp>
      <p:pic>
        <p:nvPicPr>
          <p:cNvPr id="47" name="Picture 4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50000" r="26954" b="25650"/>
          <a:stretch/>
        </p:blipFill>
        <p:spPr>
          <a:xfrm>
            <a:off x="7349194" y="3008450"/>
            <a:ext cx="711761" cy="67612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736264" y="4029012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9.                    </a:t>
            </a:r>
            <a:r>
              <a:rPr lang="en-US" sz="4000" dirty="0" smtClean="0">
                <a:latin typeface="Comic Sans MS"/>
                <a:cs typeface="Comic Sans MS"/>
              </a:rPr>
              <a:t>  -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9" name="Picture 48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120362" y="5257417"/>
            <a:ext cx="630511" cy="49340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178011" y="4243697"/>
            <a:ext cx="1294432" cy="687389"/>
            <a:chOff x="5502922" y="5201829"/>
            <a:chExt cx="1134389" cy="493200"/>
          </a:xfrm>
        </p:grpSpPr>
        <p:pic>
          <p:nvPicPr>
            <p:cNvPr id="50" name="Picture 49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80" t="53149" r="7641" b="23783"/>
            <a:stretch/>
          </p:blipFill>
          <p:spPr>
            <a:xfrm>
              <a:off x="5502922" y="5201829"/>
              <a:ext cx="630244" cy="493200"/>
            </a:xfrm>
            <a:prstGeom prst="rect">
              <a:avLst/>
            </a:prstGeom>
          </p:spPr>
        </p:pic>
        <p:pic>
          <p:nvPicPr>
            <p:cNvPr id="51" name="Picture 50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5" t="11622" r="8955" b="65309"/>
            <a:stretch/>
          </p:blipFill>
          <p:spPr>
            <a:xfrm>
              <a:off x="6091443" y="5201829"/>
              <a:ext cx="545868" cy="493200"/>
            </a:xfrm>
            <a:prstGeom prst="rect">
              <a:avLst/>
            </a:prstGeom>
          </p:spPr>
        </p:pic>
      </p:grpSp>
      <p:pic>
        <p:nvPicPr>
          <p:cNvPr id="53" name="Picture 52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7" t="53839" r="43874" b="25655"/>
          <a:stretch/>
        </p:blipFill>
        <p:spPr>
          <a:xfrm>
            <a:off x="7313670" y="4243697"/>
            <a:ext cx="749728" cy="64277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50501" y="4996194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10.                    </a:t>
            </a:r>
            <a:r>
              <a:rPr lang="en-US" sz="4000" dirty="0" smtClean="0">
                <a:latin typeface="Comic Sans MS"/>
                <a:cs typeface="Comic Sans MS"/>
              </a:rPr>
              <a:t>  -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5" name="Picture 5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5657033" y="5257417"/>
            <a:ext cx="631500" cy="498550"/>
          </a:xfrm>
          <a:prstGeom prst="rect">
            <a:avLst/>
          </a:prstGeom>
        </p:spPr>
      </p:pic>
      <p:pic>
        <p:nvPicPr>
          <p:cNvPr id="56" name="Picture 55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51326" r="77698" b="25532"/>
          <a:stretch/>
        </p:blipFill>
        <p:spPr>
          <a:xfrm>
            <a:off x="7263624" y="5113188"/>
            <a:ext cx="782183" cy="6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399" y="260091"/>
            <a:ext cx="901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And now try these…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399" y="967977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1.                    </a:t>
            </a:r>
            <a:r>
              <a:rPr lang="en-US" sz="4000" dirty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399" y="1961850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2.                    </a:t>
            </a:r>
            <a:r>
              <a:rPr lang="en-US" sz="4000" dirty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399" y="2943343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3.                    </a:t>
            </a:r>
            <a:r>
              <a:rPr lang="en-US" sz="4000" dirty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399" y="4029012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4</a:t>
            </a:r>
            <a:r>
              <a:rPr lang="en-US" dirty="0" smtClean="0">
                <a:latin typeface="Comic Sans MS"/>
                <a:cs typeface="Comic Sans MS"/>
              </a:rPr>
              <a:t>.                    </a:t>
            </a:r>
            <a:r>
              <a:rPr lang="en-US" sz="4000" dirty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0" name="Picture 29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50000" r="26954" b="25650"/>
          <a:stretch/>
        </p:blipFill>
        <p:spPr>
          <a:xfrm>
            <a:off x="789669" y="992546"/>
            <a:ext cx="711761" cy="676125"/>
          </a:xfrm>
          <a:prstGeom prst="rect">
            <a:avLst/>
          </a:prstGeom>
        </p:spPr>
      </p:pic>
      <p:pic>
        <p:nvPicPr>
          <p:cNvPr id="31" name="Picture 30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5" t="11622" r="8955" b="65309"/>
          <a:stretch/>
        </p:blipFill>
        <p:spPr>
          <a:xfrm>
            <a:off x="7301398" y="4233045"/>
            <a:ext cx="762000" cy="6884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7570" y="4931087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5.                    </a:t>
            </a:r>
            <a:r>
              <a:rPr lang="en-US" sz="4000" dirty="0">
                <a:latin typeface="Comic Sans MS"/>
                <a:cs typeface="Comic Sans MS"/>
              </a:rPr>
              <a:t>x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3" name="Picture 32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7" t="53839" r="43874" b="25655"/>
          <a:stretch/>
        </p:blipFill>
        <p:spPr>
          <a:xfrm>
            <a:off x="751702" y="2042056"/>
            <a:ext cx="749728" cy="642779"/>
          </a:xfrm>
          <a:prstGeom prst="rect">
            <a:avLst/>
          </a:prstGeom>
        </p:spPr>
      </p:pic>
      <p:pic>
        <p:nvPicPr>
          <p:cNvPr id="34" name="Picture 33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619" r="59646" b="65235"/>
          <a:stretch/>
        </p:blipFill>
        <p:spPr>
          <a:xfrm>
            <a:off x="7286444" y="1024930"/>
            <a:ext cx="858380" cy="643741"/>
          </a:xfrm>
          <a:prstGeom prst="rect">
            <a:avLst/>
          </a:prstGeom>
        </p:spPr>
      </p:pic>
      <p:pic>
        <p:nvPicPr>
          <p:cNvPr id="35" name="Picture 3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688223" y="3040833"/>
            <a:ext cx="815411" cy="64374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36264" y="960785"/>
            <a:ext cx="393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6</a:t>
            </a:r>
            <a:r>
              <a:rPr lang="en-US" dirty="0" smtClean="0">
                <a:latin typeface="Comic Sans MS"/>
                <a:cs typeface="Comic Sans MS"/>
              </a:rPr>
              <a:t>.                    </a:t>
            </a:r>
            <a:r>
              <a:rPr lang="en-US" sz="4000" dirty="0" smtClean="0">
                <a:latin typeface="Comic Sans MS"/>
                <a:cs typeface="Comic Sans MS"/>
              </a:rPr>
              <a:t>  ÷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7" name="Picture 3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2311256" y="1986000"/>
            <a:ext cx="893018" cy="6988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36264" y="1937938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7.                    </a:t>
            </a:r>
            <a:r>
              <a:rPr lang="en-US" sz="4000" dirty="0">
                <a:latin typeface="Comic Sans MS"/>
                <a:cs typeface="Comic Sans MS"/>
              </a:rPr>
              <a:t> </a:t>
            </a:r>
            <a:r>
              <a:rPr lang="en-US" sz="4000" dirty="0" smtClean="0">
                <a:latin typeface="Comic Sans MS"/>
                <a:cs typeface="Comic Sans MS"/>
              </a:rPr>
              <a:t> ÷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9" name="Picture 38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212515" y="2093565"/>
            <a:ext cx="694105" cy="5431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36264" y="2918583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8.                    </a:t>
            </a:r>
            <a:r>
              <a:rPr lang="en-US" sz="4000" dirty="0" smtClean="0">
                <a:latin typeface="Comic Sans MS"/>
                <a:cs typeface="Comic Sans MS"/>
              </a:rPr>
              <a:t>  ÷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8946" y="4223200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9.                            </a:t>
            </a:r>
            <a:r>
              <a:rPr lang="en-US" sz="4000" dirty="0" smtClean="0">
                <a:latin typeface="Comic Sans MS"/>
                <a:cs typeface="Comic Sans MS"/>
              </a:rPr>
              <a:t>÷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4000" dirty="0" smtClean="0">
                <a:latin typeface="Comic Sans MS"/>
                <a:cs typeface="Comic Sans MS"/>
              </a:rPr>
              <a:t>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9" name="Picture 48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120362" y="5257417"/>
            <a:ext cx="630511" cy="49340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178011" y="4243697"/>
            <a:ext cx="1294432" cy="687389"/>
            <a:chOff x="5502922" y="5201829"/>
            <a:chExt cx="1134389" cy="493200"/>
          </a:xfrm>
        </p:grpSpPr>
        <p:pic>
          <p:nvPicPr>
            <p:cNvPr id="50" name="Picture 49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80" t="53149" r="7641" b="23783"/>
            <a:stretch/>
          </p:blipFill>
          <p:spPr>
            <a:xfrm>
              <a:off x="5502922" y="5201829"/>
              <a:ext cx="630244" cy="493200"/>
            </a:xfrm>
            <a:prstGeom prst="rect">
              <a:avLst/>
            </a:prstGeom>
          </p:spPr>
        </p:pic>
        <p:pic>
          <p:nvPicPr>
            <p:cNvPr id="51" name="Picture 50" descr="numb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5" t="11622" r="8955" b="65309"/>
            <a:stretch/>
          </p:blipFill>
          <p:spPr>
            <a:xfrm>
              <a:off x="6091443" y="5201829"/>
              <a:ext cx="545868" cy="49320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4550501" y="4996194"/>
            <a:ext cx="44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10.                    </a:t>
            </a:r>
            <a:r>
              <a:rPr lang="en-US" sz="4000" dirty="0" smtClean="0">
                <a:latin typeface="Comic Sans MS"/>
                <a:cs typeface="Comic Sans MS"/>
              </a:rPr>
              <a:t>   ÷          = </a:t>
            </a:r>
            <a:r>
              <a:rPr lang="en-US" dirty="0" smtClean="0">
                <a:latin typeface="Comic Sans MS"/>
                <a:cs typeface="Comic Sans MS"/>
              </a:rPr>
              <a:t>   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5" name="Picture 5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5657033" y="5257417"/>
            <a:ext cx="631500" cy="498550"/>
          </a:xfrm>
          <a:prstGeom prst="rect">
            <a:avLst/>
          </a:prstGeom>
        </p:spPr>
      </p:pic>
      <p:pic>
        <p:nvPicPr>
          <p:cNvPr id="57" name="Picture 5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619" r="59646" b="65235"/>
          <a:stretch/>
        </p:blipFill>
        <p:spPr>
          <a:xfrm>
            <a:off x="2311256" y="1024930"/>
            <a:ext cx="858380" cy="643741"/>
          </a:xfrm>
          <a:prstGeom prst="rect">
            <a:avLst/>
          </a:prstGeom>
        </p:spPr>
      </p:pic>
      <p:pic>
        <p:nvPicPr>
          <p:cNvPr id="59" name="Picture 58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8" t="11672" r="43030" b="63337"/>
          <a:stretch/>
        </p:blipFill>
        <p:spPr>
          <a:xfrm>
            <a:off x="2311256" y="3040833"/>
            <a:ext cx="719127" cy="719079"/>
          </a:xfrm>
          <a:prstGeom prst="rect">
            <a:avLst/>
          </a:prstGeom>
        </p:spPr>
      </p:pic>
      <p:pic>
        <p:nvPicPr>
          <p:cNvPr id="60" name="Picture 59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53864" r="59285" b="25532"/>
          <a:stretch/>
        </p:blipFill>
        <p:spPr>
          <a:xfrm>
            <a:off x="705800" y="4029012"/>
            <a:ext cx="795630" cy="639518"/>
          </a:xfrm>
          <a:prstGeom prst="rect">
            <a:avLst/>
          </a:prstGeom>
        </p:spPr>
      </p:pic>
      <p:pic>
        <p:nvPicPr>
          <p:cNvPr id="61" name="Picture 60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5" t="11622" r="8955" b="65309"/>
          <a:stretch/>
        </p:blipFill>
        <p:spPr>
          <a:xfrm>
            <a:off x="2311256" y="4048420"/>
            <a:ext cx="762000" cy="688478"/>
          </a:xfrm>
          <a:prstGeom prst="rect">
            <a:avLst/>
          </a:prstGeom>
        </p:spPr>
      </p:pic>
      <p:pic>
        <p:nvPicPr>
          <p:cNvPr id="62" name="Picture 61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50000" r="26954" b="25650"/>
          <a:stretch/>
        </p:blipFill>
        <p:spPr>
          <a:xfrm>
            <a:off x="688223" y="5058239"/>
            <a:ext cx="815411" cy="774586"/>
          </a:xfrm>
          <a:prstGeom prst="rect">
            <a:avLst/>
          </a:prstGeom>
        </p:spPr>
      </p:pic>
      <p:pic>
        <p:nvPicPr>
          <p:cNvPr id="64" name="Picture 63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5" t="11622" r="8955" b="65309"/>
          <a:stretch/>
        </p:blipFill>
        <p:spPr>
          <a:xfrm>
            <a:off x="2311256" y="5144347"/>
            <a:ext cx="762000" cy="688478"/>
          </a:xfrm>
          <a:prstGeom prst="rect">
            <a:avLst/>
          </a:prstGeom>
        </p:spPr>
      </p:pic>
      <p:pic>
        <p:nvPicPr>
          <p:cNvPr id="65" name="Picture 64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4851" r="26865" b="65925"/>
          <a:stretch/>
        </p:blipFill>
        <p:spPr>
          <a:xfrm>
            <a:off x="5810343" y="1170121"/>
            <a:ext cx="631500" cy="498550"/>
          </a:xfrm>
          <a:prstGeom prst="rect">
            <a:avLst/>
          </a:prstGeom>
        </p:spPr>
      </p:pic>
      <p:pic>
        <p:nvPicPr>
          <p:cNvPr id="66" name="Picture 65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179832" y="1170121"/>
            <a:ext cx="630511" cy="493409"/>
          </a:xfrm>
          <a:prstGeom prst="rect">
            <a:avLst/>
          </a:prstGeom>
        </p:spPr>
      </p:pic>
      <p:pic>
        <p:nvPicPr>
          <p:cNvPr id="67" name="Picture 66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7" t="53839" r="43874" b="25655"/>
          <a:stretch/>
        </p:blipFill>
        <p:spPr>
          <a:xfrm>
            <a:off x="5850164" y="2093565"/>
            <a:ext cx="631500" cy="541416"/>
          </a:xfrm>
          <a:prstGeom prst="rect">
            <a:avLst/>
          </a:prstGeom>
        </p:spPr>
      </p:pic>
      <p:pic>
        <p:nvPicPr>
          <p:cNvPr id="68" name="Picture 67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8" t="11672" r="43030" b="63337"/>
          <a:stretch/>
        </p:blipFill>
        <p:spPr>
          <a:xfrm>
            <a:off x="7425697" y="1987163"/>
            <a:ext cx="719127" cy="719079"/>
          </a:xfrm>
          <a:prstGeom prst="rect">
            <a:avLst/>
          </a:prstGeom>
        </p:spPr>
      </p:pic>
      <p:pic>
        <p:nvPicPr>
          <p:cNvPr id="69" name="Picture 68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53864" r="59285" b="25532"/>
          <a:stretch/>
        </p:blipFill>
        <p:spPr>
          <a:xfrm>
            <a:off x="7265325" y="5193307"/>
            <a:ext cx="795630" cy="639518"/>
          </a:xfrm>
          <a:prstGeom prst="rect">
            <a:avLst/>
          </a:prstGeom>
        </p:spPr>
      </p:pic>
      <p:pic>
        <p:nvPicPr>
          <p:cNvPr id="70" name="Picture 69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8" t="11672" r="43030" b="63337"/>
          <a:stretch/>
        </p:blipFill>
        <p:spPr>
          <a:xfrm>
            <a:off x="5224813" y="3228194"/>
            <a:ext cx="532322" cy="532286"/>
          </a:xfrm>
          <a:prstGeom prst="rect">
            <a:avLst/>
          </a:prstGeom>
        </p:spPr>
      </p:pic>
      <p:pic>
        <p:nvPicPr>
          <p:cNvPr id="71" name="Picture 70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5750873" y="3228195"/>
            <a:ext cx="679463" cy="531717"/>
          </a:xfrm>
          <a:prstGeom prst="rect">
            <a:avLst/>
          </a:prstGeom>
        </p:spPr>
      </p:pic>
      <p:pic>
        <p:nvPicPr>
          <p:cNvPr id="73" name="Picture 72" descr="numb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53149" r="7641" b="23783"/>
          <a:stretch/>
        </p:blipFill>
        <p:spPr>
          <a:xfrm>
            <a:off x="7322780" y="3061077"/>
            <a:ext cx="893018" cy="6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3548"/>
            <a:ext cx="8229600" cy="21175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Why don’t you impress your family by setting them some calculations in Chinese!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121" y="489584"/>
            <a:ext cx="8277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Well done!</a:t>
            </a:r>
            <a:endParaRPr lang="en-US" sz="6000" u="sng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39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169</Words>
  <Application>Microsoft Macintosh PowerPoint</Application>
  <PresentationFormat>On-screen Show (4:3)</PresentationFormat>
  <Paragraphs>34</Paragraphs>
  <Slides>6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Celebrating Chinese New Year!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Chinese New Year!</dc:title>
  <dc:creator>Jennifer Southern</dc:creator>
  <cp:lastModifiedBy>Jennifer Southern</cp:lastModifiedBy>
  <cp:revision>9</cp:revision>
  <dcterms:created xsi:type="dcterms:W3CDTF">2021-02-08T16:01:32Z</dcterms:created>
  <dcterms:modified xsi:type="dcterms:W3CDTF">2021-02-08T18:03:21Z</dcterms:modified>
</cp:coreProperties>
</file>