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D254-17D5-452D-A7B5-E31F4BE66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1BEFF-F7BE-4EA3-8FAF-AE016862A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7DA1-121C-4A1B-9D00-CD550D78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E235-948E-4D3E-9CB5-1E1777FE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9F67E-B78A-49AD-AFA7-812288A1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7A27-2A0F-42D6-AC63-AB634BA2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02577-6186-4AC4-A189-D36DD2A2E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485B-722A-4C5A-B93B-F1D876E7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61CF-05B7-4399-AF1F-05D67281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8F56-64F9-4A17-81AE-253BC90C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9F7E3-5B4A-4168-B3D3-8BCC2C2AA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4A9C-A5B5-4E31-9F1A-EC8B1449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29F6-88F2-4B91-BD25-60B52260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5A41-52D8-4403-9D3D-A988ABB5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96162-7ED6-41DC-9D57-7B3A1586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830-FEC1-4BF0-8058-9FB8DEDA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D1DC-4330-468E-8AFD-C955C6F4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016C-1223-4F0A-9C9D-3D0C0014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5100-72BE-442B-A68D-3A4A9405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E5A2-0B05-4094-8D25-48E39F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6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72B9-D278-403E-8559-3FE1A88C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E65A-D66A-402B-A67B-2E9302456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C554-27D9-45F7-9A28-D1A29D72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6226-A17D-468F-A59F-B292C409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56BFE-23BF-492B-B51E-48E8562C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8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4BD6-4636-4806-9FAC-A6C1EC9E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319F-DF71-4640-8543-42F0D0D1C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C20E7-2094-4A88-8BF4-2EEEBAD45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AE25-E3A9-4110-BDBD-81B794EF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B7FCF-44EE-474C-84D4-ADFEC21F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BCE93-D380-40A0-ABD0-9DCE5546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5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1787-7555-4AB1-BB9C-E2DFCF8A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4E703-FB33-45F5-A578-912C37F9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9F8A9-A1F5-4AF2-9F82-5554A14FB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5F7CE-2636-42F6-B70D-F0FAE2DBF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69B91-4206-4D4A-B2BA-07BB5C8DB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8FE8B-5C5D-489F-8BC8-584CCF17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221A3-8BFB-41A0-B113-89EFD89D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7F550-9143-4BE7-A010-42D8C564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DC90-47BE-4AB8-A1EE-0E1F31DB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EBDAE-0421-4484-BE4A-DF6A4CA4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06F2B-DFDE-42CC-8D3D-CDB0BC1A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6E3B-AED4-4CD4-ACCE-95A71C9E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2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1BF8C-807F-491C-80F9-539B9AF1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3C355-64D5-466D-B89A-14DC2D3E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F8E71-DA7D-4CC7-9EBC-0B4003AE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8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AC9F-06DF-4FD3-BB99-424DF4C5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F61B-045D-4BB8-B6E9-30CDFA289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A339B-F602-4A72-B070-81E633EB6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C1ADE-ECEE-4A44-BC5F-5E8307A2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E3326-2365-4DEF-B202-303DDB62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604FA-B2AE-44A2-8A44-B37CD097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7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1F6F-A5B1-4C2A-A717-999B9994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ED646-1452-48E5-90C4-CAD500FD0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D310B-D416-4219-8819-2156E610F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520E1-37F4-4B8D-A37A-66DE227B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19507-F80C-4901-9512-A29F606D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560DA-24E1-4CE2-9BE8-4B6BB29A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9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4C6FE-BBFB-4A07-984C-E9266F6B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1927F-7015-4DF7-94DE-0DF19EE58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01C8-DEBB-4687-BB06-9680CB425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DC2C-FAFC-4D74-B006-156D8D6CE0F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AB70-D6B8-47C5-8DEB-D1C637E0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D0F8-8CBF-4719-BA46-C7BBBEC6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EC89-BCE0-45C9-9ADD-D6D66CBDB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4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owl of fruit">
            <a:extLst>
              <a:ext uri="{FF2B5EF4-FFF2-40B4-BE49-F238E27FC236}">
                <a16:creationId xmlns:a16="http://schemas.microsoft.com/office/drawing/2014/main" id="{25739A89-6C89-49C5-9B5B-507966228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1042" b="-1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9CABB-02E8-4B4B-8453-EF62506C5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en-GB" sz="4400" b="0" i="0" dirty="0">
                <a:solidFill>
                  <a:srgbClr val="000000"/>
                </a:solidFill>
                <a:effectLst/>
                <a:latin typeface="Abril Fatface"/>
              </a:rPr>
              <a:t>Giuseppe Arcimboldo</a:t>
            </a:r>
            <a:br>
              <a:rPr lang="en-GB" sz="4400" b="0" i="0" dirty="0">
                <a:solidFill>
                  <a:srgbClr val="000000"/>
                </a:solidFill>
                <a:effectLst/>
                <a:latin typeface="Abril Fatface"/>
              </a:rPr>
            </a:b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00AD6-46F0-42E2-88B1-CA66DA97F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en-GB" sz="1800">
                <a:solidFill>
                  <a:srgbClr val="000000"/>
                </a:solidFill>
              </a:rPr>
              <a:t>Portraits with a difference!</a:t>
            </a:r>
          </a:p>
        </p:txBody>
      </p:sp>
    </p:spTree>
    <p:extLst>
      <p:ext uri="{BB962C8B-B14F-4D97-AF65-F5344CB8AC3E}">
        <p14:creationId xmlns:p14="http://schemas.microsoft.com/office/powerpoint/2010/main" val="222078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E279A52-177D-482C-92C8-10DD7A18F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A1EA0-2025-4AB2-A8D4-281326D8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anchor="t">
            <a:normAutofit/>
          </a:bodyPr>
          <a:lstStyle/>
          <a:p>
            <a:r>
              <a:rPr lang="en-GB" b="0" i="0">
                <a:effectLst/>
                <a:latin typeface="Abril Fatface"/>
              </a:rPr>
              <a:t>Giuseppe Arcimboldo</a:t>
            </a:r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CD063E-D4FF-4FB3-8F1D-5DD22888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74E5C9C3-37C9-425E-A935-0CE649921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526C943-4313-4653-93E0-80AA1FD61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3F03-31BB-43B2-8713-A719C54C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4363595" cy="38448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For our final lesson on portraits, we are going to look at some very strange paintings.</a:t>
            </a:r>
          </a:p>
          <a:p>
            <a:r>
              <a:rPr lang="en-GB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Noto Sans"/>
              </a:rPr>
              <a:t>Have you heard of Giuseppe Arcimboldo? That is a funny name, right?</a:t>
            </a:r>
          </a:p>
          <a:p>
            <a:r>
              <a:rPr lang="en-GB" sz="2000" b="0" i="0">
                <a:solidFill>
                  <a:schemeClr val="tx1">
                    <a:alpha val="60000"/>
                  </a:schemeClr>
                </a:solidFill>
                <a:effectLst/>
                <a:latin typeface="Noto Sans"/>
              </a:rPr>
              <a:t>He was born in Milan Italy, in 1527. </a:t>
            </a:r>
            <a:r>
              <a:rPr lang="en-GB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Noto Sans"/>
              </a:rPr>
              <a:t>He is most famous for his portraits of human heads made up of vegetables, fruit, flowers, and all sorts of other things.</a:t>
            </a:r>
            <a:endParaRPr lang="en-GB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050" name="Picture 2" descr="Image result for bowl of vegetables">
            <a:extLst>
              <a:ext uri="{FF2B5EF4-FFF2-40B4-BE49-F238E27FC236}">
                <a16:creationId xmlns:a16="http://schemas.microsoft.com/office/drawing/2014/main" id="{4D9AAA92-0E59-459F-B1E8-9561C792A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4957" b="1"/>
          <a:stretch/>
        </p:blipFill>
        <p:spPr bwMode="auto"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8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6DDE5-0FE1-4A02-97EF-36630E8E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20" y="880705"/>
            <a:ext cx="3686689" cy="499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DCF0CF-6583-4525-8AA0-2030969E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93" y="880705"/>
            <a:ext cx="3639058" cy="48870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4F9BAF-5063-4391-802F-EDFE98104D0C}"/>
              </a:ext>
            </a:extLst>
          </p:cNvPr>
          <p:cNvSpPr/>
          <p:nvPr/>
        </p:nvSpPr>
        <p:spPr>
          <a:xfrm>
            <a:off x="467360" y="711200"/>
            <a:ext cx="1950720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 you see?</a:t>
            </a:r>
          </a:p>
          <a:p>
            <a:pPr algn="ctr"/>
            <a:r>
              <a:rPr lang="en-GB" dirty="0"/>
              <a:t>A bowl of vegetables?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DA41DD-8538-4433-866B-08BDECC8364C}"/>
              </a:ext>
            </a:extLst>
          </p:cNvPr>
          <p:cNvSpPr/>
          <p:nvPr/>
        </p:nvSpPr>
        <p:spPr>
          <a:xfrm>
            <a:off x="9772650" y="447675"/>
            <a:ext cx="2209801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Now what do you see?</a:t>
            </a:r>
          </a:p>
          <a:p>
            <a:pPr algn="ctr"/>
            <a:r>
              <a:rPr lang="en-GB" dirty="0"/>
              <a:t>It’s the same picture upside down.</a:t>
            </a:r>
          </a:p>
        </p:txBody>
      </p:sp>
    </p:spTree>
    <p:extLst>
      <p:ext uri="{BB962C8B-B14F-4D97-AF65-F5344CB8AC3E}">
        <p14:creationId xmlns:p14="http://schemas.microsoft.com/office/powerpoint/2010/main" val="5580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38871-23FE-4A05-B73A-35F72DF7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Noto Sans"/>
              </a:rPr>
              <a:t>Look at some of his other paintings.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ruit Bowl">
            <a:extLst>
              <a:ext uri="{FF2B5EF4-FFF2-40B4-BE49-F238E27FC236}">
                <a16:creationId xmlns:a16="http://schemas.microsoft.com/office/drawing/2014/main" id="{65F7B4B8-0BE2-4A80-973F-C87675E8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1DAA2FA-3A00-4B56-96BC-2FCF5F47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Noto Sans"/>
              </a:rPr>
              <a:t>What do you notice?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Noto Sans"/>
              </a:rPr>
              <a:t>The entire faces are made of things like fruit, vegetables, flowers, kitchen items, and even sea creatures!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Noto Sans"/>
              </a:rPr>
              <a:t>Look closely at the faces.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Noto Sans"/>
              </a:rPr>
              <a:t>What do you see? </a:t>
            </a:r>
          </a:p>
        </p:txBody>
      </p:sp>
    </p:spTree>
    <p:extLst>
      <p:ext uri="{BB962C8B-B14F-4D97-AF65-F5344CB8AC3E}">
        <p14:creationId xmlns:p14="http://schemas.microsoft.com/office/powerpoint/2010/main" val="15789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FFDB-AA6B-4D76-9D0D-F618247B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63" y="643467"/>
            <a:ext cx="4568273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B1237-40B7-407F-A0BC-9ECAFE63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79" y="643467"/>
            <a:ext cx="4651839" cy="55710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6306BC-E4A6-4C43-A711-BC4DA75959E1}"/>
              </a:ext>
            </a:extLst>
          </p:cNvPr>
          <p:cNvSpPr/>
          <p:nvPr/>
        </p:nvSpPr>
        <p:spPr>
          <a:xfrm>
            <a:off x="5205412" y="123825"/>
            <a:ext cx="1781175" cy="2447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dirty="0">
                <a:solidFill>
                  <a:schemeClr val="bg1"/>
                </a:solidFill>
                <a:effectLst/>
                <a:latin typeface="Noto Sans"/>
              </a:rPr>
              <a:t>Can you name ten different things Giuseppe used to make the faces?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7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3C755-E371-459A-BFE5-944B382F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905" y="643467"/>
            <a:ext cx="2214498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11B09-AA74-4E4B-88F2-0C3A63ED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98" y="643467"/>
            <a:ext cx="4582200" cy="5571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339D39-1505-4686-863D-3F49AAFA5071}"/>
              </a:ext>
            </a:extLst>
          </p:cNvPr>
          <p:cNvSpPr/>
          <p:nvPr/>
        </p:nvSpPr>
        <p:spPr>
          <a:xfrm>
            <a:off x="323850" y="643466"/>
            <a:ext cx="2590800" cy="3680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effectLst/>
                <a:latin typeface="Noto Sans"/>
              </a:rPr>
              <a:t>Today, art students discuss whether or not Arcimboldo painted these for fun, or if he was kind of crazy. Which do you think it was?</a:t>
            </a:r>
          </a:p>
        </p:txBody>
      </p:sp>
    </p:spTree>
    <p:extLst>
      <p:ext uri="{BB962C8B-B14F-4D97-AF65-F5344CB8AC3E}">
        <p14:creationId xmlns:p14="http://schemas.microsoft.com/office/powerpoint/2010/main" val="348011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1B088-A09F-4EB6-8125-B9FF9E73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44" y="643467"/>
            <a:ext cx="3983311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2BE30-5DFF-4D7A-A276-2E048A4A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68" y="643467"/>
            <a:ext cx="4108660" cy="5571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A16891-3EE2-4729-A754-79276BA30FFD}"/>
              </a:ext>
            </a:extLst>
          </p:cNvPr>
          <p:cNvSpPr/>
          <p:nvPr/>
        </p:nvSpPr>
        <p:spPr>
          <a:xfrm>
            <a:off x="5057775" y="381000"/>
            <a:ext cx="2209800" cy="295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 part of the picture is made from something, not just the eyes, nose and mouth.</a:t>
            </a:r>
          </a:p>
        </p:txBody>
      </p:sp>
    </p:spTree>
    <p:extLst>
      <p:ext uri="{BB962C8B-B14F-4D97-AF65-F5344CB8AC3E}">
        <p14:creationId xmlns:p14="http://schemas.microsoft.com/office/powerpoint/2010/main" val="190349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7BE1-C01B-4EC6-B581-FFA1A6DA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4400" b="0" i="0" dirty="0">
                <a:effectLst/>
                <a:latin typeface="Noto Sans"/>
              </a:rPr>
              <a:t>Today, you get to create a face made out of fruits &amp; veggies like Arcimboldo.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276C-B00F-4EDD-BE77-5EAC8056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GB" dirty="0">
                <a:latin typeface="Noto Sans"/>
              </a:rPr>
              <a:t>F</a:t>
            </a:r>
            <a:r>
              <a:rPr lang="en-GB" b="0" i="0" dirty="0">
                <a:effectLst/>
                <a:latin typeface="Noto Sans"/>
              </a:rPr>
              <a:t>irst look around your house for things that could make the face</a:t>
            </a:r>
          </a:p>
          <a:p>
            <a:r>
              <a:rPr lang="en-GB" dirty="0">
                <a:latin typeface="Noto Sans"/>
              </a:rPr>
              <a:t>M</a:t>
            </a:r>
            <a:r>
              <a:rPr lang="en-GB" b="0" i="0" dirty="0">
                <a:effectLst/>
                <a:latin typeface="Noto Sans"/>
              </a:rPr>
              <a:t>ake some sketches on paper to figure out how you want to put the face together</a:t>
            </a:r>
          </a:p>
          <a:p>
            <a:r>
              <a:rPr lang="en-GB" dirty="0">
                <a:latin typeface="Noto Sans"/>
              </a:rPr>
              <a:t>T</a:t>
            </a:r>
            <a:r>
              <a:rPr lang="en-GB" b="0" i="0" dirty="0">
                <a:effectLst/>
                <a:latin typeface="Noto Sans"/>
              </a:rPr>
              <a:t>hen draw it with a pencil</a:t>
            </a:r>
          </a:p>
          <a:p>
            <a:r>
              <a:rPr lang="en-GB" b="0" i="0" dirty="0">
                <a:effectLst/>
                <a:latin typeface="Noto Sans"/>
              </a:rPr>
              <a:t> Finally, </a:t>
            </a:r>
            <a:r>
              <a:rPr lang="en-GB" dirty="0">
                <a:latin typeface="Noto Sans"/>
              </a:rPr>
              <a:t>paint or colour it.</a:t>
            </a:r>
            <a:endParaRPr lang="en-GB" b="0" i="0" dirty="0">
              <a:effectLst/>
              <a:latin typeface="Noto Sans"/>
            </a:endParaRPr>
          </a:p>
          <a:p>
            <a:r>
              <a:rPr lang="en-GB" b="0" i="0" dirty="0">
                <a:effectLst/>
                <a:latin typeface="Noto Sans"/>
              </a:rPr>
              <a:t>Have fun!!</a:t>
            </a:r>
          </a:p>
          <a:p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733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F5A86-EDDC-45FD-A674-183B21C9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322" y="876201"/>
            <a:ext cx="2028184" cy="5102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444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Abril Fatface</vt:lpstr>
      <vt:lpstr>Arial</vt:lpstr>
      <vt:lpstr>Calibri</vt:lpstr>
      <vt:lpstr>Calibri Light</vt:lpstr>
      <vt:lpstr>Noto Sans</vt:lpstr>
      <vt:lpstr>Office Theme</vt:lpstr>
      <vt:lpstr>Giuseppe Arcimboldo </vt:lpstr>
      <vt:lpstr>Giuseppe Arcimboldo</vt:lpstr>
      <vt:lpstr>PowerPoint Presentation</vt:lpstr>
      <vt:lpstr>Look at some of his other paintings.</vt:lpstr>
      <vt:lpstr>PowerPoint Presentation</vt:lpstr>
      <vt:lpstr>PowerPoint Presentation</vt:lpstr>
      <vt:lpstr>PowerPoint Presentation</vt:lpstr>
      <vt:lpstr>Today, you get to create a face made out of fruits &amp; veggies like Arcimboldo.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Arcimboldo</dc:title>
  <dc:creator>Louise Richardson</dc:creator>
  <cp:lastModifiedBy>Louise Richardson</cp:lastModifiedBy>
  <cp:revision>3</cp:revision>
  <dcterms:created xsi:type="dcterms:W3CDTF">2021-02-09T14:37:41Z</dcterms:created>
  <dcterms:modified xsi:type="dcterms:W3CDTF">2021-02-09T15:01:35Z</dcterms:modified>
</cp:coreProperties>
</file>