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C23YbOfC/I7Xu/dYGTng9UWlph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lessons/composing-rhythms-ccrk0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0" y="3831588"/>
            <a:ext cx="8520600" cy="799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2800">
                <a:solidFill>
                  <a:srgbClr val="0000FF"/>
                </a:solidFill>
                <a:latin typeface="Comic Sans MS"/>
                <a:ea typeface="Comic Sans MS"/>
                <a:cs typeface="Comic Sans MS"/>
                <a:sym typeface="Comic Sans MS"/>
              </a:rPr>
              <a:t>This week our music lesson continues to develop your knowledge of rhythm. </a:t>
            </a:r>
            <a:endParaRPr sz="2800">
              <a:solidFill>
                <a:srgbClr val="0000FF"/>
              </a:solidFill>
              <a:latin typeface="Comic Sans MS"/>
              <a:ea typeface="Comic Sans MS"/>
              <a:cs typeface="Comic Sans MS"/>
              <a:sym typeface="Comic Sans MS"/>
            </a:endParaRPr>
          </a:p>
          <a:p>
            <a:pPr marL="0" lvl="0" indent="0" algn="ctr" rtl="0">
              <a:lnSpc>
                <a:spcPct val="100000"/>
              </a:lnSpc>
              <a:spcBef>
                <a:spcPts val="0"/>
              </a:spcBef>
              <a:spcAft>
                <a:spcPts val="0"/>
              </a:spcAft>
              <a:buSzPts val="5200"/>
              <a:buNone/>
            </a:pPr>
            <a:r>
              <a:rPr lang="en-GB" sz="2800">
                <a:solidFill>
                  <a:srgbClr val="0000FF"/>
                </a:solidFill>
                <a:latin typeface="Comic Sans MS"/>
                <a:ea typeface="Comic Sans MS"/>
                <a:cs typeface="Comic Sans MS"/>
                <a:sym typeface="Comic Sans MS"/>
              </a:rPr>
              <a:t>I’m really pleased so many of you joined in with last week’s lesson and the ‘cup song’. </a:t>
            </a:r>
            <a:endParaRPr sz="2800">
              <a:solidFill>
                <a:srgbClr val="0000FF"/>
              </a:solidFill>
              <a:latin typeface="Comic Sans MS"/>
              <a:ea typeface="Comic Sans MS"/>
              <a:cs typeface="Comic Sans MS"/>
              <a:sym typeface="Comic Sans MS"/>
            </a:endParaRPr>
          </a:p>
          <a:p>
            <a:pPr marL="0" lvl="0" indent="0" algn="ctr" rtl="0">
              <a:lnSpc>
                <a:spcPct val="100000"/>
              </a:lnSpc>
              <a:spcBef>
                <a:spcPts val="0"/>
              </a:spcBef>
              <a:spcAft>
                <a:spcPts val="0"/>
              </a:spcAft>
              <a:buSzPts val="5200"/>
              <a:buNone/>
            </a:pPr>
            <a:r>
              <a:rPr lang="en-GB" sz="2800">
                <a:solidFill>
                  <a:srgbClr val="0000FF"/>
                </a:solidFill>
                <a:latin typeface="Comic Sans MS"/>
                <a:ea typeface="Comic Sans MS"/>
                <a:cs typeface="Comic Sans MS"/>
                <a:sym typeface="Comic Sans MS"/>
              </a:rPr>
              <a:t>Today’s focus is... </a:t>
            </a:r>
            <a:endParaRPr sz="2800">
              <a:solidFill>
                <a:srgbClr val="0000FF"/>
              </a:solidFill>
              <a:latin typeface="Comic Sans MS"/>
              <a:ea typeface="Comic Sans MS"/>
              <a:cs typeface="Comic Sans MS"/>
              <a:sym typeface="Comic Sans MS"/>
            </a:endParaRPr>
          </a:p>
          <a:p>
            <a:pPr marL="0" lvl="0" indent="0" algn="ctr" rtl="0">
              <a:lnSpc>
                <a:spcPct val="100000"/>
              </a:lnSpc>
              <a:spcBef>
                <a:spcPts val="0"/>
              </a:spcBef>
              <a:spcAft>
                <a:spcPts val="0"/>
              </a:spcAft>
              <a:buSzPts val="5200"/>
              <a:buNone/>
            </a:pPr>
            <a:r>
              <a:rPr lang="en-GB" sz="2800" i="1">
                <a:solidFill>
                  <a:srgbClr val="FF9900"/>
                </a:solidFill>
                <a:latin typeface="Comic Sans MS"/>
                <a:ea typeface="Comic Sans MS"/>
                <a:cs typeface="Comic Sans MS"/>
                <a:sym typeface="Comic Sans MS"/>
              </a:rPr>
              <a:t>Composing Rhythms</a:t>
            </a:r>
            <a:endParaRPr sz="2800" i="1">
              <a:solidFill>
                <a:srgbClr val="FF9900"/>
              </a:solidFill>
              <a:latin typeface="Comic Sans MS"/>
              <a:ea typeface="Comic Sans MS"/>
              <a:cs typeface="Comic Sans MS"/>
              <a:sym typeface="Comic Sans MS"/>
            </a:endParaRPr>
          </a:p>
          <a:p>
            <a:pPr marL="0" lvl="0" indent="0" algn="ctr" rtl="0">
              <a:lnSpc>
                <a:spcPct val="100000"/>
              </a:lnSpc>
              <a:spcBef>
                <a:spcPts val="0"/>
              </a:spcBef>
              <a:spcAft>
                <a:spcPts val="0"/>
              </a:spcAft>
              <a:buSzPts val="5200"/>
              <a:buNone/>
            </a:pPr>
            <a:endParaRPr sz="2800">
              <a:solidFill>
                <a:srgbClr val="0000FF"/>
              </a:solidFill>
              <a:latin typeface="Comic Sans MS"/>
              <a:ea typeface="Comic Sans MS"/>
              <a:cs typeface="Comic Sans MS"/>
              <a:sym typeface="Comic Sans MS"/>
            </a:endParaRPr>
          </a:p>
          <a:p>
            <a:pPr marL="0" lvl="0" indent="0" algn="ctr" rtl="0">
              <a:lnSpc>
                <a:spcPct val="100000"/>
              </a:lnSpc>
              <a:spcBef>
                <a:spcPts val="0"/>
              </a:spcBef>
              <a:spcAft>
                <a:spcPts val="0"/>
              </a:spcAft>
              <a:buSzPts val="5200"/>
              <a:buNone/>
            </a:pPr>
            <a:endParaRPr sz="2800">
              <a:solidFill>
                <a:srgbClr val="0000FF"/>
              </a:solidFill>
              <a:latin typeface="Comic Sans MS"/>
              <a:ea typeface="Comic Sans MS"/>
              <a:cs typeface="Comic Sans MS"/>
              <a:sym typeface="Comic Sans MS"/>
            </a:endParaRPr>
          </a:p>
          <a:p>
            <a:pPr marL="0" lvl="0" indent="0" algn="ctr" rtl="0">
              <a:lnSpc>
                <a:spcPct val="100000"/>
              </a:lnSpc>
              <a:spcBef>
                <a:spcPts val="0"/>
              </a:spcBef>
              <a:spcAft>
                <a:spcPts val="0"/>
              </a:spcAft>
              <a:buSzPts val="5200"/>
              <a:buNone/>
            </a:pPr>
            <a:r>
              <a:rPr lang="en-GB"/>
              <a:t>  </a:t>
            </a:r>
            <a:endParaRPr/>
          </a:p>
        </p:txBody>
      </p:sp>
      <p:sp>
        <p:nvSpPr>
          <p:cNvPr id="55" name="Google Shape;55;p1"/>
          <p:cNvSpPr txBox="1">
            <a:spLocks noGrp="1"/>
          </p:cNvSpPr>
          <p:nvPr>
            <p:ph type="subTitle" idx="1"/>
          </p:nvPr>
        </p:nvSpPr>
        <p:spPr>
          <a:xfrm>
            <a:off x="311700" y="2348450"/>
            <a:ext cx="8520600" cy="10092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endParaRPr/>
          </a:p>
          <a:p>
            <a:pPr marL="0" lvl="0" indent="0" algn="ctr" rtl="0">
              <a:lnSpc>
                <a:spcPct val="100000"/>
              </a:lnSpc>
              <a:spcBef>
                <a:spcPts val="0"/>
              </a:spcBef>
              <a:spcAft>
                <a:spcPts val="0"/>
              </a:spcAft>
              <a:buSzPts val="2800"/>
              <a:buNone/>
            </a:pPr>
            <a:endParaRPr/>
          </a:p>
          <a:p>
            <a:pPr marL="0" lvl="0" indent="0" algn="ctr" rtl="0">
              <a:lnSpc>
                <a:spcPct val="100000"/>
              </a:lnSpc>
              <a:spcBef>
                <a:spcPts val="0"/>
              </a:spcBef>
              <a:spcAft>
                <a:spcPts val="0"/>
              </a:spcAft>
              <a:buSzPts val="2800"/>
              <a:buNone/>
            </a:pPr>
            <a:r>
              <a:rPr lang="en-GB">
                <a:solidFill>
                  <a:srgbClr val="0000FF"/>
                </a:solidFill>
                <a:latin typeface="Comic Sans MS"/>
                <a:ea typeface="Comic Sans MS"/>
                <a:cs typeface="Comic Sans MS"/>
                <a:sym typeface="Comic Sans MS"/>
              </a:rPr>
              <a:t>Press the arrow when you are ready to begin...</a:t>
            </a:r>
            <a:endParaRPr>
              <a:solidFill>
                <a:srgbClr val="0000FF"/>
              </a:solidFill>
              <a:latin typeface="Comic Sans MS"/>
              <a:ea typeface="Comic Sans MS"/>
              <a:cs typeface="Comic Sans MS"/>
              <a:sym typeface="Comic Sans MS"/>
            </a:endParaRPr>
          </a:p>
        </p:txBody>
      </p:sp>
      <p:sp>
        <p:nvSpPr>
          <p:cNvPr id="56" name="Google Shape;56;p1">
            <a:hlinkClick r:id="rId3"/>
          </p:cNvPr>
          <p:cNvSpPr/>
          <p:nvPr/>
        </p:nvSpPr>
        <p:spPr>
          <a:xfrm>
            <a:off x="6234545" y="4052455"/>
            <a:ext cx="1849582" cy="841663"/>
          </a:xfrm>
          <a:prstGeom prst="rightArrow">
            <a:avLst>
              <a:gd name="adj1" fmla="val 50000"/>
              <a:gd name="adj2" fmla="val 50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Words>
  <Application>Microsoft Office PowerPoint</Application>
  <PresentationFormat>On-screen Show (16:9)</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Comic Sans MS</vt:lpstr>
      <vt:lpstr>Simple Light</vt:lpstr>
      <vt:lpstr>This week our music lesson continues to develop your knowledge of rhythm.  I’m really pleased so many of you joined in with last week’s lesson and the ‘cup song’.  Today’s focus is...  Composing Rhythms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 our music lesson continues to develop your knowledge of rhythm.  I’m really pleased so many of you joined in with last week’s lesson and the ‘cup song’.  Today’s focus is...  Composing Rhythms     </dc:title>
  <dc:creator>Louise Richardson</dc:creator>
  <cp:lastModifiedBy>Louise Richardson</cp:lastModifiedBy>
  <cp:revision>1</cp:revision>
  <dcterms:modified xsi:type="dcterms:W3CDTF">2021-02-10T19:32:14Z</dcterms:modified>
</cp:coreProperties>
</file>