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8"/>
  </p:notesMasterIdLst>
  <p:sldIdLst>
    <p:sldId id="388" r:id="rId11"/>
    <p:sldId id="297" r:id="rId12"/>
    <p:sldId id="298" r:id="rId13"/>
    <p:sldId id="389" r:id="rId14"/>
    <p:sldId id="299" r:id="rId15"/>
    <p:sldId id="394" r:id="rId16"/>
    <p:sldId id="395" r:id="rId17"/>
    <p:sldId id="396" r:id="rId18"/>
    <p:sldId id="335" r:id="rId19"/>
    <p:sldId id="381" r:id="rId20"/>
    <p:sldId id="390" r:id="rId21"/>
    <p:sldId id="301" r:id="rId22"/>
    <p:sldId id="387" r:id="rId23"/>
    <p:sldId id="391" r:id="rId24"/>
    <p:sldId id="392" r:id="rId25"/>
    <p:sldId id="393" r:id="rId26"/>
    <p:sldId id="31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7" userDrawn="1">
          <p15:clr>
            <a:srgbClr val="A4A3A4"/>
          </p15:clr>
        </p15:guide>
        <p15:guide id="2" pos="405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67" d="100"/>
          <a:sy n="67" d="100"/>
        </p:scale>
        <p:origin x="1284" y="44"/>
      </p:cViewPr>
      <p:guideLst>
        <p:guide orient="horz" pos="867"/>
        <p:guide pos="40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06/02/2021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06/02/2021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image" Target="../media/image62.png"/><Relationship Id="rId26" Type="http://schemas.openxmlformats.org/officeDocument/2006/relationships/image" Target="../media/image74.png"/><Relationship Id="rId21" Type="http://schemas.openxmlformats.org/officeDocument/2006/relationships/image" Target="../media/image69.png"/><Relationship Id="rId7" Type="http://schemas.openxmlformats.org/officeDocument/2006/relationships/image" Target="../media/image34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5" Type="http://schemas.openxmlformats.org/officeDocument/2006/relationships/image" Target="../media/image73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5.png"/><Relationship Id="rId20" Type="http://schemas.openxmlformats.org/officeDocument/2006/relationships/image" Target="../media/image68.png"/><Relationship Id="rId1" Type="http://schemas.openxmlformats.org/officeDocument/2006/relationships/tags" Target="../tags/tag6.xml"/><Relationship Id="rId6" Type="http://schemas.openxmlformats.org/officeDocument/2006/relationships/image" Target="../media/image330.png"/><Relationship Id="rId11" Type="http://schemas.openxmlformats.org/officeDocument/2006/relationships/image" Target="../media/image380.png"/><Relationship Id="rId24" Type="http://schemas.openxmlformats.org/officeDocument/2006/relationships/image" Target="../media/image72.png"/><Relationship Id="rId5" Type="http://schemas.openxmlformats.org/officeDocument/2006/relationships/image" Target="../media/image320.png"/><Relationship Id="rId15" Type="http://schemas.openxmlformats.org/officeDocument/2006/relationships/image" Target="../media/image64.png"/><Relationship Id="rId23" Type="http://schemas.openxmlformats.org/officeDocument/2006/relationships/image" Target="../media/image71.png"/><Relationship Id="rId10" Type="http://schemas.openxmlformats.org/officeDocument/2006/relationships/image" Target="../media/image370.png"/><Relationship Id="rId19" Type="http://schemas.openxmlformats.org/officeDocument/2006/relationships/image" Target="../media/image67.png"/><Relationship Id="rId9" Type="http://schemas.openxmlformats.org/officeDocument/2006/relationships/image" Target="../media/image360.png"/><Relationship Id="rId14" Type="http://schemas.openxmlformats.org/officeDocument/2006/relationships/image" Target="../media/image63.png"/><Relationship Id="rId22" Type="http://schemas.openxmlformats.org/officeDocument/2006/relationships/image" Target="../media/image70.png"/><Relationship Id="rId27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31.png"/><Relationship Id="rId18" Type="http://schemas.openxmlformats.org/officeDocument/2006/relationships/image" Target="../media/image81.png"/><Relationship Id="rId3" Type="http://schemas.openxmlformats.org/officeDocument/2006/relationships/image" Target="../media/image12.png"/><Relationship Id="rId21" Type="http://schemas.openxmlformats.org/officeDocument/2006/relationships/image" Target="../media/image84.png"/><Relationship Id="rId12" Type="http://schemas.openxmlformats.org/officeDocument/2006/relationships/image" Target="../media/image9.png"/><Relationship Id="rId25" Type="http://schemas.openxmlformats.org/officeDocument/2006/relationships/image" Target="../media/image88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0.png"/><Relationship Id="rId20" Type="http://schemas.openxmlformats.org/officeDocument/2006/relationships/image" Target="../media/image83.png"/><Relationship Id="rId1" Type="http://schemas.openxmlformats.org/officeDocument/2006/relationships/tags" Target="../tags/tag7.xml"/><Relationship Id="rId11" Type="http://schemas.openxmlformats.org/officeDocument/2006/relationships/image" Target="../media/image78.png"/><Relationship Id="rId24" Type="http://schemas.openxmlformats.org/officeDocument/2006/relationships/image" Target="../media/image87.png"/><Relationship Id="rId5" Type="http://schemas.openxmlformats.org/officeDocument/2006/relationships/image" Target="../media/image11.png"/><Relationship Id="rId15" Type="http://schemas.openxmlformats.org/officeDocument/2006/relationships/image" Target="../media/image79.png"/><Relationship Id="rId23" Type="http://schemas.openxmlformats.org/officeDocument/2006/relationships/image" Target="../media/image86.png"/><Relationship Id="rId10" Type="http://schemas.openxmlformats.org/officeDocument/2006/relationships/image" Target="../media/image77.png"/><Relationship Id="rId19" Type="http://schemas.openxmlformats.org/officeDocument/2006/relationships/image" Target="../media/image82.png"/><Relationship Id="rId4" Type="http://schemas.openxmlformats.org/officeDocument/2006/relationships/image" Target="../media/image10.png"/><Relationship Id="rId9" Type="http://schemas.openxmlformats.org/officeDocument/2006/relationships/image" Target="../media/image76.png"/><Relationship Id="rId14" Type="http://schemas.openxmlformats.org/officeDocument/2006/relationships/image" Target="../media/image520.png"/><Relationship Id="rId22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18" Type="http://schemas.openxmlformats.org/officeDocument/2006/relationships/image" Target="../media/image93.png"/><Relationship Id="rId26" Type="http://schemas.openxmlformats.org/officeDocument/2006/relationships/image" Target="../media/image100.png"/><Relationship Id="rId21" Type="http://schemas.openxmlformats.org/officeDocument/2006/relationships/image" Target="../media/image95.png"/><Relationship Id="rId7" Type="http://schemas.openxmlformats.org/officeDocument/2006/relationships/image" Target="../media/image31.png"/><Relationship Id="rId12" Type="http://schemas.openxmlformats.org/officeDocument/2006/relationships/image" Target="../media/image92.png"/><Relationship Id="rId17" Type="http://schemas.openxmlformats.org/officeDocument/2006/relationships/image" Target="../media/image660.png"/><Relationship Id="rId25" Type="http://schemas.openxmlformats.org/officeDocument/2006/relationships/image" Target="../media/image99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50.png"/><Relationship Id="rId29" Type="http://schemas.openxmlformats.org/officeDocument/2006/relationships/image" Target="../media/image103.png"/><Relationship Id="rId1" Type="http://schemas.openxmlformats.org/officeDocument/2006/relationships/tags" Target="../tags/tag8.xml"/><Relationship Id="rId6" Type="http://schemas.openxmlformats.org/officeDocument/2006/relationships/image" Target="../media/image90.png"/><Relationship Id="rId11" Type="http://schemas.openxmlformats.org/officeDocument/2006/relationships/image" Target="../media/image91.png"/><Relationship Id="rId24" Type="http://schemas.openxmlformats.org/officeDocument/2006/relationships/image" Target="../media/image98.png"/><Relationship Id="rId5" Type="http://schemas.openxmlformats.org/officeDocument/2006/relationships/image" Target="../media/image89.png"/><Relationship Id="rId15" Type="http://schemas.openxmlformats.org/officeDocument/2006/relationships/image" Target="../media/image640.png"/><Relationship Id="rId23" Type="http://schemas.openxmlformats.org/officeDocument/2006/relationships/image" Target="../media/image97.png"/><Relationship Id="rId28" Type="http://schemas.openxmlformats.org/officeDocument/2006/relationships/image" Target="../media/image102.png"/><Relationship Id="rId10" Type="http://schemas.openxmlformats.org/officeDocument/2006/relationships/image" Target="../media/image590.png"/><Relationship Id="rId19" Type="http://schemas.openxmlformats.org/officeDocument/2006/relationships/image" Target="../media/image94.png"/><Relationship Id="rId9" Type="http://schemas.openxmlformats.org/officeDocument/2006/relationships/image" Target="../media/image580.png"/><Relationship Id="rId14" Type="http://schemas.openxmlformats.org/officeDocument/2006/relationships/image" Target="../media/image630.png"/><Relationship Id="rId22" Type="http://schemas.openxmlformats.org/officeDocument/2006/relationships/image" Target="../media/image96.png"/><Relationship Id="rId27" Type="http://schemas.openxmlformats.org/officeDocument/2006/relationships/image" Target="../media/image101.png"/><Relationship Id="rId30" Type="http://schemas.openxmlformats.org/officeDocument/2006/relationships/image" Target="../media/image10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image" Target="../media/image10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33.emf"/><Relationship Id="rId5" Type="http://schemas.openxmlformats.org/officeDocument/2006/relationships/image" Target="../media/image7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7" Type="http://schemas.openxmlformats.org/officeDocument/2006/relationships/image" Target="../media/image10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33.emf"/><Relationship Id="rId5" Type="http://schemas.openxmlformats.org/officeDocument/2006/relationships/image" Target="../media/image7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3.png"/><Relationship Id="rId3" Type="http://schemas.openxmlformats.org/officeDocument/2006/relationships/image" Target="../media/image106.png"/><Relationship Id="rId12" Type="http://schemas.openxmlformats.org/officeDocument/2006/relationships/image" Target="../media/image1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11" Type="http://schemas.openxmlformats.org/officeDocument/2006/relationships/image" Target="../media/image111.png"/><Relationship Id="rId5" Type="http://schemas.openxmlformats.org/officeDocument/2006/relationships/image" Target="../media/image31.png"/><Relationship Id="rId10" Type="http://schemas.openxmlformats.org/officeDocument/2006/relationships/image" Target="../media/image780.png"/><Relationship Id="rId4" Type="http://schemas.openxmlformats.org/officeDocument/2006/relationships/image" Target="../media/image107.png"/><Relationship Id="rId9" Type="http://schemas.openxmlformats.org/officeDocument/2006/relationships/image" Target="../media/image1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19.png"/><Relationship Id="rId3" Type="http://schemas.openxmlformats.org/officeDocument/2006/relationships/image" Target="../media/image9.png"/><Relationship Id="rId21" Type="http://schemas.openxmlformats.org/officeDocument/2006/relationships/image" Target="../media/image26.png"/><Relationship Id="rId12" Type="http://schemas.openxmlformats.org/officeDocument/2006/relationships/image" Target="../media/image21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4.png"/><Relationship Id="rId20" Type="http://schemas.openxmlformats.org/officeDocument/2006/relationships/image" Target="../media/image25.png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13.pn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3.png"/><Relationship Id="rId2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30.pn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310.png"/><Relationship Id="rId4" Type="http://schemas.openxmlformats.org/officeDocument/2006/relationships/image" Target="../media/image28.png"/><Relationship Id="rId9" Type="http://schemas.openxmlformats.org/officeDocument/2006/relationships/image" Target="../media/image30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3" Type="http://schemas.openxmlformats.org/officeDocument/2006/relationships/image" Target="../media/image20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1.png"/><Relationship Id="rId1" Type="http://schemas.openxmlformats.org/officeDocument/2006/relationships/tags" Target="../tags/tag3.xml"/><Relationship Id="rId11" Type="http://schemas.openxmlformats.org/officeDocument/2006/relationships/image" Target="../media/image29.png"/><Relationship Id="rId5" Type="http://schemas.openxmlformats.org/officeDocument/2006/relationships/image" Target="../media/image32.tiff"/><Relationship Id="rId15" Type="http://schemas.openxmlformats.org/officeDocument/2006/relationships/image" Target="../media/image40.png"/><Relationship Id="rId10" Type="http://schemas.openxmlformats.org/officeDocument/2006/relationships/image" Target="../media/image37.png"/><Relationship Id="rId4" Type="http://schemas.openxmlformats.org/officeDocument/2006/relationships/image" Target="../media/image28.png"/><Relationship Id="rId9" Type="http://schemas.openxmlformats.org/officeDocument/2006/relationships/image" Target="../media/image36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20.png"/><Relationship Id="rId12" Type="http://schemas.openxmlformats.org/officeDocument/2006/relationships/image" Target="../media/image29.png"/><Relationship Id="rId17" Type="http://schemas.openxmlformats.org/officeDocument/2006/relationships/image" Target="../media/image49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8.png"/><Relationship Id="rId1" Type="http://schemas.openxmlformats.org/officeDocument/2006/relationships/tags" Target="../tags/tag4.xml"/><Relationship Id="rId11" Type="http://schemas.openxmlformats.org/officeDocument/2006/relationships/image" Target="../media/image30.png"/><Relationship Id="rId5" Type="http://schemas.openxmlformats.org/officeDocument/2006/relationships/image" Target="../media/image32.tiff"/><Relationship Id="rId15" Type="http://schemas.openxmlformats.org/officeDocument/2006/relationships/image" Target="../media/image47.png"/><Relationship Id="rId10" Type="http://schemas.openxmlformats.org/officeDocument/2006/relationships/image" Target="../media/image44.png"/><Relationship Id="rId19" Type="http://schemas.openxmlformats.org/officeDocument/2006/relationships/image" Target="../media/image51.png"/><Relationship Id="rId4" Type="http://schemas.openxmlformats.org/officeDocument/2006/relationships/image" Target="../media/image28.png"/><Relationship Id="rId9" Type="http://schemas.openxmlformats.org/officeDocument/2006/relationships/image" Target="../media/image43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9.png"/><Relationship Id="rId7" Type="http://schemas.openxmlformats.org/officeDocument/2006/relationships/image" Target="../media/image54.png"/><Relationship Id="rId12" Type="http://schemas.openxmlformats.org/officeDocument/2006/relationships/image" Target="../media/image5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image" Target="../media/image52.png"/><Relationship Id="rId9" Type="http://schemas.openxmlformats.org/officeDocument/2006/relationships/image" Target="../media/image56.png"/><Relationship Id="rId1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5308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95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253017"/>
              </p:ext>
            </p:extLst>
          </p:nvPr>
        </p:nvGraphicFramePr>
        <p:xfrm>
          <a:off x="832419" y="2063034"/>
          <a:ext cx="2916115" cy="55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6115">
                  <a:extLst>
                    <a:ext uri="{9D8B030D-6E8A-4147-A177-3AD203B41FA5}">
                      <a16:colId xmlns:a16="http://schemas.microsoft.com/office/drawing/2014/main" val="835181878"/>
                    </a:ext>
                  </a:extLst>
                </a:gridCol>
              </a:tblGrid>
              <a:tr h="5553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78681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844754"/>
              </p:ext>
            </p:extLst>
          </p:nvPr>
        </p:nvGraphicFramePr>
        <p:xfrm>
          <a:off x="2993089" y="2618415"/>
          <a:ext cx="755446" cy="55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5446">
                  <a:extLst>
                    <a:ext uri="{9D8B030D-6E8A-4147-A177-3AD203B41FA5}">
                      <a16:colId xmlns:a16="http://schemas.microsoft.com/office/drawing/2014/main" val="835181878"/>
                    </a:ext>
                  </a:extLst>
                </a:gridCol>
              </a:tblGrid>
              <a:tr h="5553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786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1033610"/>
                  </p:ext>
                </p:extLst>
              </p:nvPr>
            </p:nvGraphicFramePr>
            <p:xfrm>
              <a:off x="832420" y="2618413"/>
              <a:ext cx="720196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0196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1033610"/>
                  </p:ext>
                </p:extLst>
              </p:nvPr>
            </p:nvGraphicFramePr>
            <p:xfrm>
              <a:off x="832420" y="2618413"/>
              <a:ext cx="720196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0196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521" t="-3261" r="-5042" b="-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7220367"/>
                  </p:ext>
                </p:extLst>
              </p:nvPr>
            </p:nvGraphicFramePr>
            <p:xfrm>
              <a:off x="1552696" y="2618415"/>
              <a:ext cx="720196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0196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7220367"/>
                  </p:ext>
                </p:extLst>
              </p:nvPr>
            </p:nvGraphicFramePr>
            <p:xfrm>
              <a:off x="1552696" y="2618415"/>
              <a:ext cx="720196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0196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521" t="-3261" r="-5882" b="-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902132"/>
                  </p:ext>
                </p:extLst>
              </p:nvPr>
            </p:nvGraphicFramePr>
            <p:xfrm>
              <a:off x="2272892" y="2618415"/>
              <a:ext cx="720196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0196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902132"/>
                  </p:ext>
                </p:extLst>
              </p:nvPr>
            </p:nvGraphicFramePr>
            <p:xfrm>
              <a:off x="2272892" y="2618415"/>
              <a:ext cx="720196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0196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521" t="-3261" r="-5882" b="-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356513" y="940538"/>
                <a:ext cx="65603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/>
                  <a:t>in each bar model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513" y="940538"/>
                <a:ext cx="6560316" cy="523220"/>
              </a:xfrm>
              <a:prstGeom prst="rect">
                <a:avLst/>
              </a:prstGeom>
              <a:blipFill>
                <a:blip r:embed="rId8"/>
                <a:stretch>
                  <a:fillRect l="-195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177802"/>
              </p:ext>
            </p:extLst>
          </p:nvPr>
        </p:nvGraphicFramePr>
        <p:xfrm>
          <a:off x="4609408" y="2063032"/>
          <a:ext cx="2916115" cy="55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6115">
                  <a:extLst>
                    <a:ext uri="{9D8B030D-6E8A-4147-A177-3AD203B41FA5}">
                      <a16:colId xmlns:a16="http://schemas.microsoft.com/office/drawing/2014/main" val="835181878"/>
                    </a:ext>
                  </a:extLst>
                </a:gridCol>
              </a:tblGrid>
              <a:tr h="5553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78681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159914"/>
              </p:ext>
            </p:extLst>
          </p:nvPr>
        </p:nvGraphicFramePr>
        <p:xfrm>
          <a:off x="6770078" y="2618413"/>
          <a:ext cx="755446" cy="55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5446">
                  <a:extLst>
                    <a:ext uri="{9D8B030D-6E8A-4147-A177-3AD203B41FA5}">
                      <a16:colId xmlns:a16="http://schemas.microsoft.com/office/drawing/2014/main" val="835181878"/>
                    </a:ext>
                  </a:extLst>
                </a:gridCol>
              </a:tblGrid>
              <a:tr h="5553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786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9589282"/>
                  </p:ext>
                </p:extLst>
              </p:nvPr>
            </p:nvGraphicFramePr>
            <p:xfrm>
              <a:off x="4609409" y="2618411"/>
              <a:ext cx="720196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098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  <a:gridCol w="360098">
                      <a:extLst>
                        <a:ext uri="{9D8B030D-6E8A-4147-A177-3AD203B41FA5}">
                          <a16:colId xmlns:a16="http://schemas.microsoft.com/office/drawing/2014/main" val="492263143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9589282"/>
                  </p:ext>
                </p:extLst>
              </p:nvPr>
            </p:nvGraphicFramePr>
            <p:xfrm>
              <a:off x="4609409" y="2618411"/>
              <a:ext cx="720196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098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  <a:gridCol w="360098">
                      <a:extLst>
                        <a:ext uri="{9D8B030D-6E8A-4147-A177-3AD203B41FA5}">
                          <a16:colId xmlns:a16="http://schemas.microsoft.com/office/drawing/2014/main" val="492263143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5000" t="-3261" r="-108333" b="-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6780" t="-3261" r="-10169" b="-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6913094"/>
                  </p:ext>
                </p:extLst>
              </p:nvPr>
            </p:nvGraphicFramePr>
            <p:xfrm>
              <a:off x="5329685" y="2618413"/>
              <a:ext cx="720196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098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  <a:gridCol w="360098">
                      <a:extLst>
                        <a:ext uri="{9D8B030D-6E8A-4147-A177-3AD203B41FA5}">
                          <a16:colId xmlns:a16="http://schemas.microsoft.com/office/drawing/2014/main" val="3588932424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6913094"/>
                  </p:ext>
                </p:extLst>
              </p:nvPr>
            </p:nvGraphicFramePr>
            <p:xfrm>
              <a:off x="5329685" y="2618413"/>
              <a:ext cx="720196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098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  <a:gridCol w="360098">
                      <a:extLst>
                        <a:ext uri="{9D8B030D-6E8A-4147-A177-3AD203B41FA5}">
                          <a16:colId xmlns:a16="http://schemas.microsoft.com/office/drawing/2014/main" val="3588932424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5000" t="-3261" r="-108333" b="-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06780" t="-3261" r="-10169" b="-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3717714"/>
                  </p:ext>
                </p:extLst>
              </p:nvPr>
            </p:nvGraphicFramePr>
            <p:xfrm>
              <a:off x="6049881" y="2618413"/>
              <a:ext cx="720196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098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  <a:gridCol w="360098">
                      <a:extLst>
                        <a:ext uri="{9D8B030D-6E8A-4147-A177-3AD203B41FA5}">
                          <a16:colId xmlns:a16="http://schemas.microsoft.com/office/drawing/2014/main" val="3639573530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3717714"/>
                  </p:ext>
                </p:extLst>
              </p:nvPr>
            </p:nvGraphicFramePr>
            <p:xfrm>
              <a:off x="6049881" y="2618413"/>
              <a:ext cx="720196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098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  <a:gridCol w="360098">
                      <a:extLst>
                        <a:ext uri="{9D8B030D-6E8A-4147-A177-3AD203B41FA5}">
                          <a16:colId xmlns:a16="http://schemas.microsoft.com/office/drawing/2014/main" val="3639573530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5000" t="-3261" r="-108333" b="-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06780" t="-3261" r="-10169" b="-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131275" y="3400842"/>
                <a:ext cx="31410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18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275" y="3400842"/>
                <a:ext cx="3141038" cy="523220"/>
              </a:xfrm>
              <a:prstGeom prst="rect">
                <a:avLst/>
              </a:prstGeom>
              <a:blipFill>
                <a:blip r:embed="rId12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731771" y="4431942"/>
                <a:ext cx="2042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15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771" y="4431942"/>
                <a:ext cx="2042747" cy="523220"/>
              </a:xfrm>
              <a:prstGeom prst="rect">
                <a:avLst/>
              </a:prstGeom>
              <a:blipFill>
                <a:blip r:embed="rId13"/>
                <a:stretch>
                  <a:fillRect l="-597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918042" y="5463042"/>
                <a:ext cx="2042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042" y="5463042"/>
                <a:ext cx="2042747" cy="523220"/>
              </a:xfrm>
              <a:prstGeom prst="rect">
                <a:avLst/>
              </a:prstGeom>
              <a:blipFill>
                <a:blip r:embed="rId1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888199" y="3400252"/>
                <a:ext cx="24208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15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199" y="3400252"/>
                <a:ext cx="2420815" cy="523220"/>
              </a:xfrm>
              <a:prstGeom prst="rect">
                <a:avLst/>
              </a:prstGeom>
              <a:blipFill>
                <a:blip r:embed="rId15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498909" y="4431942"/>
                <a:ext cx="2042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6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12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909" y="4431942"/>
                <a:ext cx="2042747" cy="523220"/>
              </a:xfrm>
              <a:prstGeom prst="rect">
                <a:avLst/>
              </a:prstGeom>
              <a:blipFill>
                <a:blip r:embed="rId16"/>
                <a:stretch>
                  <a:fillRect l="-597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699651" y="5463042"/>
                <a:ext cx="2042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b="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2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651" y="5463042"/>
                <a:ext cx="2042747" cy="523220"/>
              </a:xfrm>
              <a:prstGeom prst="rect">
                <a:avLst/>
              </a:prstGeom>
              <a:blipFill>
                <a:blip r:embed="rId1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5607389" y="53456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1AA6428-F02B-4656-BAE4-E7EF7D71AB21}"/>
                  </a:ext>
                </a:extLst>
              </p:cNvPr>
              <p:cNvSpPr txBox="1"/>
              <p:nvPr/>
            </p:nvSpPr>
            <p:spPr>
              <a:xfrm>
                <a:off x="1561752" y="3916392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3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1AA6428-F02B-4656-BAE4-E7EF7D71A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752" y="3916392"/>
                <a:ext cx="785682" cy="523220"/>
              </a:xfrm>
              <a:prstGeom prst="rect">
                <a:avLst/>
              </a:prstGeom>
              <a:blipFill>
                <a:blip r:embed="rId19"/>
                <a:stretch>
                  <a:fillRect t="-10465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2323C85-FF2F-4737-B6C4-4B696ABB2F15}"/>
                  </a:ext>
                </a:extLst>
              </p:cNvPr>
              <p:cNvSpPr txBox="1"/>
              <p:nvPr/>
            </p:nvSpPr>
            <p:spPr>
              <a:xfrm>
                <a:off x="2445066" y="3916392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3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2323C85-FF2F-4737-B6C4-4B696ABB2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066" y="3916392"/>
                <a:ext cx="785682" cy="523220"/>
              </a:xfrm>
              <a:prstGeom prst="rect">
                <a:avLst/>
              </a:prstGeom>
              <a:blipFill>
                <a:blip r:embed="rId20"/>
                <a:stretch>
                  <a:fillRect t="-10465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FBCA523-A370-43AE-A935-EE4FE03825F2}"/>
                  </a:ext>
                </a:extLst>
              </p:cNvPr>
              <p:cNvSpPr txBox="1"/>
              <p:nvPr/>
            </p:nvSpPr>
            <p:spPr>
              <a:xfrm>
                <a:off x="1561752" y="4947492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3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FBCA523-A370-43AE-A935-EE4FE0382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752" y="4947492"/>
                <a:ext cx="785682" cy="523220"/>
              </a:xfrm>
              <a:prstGeom prst="rect">
                <a:avLst/>
              </a:prstGeom>
              <a:blipFill>
                <a:blip r:embed="rId21"/>
                <a:stretch>
                  <a:fillRect t="-11765" r="-10853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F4CC8-0D94-4A97-92BD-0626C270FEFD}"/>
                  </a:ext>
                </a:extLst>
              </p:cNvPr>
              <p:cNvSpPr txBox="1"/>
              <p:nvPr/>
            </p:nvSpPr>
            <p:spPr>
              <a:xfrm>
                <a:off x="2445066" y="4947492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3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F4CC8-0D94-4A97-92BD-0626C270F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066" y="4947492"/>
                <a:ext cx="785682" cy="523220"/>
              </a:xfrm>
              <a:prstGeom prst="rect">
                <a:avLst/>
              </a:prstGeom>
              <a:blipFill>
                <a:blip r:embed="rId22"/>
                <a:stretch>
                  <a:fillRect t="-11765" r="-10853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57DC431-7D28-4A4E-97ED-0171A89E0366}"/>
                  </a:ext>
                </a:extLst>
              </p:cNvPr>
              <p:cNvSpPr txBox="1"/>
              <p:nvPr/>
            </p:nvSpPr>
            <p:spPr>
              <a:xfrm>
                <a:off x="5327959" y="3916392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3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57DC431-7D28-4A4E-97ED-0171A89E0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959" y="3916392"/>
                <a:ext cx="785682" cy="523220"/>
              </a:xfrm>
              <a:prstGeom prst="rect">
                <a:avLst/>
              </a:prstGeom>
              <a:blipFill>
                <a:blip r:embed="rId23"/>
                <a:stretch>
                  <a:fillRect t="-10465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DDDF642-A51A-460D-98BB-982EA56BC2B1}"/>
                  </a:ext>
                </a:extLst>
              </p:cNvPr>
              <p:cNvSpPr txBox="1"/>
              <p:nvPr/>
            </p:nvSpPr>
            <p:spPr>
              <a:xfrm>
                <a:off x="6211273" y="3916392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3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DDDF642-A51A-460D-98BB-982EA56BC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273" y="3916392"/>
                <a:ext cx="785682" cy="523220"/>
              </a:xfrm>
              <a:prstGeom prst="rect">
                <a:avLst/>
              </a:prstGeom>
              <a:blipFill>
                <a:blip r:embed="rId24"/>
                <a:stretch>
                  <a:fillRect t="-10465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543E776-3258-4D44-90C8-683F14736612}"/>
                  </a:ext>
                </a:extLst>
              </p:cNvPr>
              <p:cNvSpPr txBox="1"/>
              <p:nvPr/>
            </p:nvSpPr>
            <p:spPr>
              <a:xfrm>
                <a:off x="5327959" y="4947492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6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543E776-3258-4D44-90C8-683F14736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959" y="4947492"/>
                <a:ext cx="785682" cy="523220"/>
              </a:xfrm>
              <a:prstGeom prst="rect">
                <a:avLst/>
              </a:prstGeom>
              <a:blipFill>
                <a:blip r:embed="rId25"/>
                <a:stretch>
                  <a:fillRect t="-11765" r="-10853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4F6E466-F5C8-4373-8740-715B3AEA2F99}"/>
                  </a:ext>
                </a:extLst>
              </p:cNvPr>
              <p:cNvSpPr txBox="1"/>
              <p:nvPr/>
            </p:nvSpPr>
            <p:spPr>
              <a:xfrm>
                <a:off x="6211273" y="4947492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6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4F6E466-F5C8-4373-8740-715B3AEA2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273" y="4947492"/>
                <a:ext cx="785682" cy="523220"/>
              </a:xfrm>
              <a:prstGeom prst="rect">
                <a:avLst/>
              </a:prstGeom>
              <a:blipFill>
                <a:blip r:embed="rId26"/>
                <a:stretch>
                  <a:fillRect t="-11765" r="-10853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329002" y="387276"/>
            <a:ext cx="747045" cy="7470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69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  <p:bldP spid="43" grpId="0"/>
      <p:bldP spid="45" grpId="0"/>
      <p:bldP spid="46" grpId="0"/>
      <p:bldP spid="53" grpId="0"/>
      <p:bldP spid="25" grpId="0"/>
      <p:bldP spid="26" grpId="0"/>
      <p:bldP spid="36" grpId="0"/>
      <p:bldP spid="47" grpId="0"/>
      <p:bldP spid="48" grpId="0"/>
      <p:bldP spid="49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20" y="719748"/>
            <a:ext cx="2801201" cy="20801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2388" y="903734"/>
            <a:ext cx="51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977" y="1991207"/>
            <a:ext cx="391921" cy="553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658" y="2109465"/>
            <a:ext cx="391921" cy="5536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665" y="1893815"/>
            <a:ext cx="344470" cy="509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990" y="2131311"/>
            <a:ext cx="344470" cy="5099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91472" y="2990798"/>
                <a:ext cx="24607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16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472" y="2990798"/>
                <a:ext cx="2460749" cy="523220"/>
              </a:xfrm>
              <a:prstGeom prst="rect">
                <a:avLst/>
              </a:prstGeom>
              <a:blipFill>
                <a:blip r:embed="rId8"/>
                <a:stretch>
                  <a:fillRect t="-11765" r="-1733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38823" y="3456473"/>
                <a:ext cx="24607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2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16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823" y="3456473"/>
                <a:ext cx="2460749" cy="523220"/>
              </a:xfrm>
              <a:prstGeom prst="rect">
                <a:avLst/>
              </a:prstGeom>
              <a:blipFill>
                <a:blip r:embed="rId9"/>
                <a:stretch>
                  <a:fillRect l="-495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092388" y="903734"/>
            <a:ext cx="51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43749" y="4387823"/>
                <a:ext cx="17160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2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14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749" y="4387823"/>
                <a:ext cx="1716007" cy="523220"/>
              </a:xfrm>
              <a:prstGeom prst="rect">
                <a:avLst/>
              </a:prstGeom>
              <a:blipFill>
                <a:blip r:embed="rId10"/>
                <a:stretch>
                  <a:fillRect l="-709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64238" y="5319173"/>
                <a:ext cx="17160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7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238" y="5319173"/>
                <a:ext cx="1716007" cy="523220"/>
              </a:xfrm>
              <a:prstGeom prst="rect">
                <a:avLst/>
              </a:prstGeom>
              <a:blipFill>
                <a:blip r:embed="rId11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82" y="719748"/>
            <a:ext cx="2077898" cy="20801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32333" y="927182"/>
            <a:ext cx="51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188" y="1871969"/>
            <a:ext cx="391921" cy="5536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227" y="2230820"/>
            <a:ext cx="391921" cy="5536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148" y="2182401"/>
            <a:ext cx="391921" cy="5536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862" y="1915661"/>
            <a:ext cx="344470" cy="5099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21" y="2172682"/>
            <a:ext cx="344470" cy="5099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870" y="2300633"/>
            <a:ext cx="344470" cy="5099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09383" y="5223734"/>
            <a:ext cx="747045" cy="74704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712227" y="536642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97883" y="3039314"/>
                <a:ext cx="24607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3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21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883" y="3039314"/>
                <a:ext cx="2460749" cy="523220"/>
              </a:xfrm>
              <a:prstGeom prst="rect">
                <a:avLst/>
              </a:prstGeom>
              <a:blipFill>
                <a:blip r:embed="rId14"/>
                <a:stretch>
                  <a:fillRect l="-495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6432333" y="927182"/>
            <a:ext cx="51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300108" y="3922148"/>
                <a:ext cx="24607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/>
                  <a:t>3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18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08" y="3922148"/>
                <a:ext cx="2460749" cy="523220"/>
              </a:xfrm>
              <a:prstGeom prst="rect">
                <a:avLst/>
              </a:prstGeom>
              <a:blipFill>
                <a:blip r:embed="rId15"/>
                <a:stretch>
                  <a:fillRect l="-495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493329" y="4853498"/>
                <a:ext cx="24607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6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329" y="4853498"/>
                <a:ext cx="2460749" cy="523220"/>
              </a:xfrm>
              <a:prstGeom prst="rect">
                <a:avLst/>
              </a:prstGeom>
              <a:blipFill>
                <a:blip r:embed="rId1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6835D1A-5738-4C91-BDCE-EDF1B626247A}"/>
                  </a:ext>
                </a:extLst>
              </p:cNvPr>
              <p:cNvSpPr txBox="1"/>
              <p:nvPr/>
            </p:nvSpPr>
            <p:spPr>
              <a:xfrm>
                <a:off x="2144782" y="3922148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2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6835D1A-5738-4C91-BDCE-EDF1B6262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782" y="3922148"/>
                <a:ext cx="785682" cy="523220"/>
              </a:xfrm>
              <a:prstGeom prst="rect">
                <a:avLst/>
              </a:prstGeom>
              <a:blipFill>
                <a:blip r:embed="rId18"/>
                <a:stretch>
                  <a:fillRect t="-10465" r="-1007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ABAB033-0F81-4B09-9F8E-0C7A21D98F85}"/>
                  </a:ext>
                </a:extLst>
              </p:cNvPr>
              <p:cNvSpPr txBox="1"/>
              <p:nvPr/>
            </p:nvSpPr>
            <p:spPr>
              <a:xfrm>
                <a:off x="3028096" y="3922148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2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ABAB033-0F81-4B09-9F8E-0C7A21D98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096" y="3922148"/>
                <a:ext cx="785682" cy="523220"/>
              </a:xfrm>
              <a:prstGeom prst="rect">
                <a:avLst/>
              </a:prstGeom>
              <a:blipFill>
                <a:blip r:embed="rId19"/>
                <a:stretch>
                  <a:fillRect t="-10465" r="-1007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8130E5B-5FF3-4FDD-8917-876CCB18D2F7}"/>
                  </a:ext>
                </a:extLst>
              </p:cNvPr>
              <p:cNvSpPr txBox="1"/>
              <p:nvPr/>
            </p:nvSpPr>
            <p:spPr>
              <a:xfrm>
                <a:off x="2119388" y="4853498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2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8130E5B-5FF3-4FDD-8917-876CCB18D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388" y="4853498"/>
                <a:ext cx="785682" cy="523220"/>
              </a:xfrm>
              <a:prstGeom prst="rect">
                <a:avLst/>
              </a:prstGeom>
              <a:blipFill>
                <a:blip r:embed="rId20"/>
                <a:stretch>
                  <a:fillRect t="-10465" r="-1007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DB64D2-5BDA-4348-87D8-C05520A4D4CD}"/>
                  </a:ext>
                </a:extLst>
              </p:cNvPr>
              <p:cNvSpPr txBox="1"/>
              <p:nvPr/>
            </p:nvSpPr>
            <p:spPr>
              <a:xfrm>
                <a:off x="3002702" y="4853498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2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DB64D2-5BDA-4348-87D8-C05520A4D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702" y="4853498"/>
                <a:ext cx="785682" cy="523220"/>
              </a:xfrm>
              <a:prstGeom prst="rect">
                <a:avLst/>
              </a:prstGeom>
              <a:blipFill>
                <a:blip r:embed="rId21"/>
                <a:stretch>
                  <a:fillRect t="-10465" r="-1093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EE3ADD7-5B7A-4B30-9478-8D1617A31B98}"/>
                  </a:ext>
                </a:extLst>
              </p:cNvPr>
              <p:cNvSpPr txBox="1"/>
              <p:nvPr/>
            </p:nvSpPr>
            <p:spPr>
              <a:xfrm>
                <a:off x="6223527" y="3456473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3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EE3ADD7-5B7A-4B30-9478-8D1617A31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527" y="3456473"/>
                <a:ext cx="785682" cy="523220"/>
              </a:xfrm>
              <a:prstGeom prst="rect">
                <a:avLst/>
              </a:prstGeom>
              <a:blipFill>
                <a:blip r:embed="rId22"/>
                <a:stretch>
                  <a:fillRect t="-10465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13819E6-5917-482C-AF7F-D75B83CD6E44}"/>
                  </a:ext>
                </a:extLst>
              </p:cNvPr>
              <p:cNvSpPr txBox="1"/>
              <p:nvPr/>
            </p:nvSpPr>
            <p:spPr>
              <a:xfrm>
                <a:off x="7106841" y="3456473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3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13819E6-5917-482C-AF7F-D75B83CD6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841" y="3456473"/>
                <a:ext cx="785682" cy="523220"/>
              </a:xfrm>
              <a:prstGeom prst="rect">
                <a:avLst/>
              </a:prstGeom>
              <a:blipFill>
                <a:blip r:embed="rId23"/>
                <a:stretch>
                  <a:fillRect t="-10465" r="-1007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2AC8759-E698-4A04-8BDB-A6700D139F6D}"/>
                  </a:ext>
                </a:extLst>
              </p:cNvPr>
              <p:cNvSpPr txBox="1"/>
              <p:nvPr/>
            </p:nvSpPr>
            <p:spPr>
              <a:xfrm>
                <a:off x="6198133" y="4387823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3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2AC8759-E698-4A04-8BDB-A6700D139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33" y="4387823"/>
                <a:ext cx="785682" cy="523220"/>
              </a:xfrm>
              <a:prstGeom prst="rect">
                <a:avLst/>
              </a:prstGeom>
              <a:blipFill>
                <a:blip r:embed="rId24"/>
                <a:stretch>
                  <a:fillRect t="-11628" r="-1007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E97D72E-5155-45C6-AF60-C3DE6FD6C835}"/>
                  </a:ext>
                </a:extLst>
              </p:cNvPr>
              <p:cNvSpPr txBox="1"/>
              <p:nvPr/>
            </p:nvSpPr>
            <p:spPr>
              <a:xfrm>
                <a:off x="7081447" y="4387823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3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E97D72E-5155-45C6-AF60-C3DE6FD6C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447" y="4387823"/>
                <a:ext cx="785682" cy="523220"/>
              </a:xfrm>
              <a:prstGeom prst="rect">
                <a:avLst/>
              </a:prstGeom>
              <a:blipFill>
                <a:blip r:embed="rId25"/>
                <a:stretch>
                  <a:fillRect t="-11628" r="-1007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8123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  <p:bldP spid="16" grpId="0"/>
      <p:bldP spid="16" grpId="1"/>
      <p:bldP spid="24" grpId="0"/>
      <p:bldP spid="24" grpId="1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1 - 4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3525" y="435342"/>
            <a:ext cx="3851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Solve the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94639" y="1220375"/>
                <a:ext cx="25263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3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6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639" y="1220375"/>
                <a:ext cx="2526323" cy="523220"/>
              </a:xfrm>
              <a:prstGeom prst="rect">
                <a:avLst/>
              </a:prstGeom>
              <a:blipFill>
                <a:blip r:embed="rId5"/>
                <a:stretch>
                  <a:fillRect l="-507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23446" y="1220375"/>
                <a:ext cx="25263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− </m:t>
                    </m:r>
                  </m:oMath>
                </a14:m>
                <a:r>
                  <a:rPr lang="en-GB" sz="2800" dirty="0"/>
                  <a:t>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36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446" y="1220375"/>
                <a:ext cx="2526323" cy="523220"/>
              </a:xfrm>
              <a:prstGeom prst="rect">
                <a:avLst/>
              </a:prstGeom>
              <a:blipFill>
                <a:blip r:embed="rId6"/>
                <a:stretch>
                  <a:fillRect l="-507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3574" y="460635"/>
            <a:ext cx="744794" cy="74704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706417" y="603324"/>
            <a:ext cx="208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198419"/>
              </p:ext>
            </p:extLst>
          </p:nvPr>
        </p:nvGraphicFramePr>
        <p:xfrm>
          <a:off x="818606" y="1881304"/>
          <a:ext cx="30349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548">
                  <a:extLst>
                    <a:ext uri="{9D8B030D-6E8A-4147-A177-3AD203B41FA5}">
                      <a16:colId xmlns:a16="http://schemas.microsoft.com/office/drawing/2014/main" val="887657413"/>
                    </a:ext>
                  </a:extLst>
                </a:gridCol>
                <a:gridCol w="506548">
                  <a:extLst>
                    <a:ext uri="{9D8B030D-6E8A-4147-A177-3AD203B41FA5}">
                      <a16:colId xmlns:a16="http://schemas.microsoft.com/office/drawing/2014/main" val="2817499052"/>
                    </a:ext>
                  </a:extLst>
                </a:gridCol>
                <a:gridCol w="506548">
                  <a:extLst>
                    <a:ext uri="{9D8B030D-6E8A-4147-A177-3AD203B41FA5}">
                      <a16:colId xmlns:a16="http://schemas.microsoft.com/office/drawing/2014/main" val="2420923382"/>
                    </a:ext>
                  </a:extLst>
                </a:gridCol>
                <a:gridCol w="1515291">
                  <a:extLst>
                    <a:ext uri="{9D8B030D-6E8A-4147-A177-3AD203B41FA5}">
                      <a16:colId xmlns:a16="http://schemas.microsoft.com/office/drawing/2014/main" val="4181607608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007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974271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098568" y="1823460"/>
            <a:ext cx="51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70482" y="2192162"/>
            <a:ext cx="51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55617" y="2161319"/>
                <a:ext cx="518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17" y="2161319"/>
                <a:ext cx="518463" cy="461665"/>
              </a:xfrm>
              <a:prstGeom prst="rect">
                <a:avLst/>
              </a:prstGeom>
              <a:blipFill>
                <a:blip r:embed="rId8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374080" y="2181166"/>
                <a:ext cx="518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80" y="2181166"/>
                <a:ext cx="518463" cy="461665"/>
              </a:xfrm>
              <a:prstGeom prst="rect">
                <a:avLst/>
              </a:prstGeom>
              <a:blipFill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823442" y="2179021"/>
                <a:ext cx="518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442" y="2179021"/>
                <a:ext cx="518463" cy="461665"/>
              </a:xfrm>
              <a:prstGeom prst="rect">
                <a:avLst/>
              </a:prstGeom>
              <a:blipFill>
                <a:blip r:embed="rId10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307983" y="3907888"/>
                <a:ext cx="2042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6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b="0" i="0" dirty="0">
                    <a:latin typeface="+mj-lt"/>
                  </a:rPr>
                  <a:t> </a:t>
                </a:r>
                <a:r>
                  <a:rPr lang="en-GB" sz="2800" b="0" i="0" dirty="0"/>
                  <a:t>3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983" y="3907888"/>
                <a:ext cx="2042747" cy="523220"/>
              </a:xfrm>
              <a:prstGeom prst="rect">
                <a:avLst/>
              </a:prstGeom>
              <a:blipFill>
                <a:blip r:embed="rId11"/>
                <a:stretch>
                  <a:fillRect l="-626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305300" y="5073350"/>
                <a:ext cx="2042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300" y="5073350"/>
                <a:ext cx="2042747" cy="523220"/>
              </a:xfrm>
              <a:prstGeom prst="rect">
                <a:avLst/>
              </a:prstGeom>
              <a:blipFill>
                <a:blip r:embed="rId12"/>
                <a:stretch>
                  <a:fillRect l="-597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144890"/>
              </p:ext>
            </p:extLst>
          </p:nvPr>
        </p:nvGraphicFramePr>
        <p:xfrm>
          <a:off x="4930141" y="1848065"/>
          <a:ext cx="28196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907">
                  <a:extLst>
                    <a:ext uri="{9D8B030D-6E8A-4147-A177-3AD203B41FA5}">
                      <a16:colId xmlns:a16="http://schemas.microsoft.com/office/drawing/2014/main" val="2260372040"/>
                    </a:ext>
                  </a:extLst>
                </a:gridCol>
                <a:gridCol w="704907">
                  <a:extLst>
                    <a:ext uri="{9D8B030D-6E8A-4147-A177-3AD203B41FA5}">
                      <a16:colId xmlns:a16="http://schemas.microsoft.com/office/drawing/2014/main" val="3894162182"/>
                    </a:ext>
                  </a:extLst>
                </a:gridCol>
                <a:gridCol w="704907">
                  <a:extLst>
                    <a:ext uri="{9D8B030D-6E8A-4147-A177-3AD203B41FA5}">
                      <a16:colId xmlns:a16="http://schemas.microsoft.com/office/drawing/2014/main" val="2913400384"/>
                    </a:ext>
                  </a:extLst>
                </a:gridCol>
                <a:gridCol w="704907">
                  <a:extLst>
                    <a:ext uri="{9D8B030D-6E8A-4147-A177-3AD203B41FA5}">
                      <a16:colId xmlns:a16="http://schemas.microsoft.com/office/drawing/2014/main" val="1861202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05482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025366" y="1802652"/>
                <a:ext cx="518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366" y="1802652"/>
                <a:ext cx="518463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764051" y="1802652"/>
                <a:ext cx="518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051" y="1802652"/>
                <a:ext cx="518463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429839" y="1802652"/>
                <a:ext cx="518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839" y="1802652"/>
                <a:ext cx="518463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052199" y="1802652"/>
                <a:ext cx="518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199" y="1802652"/>
                <a:ext cx="518463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7311430" y="2568510"/>
            <a:ext cx="433668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ontent Placeholder 3"/>
          <p:cNvSpPr txBox="1">
            <a:spLocks/>
          </p:cNvSpPr>
          <p:nvPr/>
        </p:nvSpPr>
        <p:spPr>
          <a:xfrm>
            <a:off x="7176092" y="2160705"/>
            <a:ext cx="661410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/>
              <a:t>4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669460"/>
              </p:ext>
            </p:extLst>
          </p:nvPr>
        </p:nvGraphicFramePr>
        <p:xfrm>
          <a:off x="4930141" y="2284289"/>
          <a:ext cx="236703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032">
                  <a:extLst>
                    <a:ext uri="{9D8B030D-6E8A-4147-A177-3AD203B41FA5}">
                      <a16:colId xmlns:a16="http://schemas.microsoft.com/office/drawing/2014/main" val="31325206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9803739"/>
                  </a:ext>
                </a:extLst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5903580" y="2225379"/>
            <a:ext cx="51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36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937390"/>
              </p:ext>
            </p:extLst>
          </p:nvPr>
        </p:nvGraphicFramePr>
        <p:xfrm>
          <a:off x="7297360" y="2284289"/>
          <a:ext cx="43366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668">
                  <a:extLst>
                    <a:ext uri="{9D8B030D-6E8A-4147-A177-3AD203B41FA5}">
                      <a16:colId xmlns:a16="http://schemas.microsoft.com/office/drawing/2014/main" val="2591380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1714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919888" y="3907888"/>
                <a:ext cx="25263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40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888" y="3907888"/>
                <a:ext cx="2526323" cy="523220"/>
              </a:xfrm>
              <a:prstGeom prst="rect">
                <a:avLst/>
              </a:prstGeom>
              <a:blipFill>
                <a:blip r:embed="rId18"/>
                <a:stretch>
                  <a:fillRect l="-481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390086"/>
              </p:ext>
            </p:extLst>
          </p:nvPr>
        </p:nvGraphicFramePr>
        <p:xfrm>
          <a:off x="4930141" y="2284289"/>
          <a:ext cx="282362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3621">
                  <a:extLst>
                    <a:ext uri="{9D8B030D-6E8A-4147-A177-3AD203B41FA5}">
                      <a16:colId xmlns:a16="http://schemas.microsoft.com/office/drawing/2014/main" val="31325206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803739"/>
                  </a:ext>
                </a:extLst>
              </a:tr>
            </a:tbl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6065872" y="2214193"/>
            <a:ext cx="51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102229" y="5073350"/>
                <a:ext cx="25263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10</a:t>
                </a: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229" y="5073350"/>
                <a:ext cx="2526323" cy="523220"/>
              </a:xfrm>
              <a:prstGeom prst="rect">
                <a:avLst/>
              </a:prstGeom>
              <a:blipFill>
                <a:blip r:embed="rId19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D32950E-71BD-4417-92EC-1FC754A28B4A}"/>
                  </a:ext>
                </a:extLst>
              </p:cNvPr>
              <p:cNvSpPr txBox="1"/>
              <p:nvPr/>
            </p:nvSpPr>
            <p:spPr>
              <a:xfrm>
                <a:off x="1120434" y="2772561"/>
                <a:ext cx="25263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3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6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D32950E-71BD-4417-92EC-1FC754A28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434" y="2772561"/>
                <a:ext cx="2526323" cy="523220"/>
              </a:xfrm>
              <a:prstGeom prst="rect">
                <a:avLst/>
              </a:prstGeom>
              <a:blipFill>
                <a:blip r:embed="rId21"/>
                <a:stretch>
                  <a:fillRect l="-507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A8B4988-49D3-4020-95F5-E44B42A2912E}"/>
                  </a:ext>
                </a:extLst>
              </p:cNvPr>
              <p:cNvSpPr txBox="1"/>
              <p:nvPr/>
            </p:nvSpPr>
            <p:spPr>
              <a:xfrm>
                <a:off x="5237517" y="2735418"/>
                <a:ext cx="25263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− </m:t>
                    </m:r>
                  </m:oMath>
                </a14:m>
                <a:r>
                  <a:rPr lang="en-GB" sz="2800" dirty="0"/>
                  <a:t>4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36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A8B4988-49D3-4020-95F5-E44B42A29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517" y="2735418"/>
                <a:ext cx="2526323" cy="523220"/>
              </a:xfrm>
              <a:prstGeom prst="rect">
                <a:avLst/>
              </a:prstGeom>
              <a:blipFill>
                <a:blip r:embed="rId22"/>
                <a:stretch>
                  <a:fillRect l="-481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06FEBC6-6A3B-4212-A9AD-682C6D218A38}"/>
                  </a:ext>
                </a:extLst>
              </p:cNvPr>
              <p:cNvSpPr txBox="1"/>
              <p:nvPr/>
            </p:nvSpPr>
            <p:spPr>
              <a:xfrm>
                <a:off x="960028" y="3329579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6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06FEBC6-6A3B-4212-A9AD-682C6D218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28" y="3329579"/>
                <a:ext cx="785682" cy="523220"/>
              </a:xfrm>
              <a:prstGeom prst="rect">
                <a:avLst/>
              </a:prstGeom>
              <a:blipFill>
                <a:blip r:embed="rId23"/>
                <a:stretch>
                  <a:fillRect t="-10465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1F1E495-C031-4F54-BF9E-17EF2FA73E0B}"/>
                  </a:ext>
                </a:extLst>
              </p:cNvPr>
              <p:cNvSpPr txBox="1"/>
              <p:nvPr/>
            </p:nvSpPr>
            <p:spPr>
              <a:xfrm>
                <a:off x="1843342" y="3329579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6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1F1E495-C031-4F54-BF9E-17EF2FA73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342" y="3329579"/>
                <a:ext cx="785682" cy="523220"/>
              </a:xfrm>
              <a:prstGeom prst="rect">
                <a:avLst/>
              </a:prstGeom>
              <a:blipFill>
                <a:blip r:embed="rId24"/>
                <a:stretch>
                  <a:fillRect t="-10465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C852151-B26B-4A9E-837D-311E5D09592C}"/>
                  </a:ext>
                </a:extLst>
              </p:cNvPr>
              <p:cNvSpPr txBox="1"/>
              <p:nvPr/>
            </p:nvSpPr>
            <p:spPr>
              <a:xfrm>
                <a:off x="946915" y="4498152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3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C852151-B26B-4A9E-837D-311E5D095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15" y="4498152"/>
                <a:ext cx="785682" cy="523220"/>
              </a:xfrm>
              <a:prstGeom prst="rect">
                <a:avLst/>
              </a:prstGeom>
              <a:blipFill>
                <a:blip r:embed="rId25"/>
                <a:stretch>
                  <a:fillRect t="-11628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BEFCED9-9905-4E6F-9FAE-91D0804CD1E7}"/>
                  </a:ext>
                </a:extLst>
              </p:cNvPr>
              <p:cNvSpPr txBox="1"/>
              <p:nvPr/>
            </p:nvSpPr>
            <p:spPr>
              <a:xfrm>
                <a:off x="1830229" y="4498152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3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BEFCED9-9905-4E6F-9FAE-91D0804CD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29" y="4498152"/>
                <a:ext cx="785682" cy="523220"/>
              </a:xfrm>
              <a:prstGeom prst="rect">
                <a:avLst/>
              </a:prstGeom>
              <a:blipFill>
                <a:blip r:embed="rId26"/>
                <a:stretch>
                  <a:fillRect t="-11628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FA5DE69-FEAB-4A2F-8C6C-A90496FEBC93}"/>
                  </a:ext>
                </a:extLst>
              </p:cNvPr>
              <p:cNvSpPr txBox="1"/>
              <p:nvPr/>
            </p:nvSpPr>
            <p:spPr>
              <a:xfrm>
                <a:off x="5685236" y="3329579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4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FA5DE69-FEAB-4A2F-8C6C-A90496FEB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236" y="3329579"/>
                <a:ext cx="785682" cy="523220"/>
              </a:xfrm>
              <a:prstGeom prst="rect">
                <a:avLst/>
              </a:prstGeom>
              <a:blipFill>
                <a:blip r:embed="rId27"/>
                <a:stretch>
                  <a:fillRect t="-10465" r="-1007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79F4085-BB76-44A8-83E7-F4CC728C3936}"/>
                  </a:ext>
                </a:extLst>
              </p:cNvPr>
              <p:cNvSpPr txBox="1"/>
              <p:nvPr/>
            </p:nvSpPr>
            <p:spPr>
              <a:xfrm>
                <a:off x="6568550" y="3329579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4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79F4085-BB76-44A8-83E7-F4CC728C3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550" y="3329579"/>
                <a:ext cx="785682" cy="523220"/>
              </a:xfrm>
              <a:prstGeom prst="rect">
                <a:avLst/>
              </a:prstGeom>
              <a:blipFill>
                <a:blip r:embed="rId28"/>
                <a:stretch>
                  <a:fillRect t="-10465" r="-1093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F7B1896-938C-45D1-A149-7768CC91AECF}"/>
                  </a:ext>
                </a:extLst>
              </p:cNvPr>
              <p:cNvSpPr txBox="1"/>
              <p:nvPr/>
            </p:nvSpPr>
            <p:spPr>
              <a:xfrm>
                <a:off x="5727576" y="4498152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4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F7B1896-938C-45D1-A149-7768CC91A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576" y="4498152"/>
                <a:ext cx="785682" cy="523220"/>
              </a:xfrm>
              <a:prstGeom prst="rect">
                <a:avLst/>
              </a:prstGeom>
              <a:blipFill>
                <a:blip r:embed="rId29"/>
                <a:stretch>
                  <a:fillRect t="-11628" r="-1093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230EC04-38CF-4400-BFCD-D58305009651}"/>
                  </a:ext>
                </a:extLst>
              </p:cNvPr>
              <p:cNvSpPr txBox="1"/>
              <p:nvPr/>
            </p:nvSpPr>
            <p:spPr>
              <a:xfrm>
                <a:off x="6610890" y="4498152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4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230EC04-38CF-4400-BFCD-D58305009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890" y="4498152"/>
                <a:ext cx="785682" cy="523220"/>
              </a:xfrm>
              <a:prstGeom prst="rect">
                <a:avLst/>
              </a:prstGeom>
              <a:blipFill>
                <a:blip r:embed="rId30"/>
                <a:stretch>
                  <a:fillRect t="-11628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6035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43" grpId="0"/>
      <p:bldP spid="45" grpId="0"/>
      <p:bldP spid="46" grpId="0"/>
      <p:bldP spid="47" grpId="0"/>
      <p:bldP spid="50" grpId="0"/>
      <p:bldP spid="51" grpId="0"/>
      <p:bldP spid="52" grpId="0"/>
      <p:bldP spid="53" grpId="0"/>
      <p:bldP spid="54" grpId="0"/>
      <p:bldP spid="55" grpId="0"/>
      <p:bldP spid="59" grpId="0"/>
      <p:bldP spid="61" grpId="0"/>
      <p:bldP spid="63" grpId="0"/>
      <p:bldP spid="65" grpId="0"/>
      <p:bldP spid="66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5012" y="545068"/>
                <a:ext cx="37266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A scarf costs £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12" y="545068"/>
                <a:ext cx="3726688" cy="523220"/>
              </a:xfrm>
              <a:prstGeom prst="rect">
                <a:avLst/>
              </a:prstGeom>
              <a:blipFill>
                <a:blip r:embed="rId5"/>
                <a:stretch>
                  <a:fillRect l="-343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85012" y="1068288"/>
            <a:ext cx="619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book costs £4 less than the scarf.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5012" y="1620916"/>
            <a:ext cx="619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total cost of both items is £26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5012" y="2125264"/>
            <a:ext cx="619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much does the book cost?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0A3521-E8E5-4126-9F2B-01B26ADF8F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31" y="455980"/>
            <a:ext cx="793469" cy="614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331" y="610760"/>
            <a:ext cx="1863887" cy="1438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6374" y="5236247"/>
            <a:ext cx="736650" cy="7470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59217" y="5378936"/>
            <a:ext cx="2065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5012" y="3057976"/>
            <a:ext cx="111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Scarf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5012" y="3853342"/>
            <a:ext cx="111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Book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342481"/>
              </p:ext>
            </p:extLst>
          </p:nvPr>
        </p:nvGraphicFramePr>
        <p:xfrm>
          <a:off x="2095500" y="2999546"/>
          <a:ext cx="20447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700">
                  <a:extLst>
                    <a:ext uri="{9D8B030D-6E8A-4147-A177-3AD203B41FA5}">
                      <a16:colId xmlns:a16="http://schemas.microsoft.com/office/drawing/2014/main" val="3377978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346017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017560"/>
              </p:ext>
            </p:extLst>
          </p:nvPr>
        </p:nvGraphicFramePr>
        <p:xfrm>
          <a:off x="2095500" y="3794912"/>
          <a:ext cx="1397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3377978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346017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3492500" y="4170274"/>
            <a:ext cx="64770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25012" y="3729078"/>
            <a:ext cx="111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£4</a:t>
            </a:r>
          </a:p>
        </p:txBody>
      </p:sp>
      <p:sp>
        <p:nvSpPr>
          <p:cNvPr id="18" name="Right Brace 17"/>
          <p:cNvSpPr/>
          <p:nvPr/>
        </p:nvSpPr>
        <p:spPr>
          <a:xfrm>
            <a:off x="4314965" y="2999546"/>
            <a:ext cx="396735" cy="1496253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4820412" y="3530513"/>
            <a:ext cx="111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980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10" grpId="0"/>
      <p:bldP spid="10" grpId="1"/>
      <p:bldP spid="11" grpId="0"/>
      <p:bldP spid="12" grpId="0"/>
      <p:bldP spid="17" grpId="0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544508" y="3746092"/>
            <a:ext cx="111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£4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790419"/>
              </p:ext>
            </p:extLst>
          </p:nvPr>
        </p:nvGraphicFramePr>
        <p:xfrm>
          <a:off x="3492500" y="3794912"/>
          <a:ext cx="6477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3377978665"/>
                    </a:ext>
                  </a:extLst>
                </a:gridCol>
              </a:tblGrid>
              <a:tr h="627442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34601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5012" y="545068"/>
                <a:ext cx="37266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A scarf costs £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12" y="545068"/>
                <a:ext cx="3726688" cy="523220"/>
              </a:xfrm>
              <a:prstGeom prst="rect">
                <a:avLst/>
              </a:prstGeom>
              <a:blipFill>
                <a:blip r:embed="rId5"/>
                <a:stretch>
                  <a:fillRect l="-343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85012" y="1068288"/>
            <a:ext cx="619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book costs £4 less than the scarf.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5012" y="1620916"/>
            <a:ext cx="619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total cost of both items is £26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5012" y="2125264"/>
            <a:ext cx="619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much does the book cost?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0A3521-E8E5-4126-9F2B-01B26ADF8F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31" y="455980"/>
            <a:ext cx="793469" cy="614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331" y="610760"/>
            <a:ext cx="1863887" cy="14382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85012" y="3057976"/>
            <a:ext cx="111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Scarf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5012" y="3853342"/>
            <a:ext cx="111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Book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342481"/>
              </p:ext>
            </p:extLst>
          </p:nvPr>
        </p:nvGraphicFramePr>
        <p:xfrm>
          <a:off x="2095500" y="2999546"/>
          <a:ext cx="20447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700">
                  <a:extLst>
                    <a:ext uri="{9D8B030D-6E8A-4147-A177-3AD203B41FA5}">
                      <a16:colId xmlns:a16="http://schemas.microsoft.com/office/drawing/2014/main" val="3377978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346017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921230"/>
              </p:ext>
            </p:extLst>
          </p:nvPr>
        </p:nvGraphicFramePr>
        <p:xfrm>
          <a:off x="2095500" y="3794912"/>
          <a:ext cx="1397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3377978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346017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3492500" y="4170274"/>
            <a:ext cx="64770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e 17"/>
          <p:cNvSpPr/>
          <p:nvPr/>
        </p:nvSpPr>
        <p:spPr>
          <a:xfrm>
            <a:off x="4314965" y="2999546"/>
            <a:ext cx="396735" cy="1435446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4820412" y="3530513"/>
            <a:ext cx="111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£26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914307" y="3570096"/>
            <a:ext cx="555244" cy="4135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35084" y="3915051"/>
            <a:ext cx="111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£30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791699"/>
              </p:ext>
            </p:extLst>
          </p:nvPr>
        </p:nvGraphicFramePr>
        <p:xfrm>
          <a:off x="2095500" y="3794912"/>
          <a:ext cx="20447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700">
                  <a:extLst>
                    <a:ext uri="{9D8B030D-6E8A-4147-A177-3AD203B41FA5}">
                      <a16:colId xmlns:a16="http://schemas.microsoft.com/office/drawing/2014/main" val="3377978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34601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106516" y="4775811"/>
                <a:ext cx="20336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30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516" y="4775811"/>
                <a:ext cx="2033683" cy="523220"/>
              </a:xfrm>
              <a:prstGeom prst="rect">
                <a:avLst/>
              </a:prstGeom>
              <a:blipFill>
                <a:blip r:embed="rId8"/>
                <a:stretch>
                  <a:fillRect l="-6306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545520" y="4784927"/>
            <a:ext cx="769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83445" y="3020493"/>
            <a:ext cx="769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£15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17095" y="3873550"/>
            <a:ext cx="769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£15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11198" y="3873550"/>
            <a:ext cx="769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98034" y="5443228"/>
            <a:ext cx="3060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The book costs £11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525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4" grpId="0"/>
      <p:bldP spid="25" grpId="0"/>
      <p:bldP spid="26" grpId="0"/>
      <p:bldP spid="27" grpId="0"/>
      <p:bldP spid="27" grpId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40" y="925417"/>
            <a:ext cx="871777" cy="837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28" y="1154935"/>
            <a:ext cx="871777" cy="8372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53" y="621535"/>
            <a:ext cx="871777" cy="837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540" y="921859"/>
            <a:ext cx="871777" cy="8372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696" y="496792"/>
            <a:ext cx="871777" cy="837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056" y="621535"/>
            <a:ext cx="1152172" cy="1314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018" y="916351"/>
            <a:ext cx="1152172" cy="1314450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1298040" y="593764"/>
            <a:ext cx="715590" cy="275421"/>
          </a:xfrm>
          <a:prstGeom prst="wedge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87 p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6998473" y="801592"/>
            <a:ext cx="715590" cy="275421"/>
          </a:xfrm>
          <a:prstGeom prst="wedge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64 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84861" y="334470"/>
            <a:ext cx="4177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Work out the cost of one apple.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6374" y="5236247"/>
            <a:ext cx="736650" cy="7470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59217" y="5378936"/>
            <a:ext cx="2065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57887" y="2413414"/>
                <a:ext cx="23265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3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87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887" y="2413414"/>
                <a:ext cx="2326509" cy="461665"/>
              </a:xfrm>
              <a:prstGeom prst="rect">
                <a:avLst/>
              </a:prstGeom>
              <a:blipFill>
                <a:blip r:embed="rId8"/>
                <a:stretch>
                  <a:fillRect l="-4199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628953" y="2413414"/>
                <a:ext cx="23265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2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64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953" y="2413414"/>
                <a:ext cx="2326509" cy="461665"/>
              </a:xfrm>
              <a:prstGeom prst="rect">
                <a:avLst/>
              </a:prstGeom>
              <a:blipFill>
                <a:blip r:embed="rId9"/>
                <a:stretch>
                  <a:fillRect l="-392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50471" y="3451827"/>
                <a:ext cx="7435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471" y="3451827"/>
                <a:ext cx="74355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49509" y="3457450"/>
                <a:ext cx="23265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 87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/>
                  <a:t> 64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509" y="3457450"/>
                <a:ext cx="2326509" cy="461665"/>
              </a:xfrm>
              <a:prstGeom prst="rect">
                <a:avLst/>
              </a:prstGeom>
              <a:blipFill>
                <a:blip r:embed="rId11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571932" y="3958791"/>
                <a:ext cx="7435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932" y="3958791"/>
                <a:ext cx="74355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62503" y="3964414"/>
                <a:ext cx="23265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 23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503" y="3964414"/>
                <a:ext cx="2326509" cy="461665"/>
              </a:xfrm>
              <a:prstGeom prst="rect">
                <a:avLst/>
              </a:prstGeom>
              <a:blipFill>
                <a:blip r:embed="rId1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366354" y="4755583"/>
            <a:ext cx="369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One apple costs 23 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684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  <p:bldP spid="15" grpId="0"/>
      <p:bldP spid="15" grpId="1"/>
      <p:bldP spid="16" grpId="0"/>
      <p:bldP spid="16" grpId="1"/>
      <p:bldP spid="18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292426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7512" y="540089"/>
            <a:ext cx="78468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Write the value of the multilink cube in each question.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Find the value of d in each bar model.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29" y="1139566"/>
            <a:ext cx="2077898" cy="20801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3546" y="1311007"/>
            <a:ext cx="51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20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35" y="2462672"/>
            <a:ext cx="391921" cy="5536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472" y="2372149"/>
            <a:ext cx="344470" cy="5099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107" y="2390572"/>
            <a:ext cx="344470" cy="5099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29" y="2709714"/>
            <a:ext cx="344470" cy="5099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182" y="2645569"/>
            <a:ext cx="344470" cy="5099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39" y="1139566"/>
            <a:ext cx="2077898" cy="208014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784756" y="1320187"/>
            <a:ext cx="51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12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50" y="2462672"/>
            <a:ext cx="391921" cy="55368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40" y="2582607"/>
            <a:ext cx="344470" cy="50999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343" y="1139566"/>
            <a:ext cx="2801201" cy="208014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229711" y="1298154"/>
            <a:ext cx="51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30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00" y="2411025"/>
            <a:ext cx="391921" cy="55368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163" y="2529925"/>
            <a:ext cx="391921" cy="55368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75" y="2465433"/>
            <a:ext cx="391921" cy="553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6271696"/>
                  </p:ext>
                </p:extLst>
              </p:nvPr>
            </p:nvGraphicFramePr>
            <p:xfrm>
              <a:off x="1222066" y="4507033"/>
              <a:ext cx="230333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7777">
                      <a:extLst>
                        <a:ext uri="{9D8B030D-6E8A-4147-A177-3AD203B41FA5}">
                          <a16:colId xmlns:a16="http://schemas.microsoft.com/office/drawing/2014/main" val="441867279"/>
                        </a:ext>
                      </a:extLst>
                    </a:gridCol>
                    <a:gridCol w="767777">
                      <a:extLst>
                        <a:ext uri="{9D8B030D-6E8A-4147-A177-3AD203B41FA5}">
                          <a16:colId xmlns:a16="http://schemas.microsoft.com/office/drawing/2014/main" val="3591293299"/>
                        </a:ext>
                      </a:extLst>
                    </a:gridCol>
                    <a:gridCol w="767777">
                      <a:extLst>
                        <a:ext uri="{9D8B030D-6E8A-4147-A177-3AD203B41FA5}">
                          <a16:colId xmlns:a16="http://schemas.microsoft.com/office/drawing/2014/main" val="707924202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744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17959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6271696"/>
                  </p:ext>
                </p:extLst>
              </p:nvPr>
            </p:nvGraphicFramePr>
            <p:xfrm>
              <a:off x="1222066" y="4507033"/>
              <a:ext cx="230333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7777">
                      <a:extLst>
                        <a:ext uri="{9D8B030D-6E8A-4147-A177-3AD203B41FA5}">
                          <a16:colId xmlns:a16="http://schemas.microsoft.com/office/drawing/2014/main" val="441867279"/>
                        </a:ext>
                      </a:extLst>
                    </a:gridCol>
                    <a:gridCol w="767777">
                      <a:extLst>
                        <a:ext uri="{9D8B030D-6E8A-4147-A177-3AD203B41FA5}">
                          <a16:colId xmlns:a16="http://schemas.microsoft.com/office/drawing/2014/main" val="3591293299"/>
                        </a:ext>
                      </a:extLst>
                    </a:gridCol>
                    <a:gridCol w="767777">
                      <a:extLst>
                        <a:ext uri="{9D8B030D-6E8A-4147-A177-3AD203B41FA5}">
                          <a16:colId xmlns:a16="http://schemas.microsoft.com/office/drawing/2014/main" val="707924202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744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794" t="-109836" r="-20238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0000" t="-109836" r="-10078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01587" t="-109836" r="-1587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17959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8648365"/>
                  </p:ext>
                </p:extLst>
              </p:nvPr>
            </p:nvGraphicFramePr>
            <p:xfrm>
              <a:off x="5220066" y="4468247"/>
              <a:ext cx="230333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3953">
                      <a:extLst>
                        <a:ext uri="{9D8B030D-6E8A-4147-A177-3AD203B41FA5}">
                          <a16:colId xmlns:a16="http://schemas.microsoft.com/office/drawing/2014/main" val="441867279"/>
                        </a:ext>
                      </a:extLst>
                    </a:gridCol>
                    <a:gridCol w="979378">
                      <a:extLst>
                        <a:ext uri="{9D8B030D-6E8A-4147-A177-3AD203B41FA5}">
                          <a16:colId xmlns:a16="http://schemas.microsoft.com/office/drawing/2014/main" val="707924202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744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17959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8648365"/>
                  </p:ext>
                </p:extLst>
              </p:nvPr>
            </p:nvGraphicFramePr>
            <p:xfrm>
              <a:off x="5220066" y="4468247"/>
              <a:ext cx="230333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3953">
                      <a:extLst>
                        <a:ext uri="{9D8B030D-6E8A-4147-A177-3AD203B41FA5}">
                          <a16:colId xmlns:a16="http://schemas.microsoft.com/office/drawing/2014/main" val="441867279"/>
                        </a:ext>
                      </a:extLst>
                    </a:gridCol>
                    <a:gridCol w="979378">
                      <a:extLst>
                        <a:ext uri="{9D8B030D-6E8A-4147-A177-3AD203B41FA5}">
                          <a16:colId xmlns:a16="http://schemas.microsoft.com/office/drawing/2014/main" val="707924202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744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459" t="-109836" r="-7477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7</a:t>
                          </a:r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17959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115200" y="3215713"/>
                <a:ext cx="1961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4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20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00" y="3215713"/>
                <a:ext cx="1961809" cy="461665"/>
              </a:xfrm>
              <a:prstGeom prst="rect">
                <a:avLst/>
              </a:prstGeom>
              <a:blipFill>
                <a:blip r:embed="rId10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02777" y="3185421"/>
                <a:ext cx="13440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30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777" y="3185421"/>
                <a:ext cx="1344061" cy="461665"/>
              </a:xfrm>
              <a:prstGeom prst="rect">
                <a:avLst/>
              </a:prstGeom>
              <a:blipFill>
                <a:blip r:embed="rId11"/>
                <a:stretch>
                  <a:fillRect l="-7273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317516" y="3215713"/>
                <a:ext cx="15768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1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12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516" y="3215713"/>
                <a:ext cx="1576855" cy="461665"/>
              </a:xfrm>
              <a:prstGeom prst="rect">
                <a:avLst/>
              </a:prstGeom>
              <a:blipFill>
                <a:blip r:embed="rId12"/>
                <a:stretch>
                  <a:fillRect t="-10667" r="-3861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617666" y="5318932"/>
                <a:ext cx="13440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15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66" y="5318932"/>
                <a:ext cx="1344061" cy="461665"/>
              </a:xfrm>
              <a:prstGeom prst="rect">
                <a:avLst/>
              </a:prstGeom>
              <a:blipFill>
                <a:blip r:embed="rId13"/>
                <a:stretch>
                  <a:fillRect l="-6787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561588" y="5243860"/>
                <a:ext cx="1961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7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15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588" y="5243860"/>
                <a:ext cx="1961809" cy="461665"/>
              </a:xfrm>
              <a:prstGeom prst="rect">
                <a:avLst/>
              </a:prstGeom>
              <a:blipFill>
                <a:blip r:embed="rId14"/>
                <a:stretch>
                  <a:fillRect l="-93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7512" y="540089"/>
            <a:ext cx="78468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Write the value of the multilink cube in each question.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Find the value of d in each bar model.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29" y="1139566"/>
            <a:ext cx="2077898" cy="20801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3546" y="1311007"/>
            <a:ext cx="51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20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35" y="2462672"/>
            <a:ext cx="391921" cy="5536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472" y="2372149"/>
            <a:ext cx="344470" cy="5099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107" y="2390572"/>
            <a:ext cx="344470" cy="5099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29" y="2709714"/>
            <a:ext cx="344470" cy="5099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182" y="2645569"/>
            <a:ext cx="344470" cy="5099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39" y="1139566"/>
            <a:ext cx="2077898" cy="208014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784756" y="1320187"/>
            <a:ext cx="51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12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50" y="2462672"/>
            <a:ext cx="391921" cy="55368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40" y="2582607"/>
            <a:ext cx="344470" cy="50999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343" y="1139566"/>
            <a:ext cx="2801201" cy="208014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229711" y="1298154"/>
            <a:ext cx="51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30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00" y="2411025"/>
            <a:ext cx="391921" cy="55368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163" y="2529925"/>
            <a:ext cx="391921" cy="55368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75" y="2465433"/>
            <a:ext cx="391921" cy="553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115200" y="3215713"/>
                <a:ext cx="1961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4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20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00" y="3215713"/>
                <a:ext cx="1961809" cy="461665"/>
              </a:xfrm>
              <a:prstGeom prst="rect">
                <a:avLst/>
              </a:prstGeom>
              <a:blipFill>
                <a:blip r:embed="rId9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02777" y="3185421"/>
                <a:ext cx="13440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30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777" y="3185421"/>
                <a:ext cx="1344061" cy="461665"/>
              </a:xfrm>
              <a:prstGeom prst="rect">
                <a:avLst/>
              </a:prstGeom>
              <a:blipFill>
                <a:blip r:embed="rId10"/>
                <a:stretch>
                  <a:fillRect l="-7273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317516" y="3215713"/>
                <a:ext cx="15768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1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12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516" y="3215713"/>
                <a:ext cx="1576855" cy="461665"/>
              </a:xfrm>
              <a:prstGeom prst="rect">
                <a:avLst/>
              </a:prstGeom>
              <a:blipFill>
                <a:blip r:embed="rId11"/>
                <a:stretch>
                  <a:fillRect t="-10667" r="-3861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632686" y="3738878"/>
                <a:ext cx="12713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16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686" y="3738878"/>
                <a:ext cx="1271303" cy="461665"/>
              </a:xfrm>
              <a:prstGeom prst="rect">
                <a:avLst/>
              </a:prstGeom>
              <a:blipFill>
                <a:blip r:embed="rId1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59418" y="3548852"/>
                <a:ext cx="12713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10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418" y="3548852"/>
                <a:ext cx="1271303" cy="461665"/>
              </a:xfrm>
              <a:prstGeom prst="rect">
                <a:avLst/>
              </a:prstGeom>
              <a:blipFill>
                <a:blip r:embed="rId1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839426" y="3548852"/>
                <a:ext cx="12713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11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426" y="3548852"/>
                <a:ext cx="1271303" cy="461665"/>
              </a:xfrm>
              <a:prstGeom prst="rect">
                <a:avLst/>
              </a:prstGeom>
              <a:blipFill>
                <a:blip r:embed="rId1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e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1061971"/>
                  </p:ext>
                </p:extLst>
              </p:nvPr>
            </p:nvGraphicFramePr>
            <p:xfrm>
              <a:off x="1222066" y="4507033"/>
              <a:ext cx="230333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7777">
                      <a:extLst>
                        <a:ext uri="{9D8B030D-6E8A-4147-A177-3AD203B41FA5}">
                          <a16:colId xmlns:a16="http://schemas.microsoft.com/office/drawing/2014/main" val="441867279"/>
                        </a:ext>
                      </a:extLst>
                    </a:gridCol>
                    <a:gridCol w="767777">
                      <a:extLst>
                        <a:ext uri="{9D8B030D-6E8A-4147-A177-3AD203B41FA5}">
                          <a16:colId xmlns:a16="http://schemas.microsoft.com/office/drawing/2014/main" val="3591293299"/>
                        </a:ext>
                      </a:extLst>
                    </a:gridCol>
                    <a:gridCol w="767777">
                      <a:extLst>
                        <a:ext uri="{9D8B030D-6E8A-4147-A177-3AD203B41FA5}">
                          <a16:colId xmlns:a16="http://schemas.microsoft.com/office/drawing/2014/main" val="707924202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744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17959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e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1061971"/>
                  </p:ext>
                </p:extLst>
              </p:nvPr>
            </p:nvGraphicFramePr>
            <p:xfrm>
              <a:off x="1222066" y="4507033"/>
              <a:ext cx="230333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7777">
                      <a:extLst>
                        <a:ext uri="{9D8B030D-6E8A-4147-A177-3AD203B41FA5}">
                          <a16:colId xmlns:a16="http://schemas.microsoft.com/office/drawing/2014/main" val="441867279"/>
                        </a:ext>
                      </a:extLst>
                    </a:gridCol>
                    <a:gridCol w="767777">
                      <a:extLst>
                        <a:ext uri="{9D8B030D-6E8A-4147-A177-3AD203B41FA5}">
                          <a16:colId xmlns:a16="http://schemas.microsoft.com/office/drawing/2014/main" val="3591293299"/>
                        </a:ext>
                      </a:extLst>
                    </a:gridCol>
                    <a:gridCol w="767777">
                      <a:extLst>
                        <a:ext uri="{9D8B030D-6E8A-4147-A177-3AD203B41FA5}">
                          <a16:colId xmlns:a16="http://schemas.microsoft.com/office/drawing/2014/main" val="707924202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744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794" t="-109836" r="-20238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00000" t="-109836" r="-10078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201587" t="-109836" r="-1587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17959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able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42061"/>
                  </p:ext>
                </p:extLst>
              </p:nvPr>
            </p:nvGraphicFramePr>
            <p:xfrm>
              <a:off x="5220066" y="4468247"/>
              <a:ext cx="230333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3953">
                      <a:extLst>
                        <a:ext uri="{9D8B030D-6E8A-4147-A177-3AD203B41FA5}">
                          <a16:colId xmlns:a16="http://schemas.microsoft.com/office/drawing/2014/main" val="441867279"/>
                        </a:ext>
                      </a:extLst>
                    </a:gridCol>
                    <a:gridCol w="979378">
                      <a:extLst>
                        <a:ext uri="{9D8B030D-6E8A-4147-A177-3AD203B41FA5}">
                          <a16:colId xmlns:a16="http://schemas.microsoft.com/office/drawing/2014/main" val="707924202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744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17959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able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42061"/>
                  </p:ext>
                </p:extLst>
              </p:nvPr>
            </p:nvGraphicFramePr>
            <p:xfrm>
              <a:off x="5220066" y="4468247"/>
              <a:ext cx="230333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23953">
                      <a:extLst>
                        <a:ext uri="{9D8B030D-6E8A-4147-A177-3AD203B41FA5}">
                          <a16:colId xmlns:a16="http://schemas.microsoft.com/office/drawing/2014/main" val="441867279"/>
                        </a:ext>
                      </a:extLst>
                    </a:gridCol>
                    <a:gridCol w="979378">
                      <a:extLst>
                        <a:ext uri="{9D8B030D-6E8A-4147-A177-3AD203B41FA5}">
                          <a16:colId xmlns:a16="http://schemas.microsoft.com/office/drawing/2014/main" val="707924202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  <a:endParaRPr lang="en-GB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744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459" t="-109836" r="-7477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/>
                            <a:t>7</a:t>
                          </a:r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617959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617666" y="5318932"/>
                <a:ext cx="13440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15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66" y="5318932"/>
                <a:ext cx="1344061" cy="461665"/>
              </a:xfrm>
              <a:prstGeom prst="rect">
                <a:avLst/>
              </a:prstGeom>
              <a:blipFill>
                <a:blip r:embed="rId17"/>
                <a:stretch>
                  <a:fillRect l="-6787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561588" y="5243860"/>
                <a:ext cx="1961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7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15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588" y="5243860"/>
                <a:ext cx="1961809" cy="461665"/>
              </a:xfrm>
              <a:prstGeom prst="rect">
                <a:avLst/>
              </a:prstGeom>
              <a:blipFill>
                <a:blip r:embed="rId18"/>
                <a:stretch>
                  <a:fillRect l="-93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779112" y="5669585"/>
                <a:ext cx="12713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5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112" y="5669585"/>
                <a:ext cx="1271303" cy="461665"/>
              </a:xfrm>
              <a:prstGeom prst="rect">
                <a:avLst/>
              </a:prstGeom>
              <a:blipFill>
                <a:blip r:embed="rId19"/>
                <a:stretch>
                  <a:fillRect l="-144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080685" y="5669585"/>
                <a:ext cx="12713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8</a:t>
                </a: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685" y="5669585"/>
                <a:ext cx="1271303" cy="461665"/>
              </a:xfrm>
              <a:prstGeom prst="rect">
                <a:avLst/>
              </a:prstGeom>
              <a:blipFill>
                <a:blip r:embed="rId20"/>
                <a:stretch>
                  <a:fillRect l="-1435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94C4FB6-99A4-42C0-A590-D8713C0C7132}"/>
                  </a:ext>
                </a:extLst>
              </p:cNvPr>
              <p:cNvSpPr txBox="1"/>
              <p:nvPr/>
            </p:nvSpPr>
            <p:spPr>
              <a:xfrm>
                <a:off x="1200880" y="3473614"/>
                <a:ext cx="7856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rPr>
                  <a:t> 4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94C4FB6-99A4-42C0-A590-D8713C0C7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880" y="3473614"/>
                <a:ext cx="785682" cy="461665"/>
              </a:xfrm>
              <a:prstGeom prst="rect">
                <a:avLst/>
              </a:prstGeom>
              <a:blipFill>
                <a:blip r:embed="rId21"/>
                <a:stretch>
                  <a:fillRect t="-10526" r="-23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7F31576-069B-49DC-9FEF-5A46C7EE431F}"/>
                  </a:ext>
                </a:extLst>
              </p:cNvPr>
              <p:cNvSpPr txBox="1"/>
              <p:nvPr/>
            </p:nvSpPr>
            <p:spPr>
              <a:xfrm>
                <a:off x="2013327" y="3475420"/>
                <a:ext cx="7856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</a:rPr>
                  <a:t> 4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7F31576-069B-49DC-9FEF-5A46C7EE4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327" y="3475420"/>
                <a:ext cx="785682" cy="461665"/>
              </a:xfrm>
              <a:prstGeom prst="rect">
                <a:avLst/>
              </a:prstGeom>
              <a:blipFill>
                <a:blip r:embed="rId22"/>
                <a:stretch>
                  <a:fillRect t="-10526" r="-23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7461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50" grpId="0"/>
      <p:bldP spid="51" grpId="0"/>
      <p:bldP spid="39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8181FD-4C34-481F-900C-C702EA52D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336" y="1104036"/>
            <a:ext cx="1427798" cy="17543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17112F-BDC7-45DC-9BCC-5C70548A3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85" y="1133241"/>
            <a:ext cx="1405916" cy="16959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2889D4-7433-4AF9-8494-0D6DE7C78CCE}"/>
              </a:ext>
            </a:extLst>
          </p:cNvPr>
          <p:cNvSpPr txBox="1"/>
          <p:nvPr/>
        </p:nvSpPr>
        <p:spPr>
          <a:xfrm>
            <a:off x="1131278" y="679546"/>
            <a:ext cx="6452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</a:rPr>
              <a:t>Alex and Jack have the same number of sweets.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35DF31-63A1-4A60-A8B8-702A222C95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68" b="27672"/>
          <a:stretch/>
        </p:blipFill>
        <p:spPr>
          <a:xfrm>
            <a:off x="2467726" y="2896900"/>
            <a:ext cx="840972" cy="480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B64575-B7D6-45E9-90D7-69F2B6994F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1" b="27303"/>
          <a:stretch/>
        </p:blipFill>
        <p:spPr>
          <a:xfrm>
            <a:off x="2256838" y="2630311"/>
            <a:ext cx="840972" cy="453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FE95DC-F674-49AA-9367-6A6CF0F2B0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39" b="26899"/>
          <a:stretch/>
        </p:blipFill>
        <p:spPr>
          <a:xfrm>
            <a:off x="6071799" y="2604215"/>
            <a:ext cx="840972" cy="493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91ABFE-17E1-43CC-A292-832B460A22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7" b="27980"/>
          <a:stretch/>
        </p:blipFill>
        <p:spPr>
          <a:xfrm>
            <a:off x="5203964" y="2794369"/>
            <a:ext cx="840972" cy="4536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83C6AD-569F-4CE2-9497-906AD5F8FF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9" b="27223"/>
          <a:stretch/>
        </p:blipFill>
        <p:spPr>
          <a:xfrm>
            <a:off x="5505010" y="3124065"/>
            <a:ext cx="840972" cy="4443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9B2F31-1E0C-4F63-B7DF-21E189383D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36" b="28087"/>
          <a:stretch/>
        </p:blipFill>
        <p:spPr>
          <a:xfrm>
            <a:off x="6372845" y="2986417"/>
            <a:ext cx="840972" cy="4773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241552-625B-4BE7-BBCE-BE93308441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4509" b="23359"/>
          <a:stretch/>
        </p:blipFill>
        <p:spPr>
          <a:xfrm>
            <a:off x="818532" y="2427109"/>
            <a:ext cx="1405916" cy="10355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DA2803-EF8D-4EE0-BB47-827ABB7FD3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713" b="22867"/>
          <a:stretch/>
        </p:blipFill>
        <p:spPr>
          <a:xfrm>
            <a:off x="1211307" y="2698044"/>
            <a:ext cx="1405916" cy="10611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781203-6281-4C13-8E5B-DB50F43A1B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9" b="27955"/>
          <a:stretch/>
        </p:blipFill>
        <p:spPr>
          <a:xfrm>
            <a:off x="6949127" y="2595512"/>
            <a:ext cx="840972" cy="4531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ED2F2D-7C20-4E68-85D3-68AB3B7323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48" b="29397"/>
          <a:stretch/>
        </p:blipFill>
        <p:spPr>
          <a:xfrm>
            <a:off x="7250173" y="2927533"/>
            <a:ext cx="840972" cy="4153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593F4BF-FDA7-4B95-92C1-5B4C43FD4E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12" b="25290"/>
          <a:stretch/>
        </p:blipFill>
        <p:spPr>
          <a:xfrm>
            <a:off x="4645244" y="3280030"/>
            <a:ext cx="840972" cy="4443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8AEEA9-1539-4E46-B12D-CD8D3193E9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98" b="26204"/>
          <a:stretch/>
        </p:blipFill>
        <p:spPr>
          <a:xfrm>
            <a:off x="5318865" y="3580523"/>
            <a:ext cx="840972" cy="4443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E885D1-70B3-40DD-9B60-5A28F99147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5" b="26899"/>
          <a:stretch/>
        </p:blipFill>
        <p:spPr>
          <a:xfrm>
            <a:off x="6904724" y="3297784"/>
            <a:ext cx="840972" cy="4531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98B03F-C474-4D5D-BB20-E663C92F3D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2" b="25319"/>
          <a:stretch/>
        </p:blipFill>
        <p:spPr>
          <a:xfrm>
            <a:off x="6098758" y="3476425"/>
            <a:ext cx="840972" cy="47421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6233EC0-3C4A-4A3C-BF6C-AB4BF46E69FB}"/>
              </a:ext>
            </a:extLst>
          </p:cNvPr>
          <p:cNvSpPr txBox="1"/>
          <p:nvPr/>
        </p:nvSpPr>
        <p:spPr>
          <a:xfrm>
            <a:off x="1052255" y="4462226"/>
            <a:ext cx="6452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</a:rPr>
              <a:t>Form an equation to represent this.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3834979-FEEE-491B-BF67-84AA194352A7}"/>
                  </a:ext>
                </a:extLst>
              </p:cNvPr>
              <p:cNvSpPr txBox="1"/>
              <p:nvPr/>
            </p:nvSpPr>
            <p:spPr>
              <a:xfrm>
                <a:off x="3182562" y="5028966"/>
                <a:ext cx="629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schemeClr val="accent5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3834979-FEEE-491B-BF67-84AA19435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562" y="5028966"/>
                <a:ext cx="629789" cy="523220"/>
              </a:xfrm>
              <a:prstGeom prst="rect">
                <a:avLst/>
              </a:prstGeom>
              <a:blipFill>
                <a:blip r:embed="rId9"/>
                <a:stretch>
                  <a:fillRect l="-11650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4B44B40-A094-4C30-82F6-A037B2AAAEAE}"/>
                  </a:ext>
                </a:extLst>
              </p:cNvPr>
              <p:cNvSpPr txBox="1"/>
              <p:nvPr/>
            </p:nvSpPr>
            <p:spPr>
              <a:xfrm>
                <a:off x="3698846" y="5028966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2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4B44B40-A094-4C30-82F6-A037B2AAA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846" y="5028966"/>
                <a:ext cx="785682" cy="523220"/>
              </a:xfrm>
              <a:prstGeom prst="rect">
                <a:avLst/>
              </a:prstGeom>
              <a:blipFill>
                <a:blip r:embed="rId10"/>
                <a:stretch>
                  <a:fillRect t="-11628" r="-1007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80D1D6B-11A5-4F23-A5CE-7BE6AD24A6A7}"/>
                  </a:ext>
                </a:extLst>
              </p:cNvPr>
              <p:cNvSpPr txBox="1"/>
              <p:nvPr/>
            </p:nvSpPr>
            <p:spPr>
              <a:xfrm>
                <a:off x="4371023" y="5028966"/>
                <a:ext cx="629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80D1D6B-11A5-4F23-A5CE-7BE6AD24A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023" y="5028966"/>
                <a:ext cx="62978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7BA90FB9-BA8C-4A09-8202-CD700A1A692B}"/>
              </a:ext>
            </a:extLst>
          </p:cNvPr>
          <p:cNvSpPr txBox="1"/>
          <p:nvPr/>
        </p:nvSpPr>
        <p:spPr>
          <a:xfrm>
            <a:off x="4887308" y="5028966"/>
            <a:ext cx="629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chemeClr val="accent5"/>
                </a:solidFill>
              </a:rPr>
              <a:t>10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D5BA652-EC37-44DF-9404-85ED40DB5C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6458" y="4941427"/>
            <a:ext cx="747045" cy="74704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80BC42D-2DE9-41A3-9304-CE15080533AC}"/>
              </a:ext>
            </a:extLst>
          </p:cNvPr>
          <p:cNvSpPr txBox="1"/>
          <p:nvPr/>
        </p:nvSpPr>
        <p:spPr>
          <a:xfrm>
            <a:off x="5619302" y="508411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988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4" grpId="0"/>
      <p:bldP spid="3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8181FD-4C34-481F-900C-C702EA52D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336" y="1104036"/>
            <a:ext cx="1427798" cy="17543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17112F-BDC7-45DC-9BCC-5C70548A3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85" y="1133241"/>
            <a:ext cx="1405916" cy="169592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C3F3B84-805D-44B8-B01A-158BBE37CD82}"/>
              </a:ext>
            </a:extLst>
          </p:cNvPr>
          <p:cNvGrpSpPr/>
          <p:nvPr/>
        </p:nvGrpSpPr>
        <p:grpSpPr>
          <a:xfrm>
            <a:off x="2133599" y="4528887"/>
            <a:ext cx="4876800" cy="1610501"/>
            <a:chOff x="2133599" y="2443040"/>
            <a:chExt cx="4876800" cy="161050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4934C24-EE2D-4D30-8CFD-314C6B512115}"/>
                </a:ext>
              </a:extLst>
            </p:cNvPr>
            <p:cNvSpPr/>
            <p:nvPr/>
          </p:nvSpPr>
          <p:spPr>
            <a:xfrm>
              <a:off x="2153971" y="2443040"/>
              <a:ext cx="4836057" cy="188101"/>
            </a:xfrm>
            <a:prstGeom prst="rect">
              <a:avLst/>
            </a:prstGeom>
            <a:solidFill>
              <a:srgbClr val="CD7B0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5420D1E-5DCC-42FF-8B08-8024088BD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0"/>
            </a:blip>
            <a:stretch>
              <a:fillRect/>
            </a:stretch>
          </p:blipFill>
          <p:spPr>
            <a:xfrm>
              <a:off x="2133599" y="2631141"/>
              <a:ext cx="4876800" cy="1422400"/>
            </a:xfrm>
            <a:prstGeom prst="rect">
              <a:avLst/>
            </a:prstGeom>
          </p:spPr>
        </p:pic>
      </p:grpSp>
      <p:sp>
        <p:nvSpPr>
          <p:cNvPr id="25" name="Delay 29">
            <a:extLst>
              <a:ext uri="{FF2B5EF4-FFF2-40B4-BE49-F238E27FC236}">
                <a16:creationId xmlns:a16="http://schemas.microsoft.com/office/drawing/2014/main" id="{4B77A403-098A-4C5F-AC2B-86D9E0B90248}"/>
              </a:ext>
            </a:extLst>
          </p:cNvPr>
          <p:cNvSpPr/>
          <p:nvPr/>
        </p:nvSpPr>
        <p:spPr>
          <a:xfrm rot="16200000">
            <a:off x="4176776" y="4540153"/>
            <a:ext cx="777084" cy="731884"/>
          </a:xfrm>
          <a:prstGeom prst="flowChartDelay">
            <a:avLst/>
          </a:prstGeom>
          <a:solidFill>
            <a:srgbClr val="CD7B0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867C556-3024-4230-B3B8-289F50AA4745}"/>
              </a:ext>
            </a:extLst>
          </p:cNvPr>
          <p:cNvSpPr/>
          <p:nvPr/>
        </p:nvSpPr>
        <p:spPr>
          <a:xfrm>
            <a:off x="3869022" y="5295829"/>
            <a:ext cx="1407191" cy="219018"/>
          </a:xfrm>
          <a:prstGeom prst="rect">
            <a:avLst/>
          </a:prstGeom>
          <a:solidFill>
            <a:srgbClr val="CD7B0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91FB7F3-4952-4898-BF6E-A587D9AB3666}"/>
              </a:ext>
            </a:extLst>
          </p:cNvPr>
          <p:cNvSpPr/>
          <p:nvPr/>
        </p:nvSpPr>
        <p:spPr>
          <a:xfrm rot="16200000">
            <a:off x="4511882" y="4592660"/>
            <a:ext cx="124333" cy="124322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384269-B3D9-494D-AB32-2599B6D350A5}"/>
                  </a:ext>
                </a:extLst>
              </p:cNvPr>
              <p:cNvSpPr txBox="1"/>
              <p:nvPr/>
            </p:nvSpPr>
            <p:spPr>
              <a:xfrm>
                <a:off x="3168471" y="1007798"/>
                <a:ext cx="629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schemeClr val="tx1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384269-B3D9-494D-AB32-2599B6D35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471" y="1007798"/>
                <a:ext cx="629789" cy="523220"/>
              </a:xfrm>
              <a:prstGeom prst="rect">
                <a:avLst/>
              </a:prstGeom>
              <a:blipFill>
                <a:blip r:embed="rId8"/>
                <a:stretch>
                  <a:fillRect l="-12621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DCB8E7-03CF-4247-A9BC-7ECDF2E77776}"/>
                  </a:ext>
                </a:extLst>
              </p:cNvPr>
              <p:cNvSpPr txBox="1"/>
              <p:nvPr/>
            </p:nvSpPr>
            <p:spPr>
              <a:xfrm>
                <a:off x="3684755" y="1007798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2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DCB8E7-03CF-4247-A9BC-7ECDF2E77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755" y="1007798"/>
                <a:ext cx="785682" cy="523220"/>
              </a:xfrm>
              <a:prstGeom prst="rect">
                <a:avLst/>
              </a:prstGeom>
              <a:blipFill>
                <a:blip r:embed="rId9"/>
                <a:stretch>
                  <a:fillRect t="-10465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DBE4BE0-BEC6-4633-8ACC-4B0DEF843E4C}"/>
                  </a:ext>
                </a:extLst>
              </p:cNvPr>
              <p:cNvSpPr txBox="1"/>
              <p:nvPr/>
            </p:nvSpPr>
            <p:spPr>
              <a:xfrm>
                <a:off x="4356932" y="1007798"/>
                <a:ext cx="629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DBE4BE0-BEC6-4633-8ACC-4B0DEF843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932" y="1007798"/>
                <a:ext cx="62978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4A323844-646A-4E68-B2A9-F561981E2A43}"/>
              </a:ext>
            </a:extLst>
          </p:cNvPr>
          <p:cNvSpPr txBox="1"/>
          <p:nvPr/>
        </p:nvSpPr>
        <p:spPr>
          <a:xfrm>
            <a:off x="4873217" y="1007798"/>
            <a:ext cx="629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/>
              <a:t>10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35DF31-63A1-4A60-A8B8-702A222C958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68" b="27672"/>
          <a:stretch/>
        </p:blipFill>
        <p:spPr>
          <a:xfrm>
            <a:off x="3184999" y="3645883"/>
            <a:ext cx="840972" cy="480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B64575-B7D6-45E9-90D7-69F2B6994F2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1" b="27303"/>
          <a:stretch/>
        </p:blipFill>
        <p:spPr>
          <a:xfrm>
            <a:off x="2815610" y="3421832"/>
            <a:ext cx="840972" cy="4531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241552-625B-4BE7-BBCE-BE93308441B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4509" b="23359"/>
          <a:stretch/>
        </p:blipFill>
        <p:spPr>
          <a:xfrm>
            <a:off x="1761196" y="3436168"/>
            <a:ext cx="1405916" cy="10355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DA2803-EF8D-4EE0-BB47-827ABB7FD30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3713" b="22867"/>
          <a:stretch/>
        </p:blipFill>
        <p:spPr>
          <a:xfrm>
            <a:off x="2153971" y="3707103"/>
            <a:ext cx="1405916" cy="1061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FE95DC-F674-49AA-9367-6A6CF0F2B0B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39" b="26899"/>
          <a:stretch/>
        </p:blipFill>
        <p:spPr>
          <a:xfrm>
            <a:off x="5537798" y="3350188"/>
            <a:ext cx="840972" cy="493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91ABFE-17E1-43CC-A292-832B460A222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7" b="27980"/>
          <a:stretch/>
        </p:blipFill>
        <p:spPr>
          <a:xfrm>
            <a:off x="5066215" y="3707103"/>
            <a:ext cx="840972" cy="4536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83C6AD-569F-4CE2-9497-906AD5F8FF0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9" b="27223"/>
          <a:stretch/>
        </p:blipFill>
        <p:spPr>
          <a:xfrm>
            <a:off x="5769570" y="3678054"/>
            <a:ext cx="840972" cy="4443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9B2F31-1E0C-4F63-B7DF-21E189383DC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36" b="28087"/>
          <a:stretch/>
        </p:blipFill>
        <p:spPr>
          <a:xfrm>
            <a:off x="6003382" y="3841601"/>
            <a:ext cx="840972" cy="4773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781203-6281-4C13-8E5B-DB50F43A1B0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9" b="27955"/>
          <a:stretch/>
        </p:blipFill>
        <p:spPr>
          <a:xfrm>
            <a:off x="6229737" y="3325030"/>
            <a:ext cx="840972" cy="4531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ED2F2D-7C20-4E68-85D3-68AB3B7323F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48" b="29397"/>
          <a:stretch/>
        </p:blipFill>
        <p:spPr>
          <a:xfrm>
            <a:off x="6701550" y="3830872"/>
            <a:ext cx="840972" cy="4153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593F4BF-FDA7-4B95-92C1-5B4C43FD4E4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12" b="25290"/>
          <a:stretch/>
        </p:blipFill>
        <p:spPr>
          <a:xfrm>
            <a:off x="5237850" y="4033244"/>
            <a:ext cx="840972" cy="4443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8AEEA9-1539-4E46-B12D-CD8D3193E90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98" b="26204"/>
          <a:stretch/>
        </p:blipFill>
        <p:spPr>
          <a:xfrm>
            <a:off x="5453156" y="4249543"/>
            <a:ext cx="840972" cy="4443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E885D1-70B3-40DD-9B60-5A28F991477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5" b="26899"/>
          <a:stretch/>
        </p:blipFill>
        <p:spPr>
          <a:xfrm>
            <a:off x="6163750" y="4159302"/>
            <a:ext cx="840972" cy="4531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98B03F-C474-4D5D-BB20-E663C92F3D7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2" b="25319"/>
          <a:stretch/>
        </p:blipFill>
        <p:spPr>
          <a:xfrm>
            <a:off x="6482188" y="3573992"/>
            <a:ext cx="840972" cy="47421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61986B-15A2-49B8-A151-5D67AB976F1F}"/>
              </a:ext>
            </a:extLst>
          </p:cNvPr>
          <p:cNvCxnSpPr/>
          <p:nvPr/>
        </p:nvCxnSpPr>
        <p:spPr>
          <a:xfrm flipH="1">
            <a:off x="2985055" y="3393402"/>
            <a:ext cx="455122" cy="4551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45563C8-FE5C-4D42-BAED-E21BD2D0A39E}"/>
              </a:ext>
            </a:extLst>
          </p:cNvPr>
          <p:cNvCxnSpPr/>
          <p:nvPr/>
        </p:nvCxnSpPr>
        <p:spPr>
          <a:xfrm flipH="1">
            <a:off x="6919119" y="3805683"/>
            <a:ext cx="455122" cy="4551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762DE92-1727-4EB7-8FC9-2F5F4299726F}"/>
              </a:ext>
            </a:extLst>
          </p:cNvPr>
          <p:cNvCxnSpPr/>
          <p:nvPr/>
        </p:nvCxnSpPr>
        <p:spPr>
          <a:xfrm flipH="1">
            <a:off x="3392051" y="3658703"/>
            <a:ext cx="455122" cy="4551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EE508A8-D5BD-405F-B87E-62657E64F6B4}"/>
              </a:ext>
            </a:extLst>
          </p:cNvPr>
          <p:cNvCxnSpPr/>
          <p:nvPr/>
        </p:nvCxnSpPr>
        <p:spPr>
          <a:xfrm flipH="1">
            <a:off x="6716626" y="3523687"/>
            <a:ext cx="455122" cy="4551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94C4FB6-99A4-42C0-A590-D8713C0C7132}"/>
                  </a:ext>
                </a:extLst>
              </p:cNvPr>
              <p:cNvSpPr txBox="1"/>
              <p:nvPr/>
            </p:nvSpPr>
            <p:spPr>
              <a:xfrm>
                <a:off x="3684755" y="1475162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2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94C4FB6-99A4-42C0-A590-D8713C0C7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755" y="1475162"/>
                <a:ext cx="785682" cy="523220"/>
              </a:xfrm>
              <a:prstGeom prst="rect">
                <a:avLst/>
              </a:prstGeom>
              <a:blipFill>
                <a:blip r:embed="rId13"/>
                <a:stretch>
                  <a:fillRect t="-11628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7F31576-069B-49DC-9FEF-5A46C7EE431F}"/>
                  </a:ext>
                </a:extLst>
              </p:cNvPr>
              <p:cNvSpPr txBox="1"/>
              <p:nvPr/>
            </p:nvSpPr>
            <p:spPr>
              <a:xfrm>
                <a:off x="4773822" y="1463981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2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7F31576-069B-49DC-9FEF-5A46C7EE4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822" y="1463981"/>
                <a:ext cx="785682" cy="523220"/>
              </a:xfrm>
              <a:prstGeom prst="rect">
                <a:avLst/>
              </a:prstGeom>
              <a:blipFill>
                <a:blip r:embed="rId14"/>
                <a:stretch>
                  <a:fillRect t="-10465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9924FEB-457B-4CB7-8CE1-30A80B7D6857}"/>
                  </a:ext>
                </a:extLst>
              </p:cNvPr>
              <p:cNvSpPr txBox="1"/>
              <p:nvPr/>
            </p:nvSpPr>
            <p:spPr>
              <a:xfrm>
                <a:off x="3839763" y="1859890"/>
                <a:ext cx="629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schemeClr val="tx1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9924FEB-457B-4CB7-8CE1-30A80B7D6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763" y="1859890"/>
                <a:ext cx="629789" cy="523220"/>
              </a:xfrm>
              <a:prstGeom prst="rect">
                <a:avLst/>
              </a:prstGeom>
              <a:blipFill>
                <a:blip r:embed="rId15"/>
                <a:stretch>
                  <a:fillRect l="-12621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EB6B040-2BC7-4525-8626-F24161AE15CB}"/>
                  </a:ext>
                </a:extLst>
              </p:cNvPr>
              <p:cNvSpPr txBox="1"/>
              <p:nvPr/>
            </p:nvSpPr>
            <p:spPr>
              <a:xfrm>
                <a:off x="4356932" y="1859890"/>
                <a:ext cx="629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EB6B040-2BC7-4525-8626-F24161AE1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932" y="1859890"/>
                <a:ext cx="629789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1A1042E4-AEE8-4F0D-A51B-C6CB9044CC31}"/>
              </a:ext>
            </a:extLst>
          </p:cNvPr>
          <p:cNvSpPr txBox="1"/>
          <p:nvPr/>
        </p:nvSpPr>
        <p:spPr>
          <a:xfrm>
            <a:off x="4873217" y="1859890"/>
            <a:ext cx="629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/>
              <a:t>8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795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8181FD-4C34-481F-900C-C702EA52D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336" y="1104036"/>
            <a:ext cx="1427798" cy="17543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17112F-BDC7-45DC-9BCC-5C70548A3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85" y="1133241"/>
            <a:ext cx="1405916" cy="169592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C3F3B84-805D-44B8-B01A-158BBE37CD82}"/>
              </a:ext>
            </a:extLst>
          </p:cNvPr>
          <p:cNvGrpSpPr/>
          <p:nvPr/>
        </p:nvGrpSpPr>
        <p:grpSpPr>
          <a:xfrm>
            <a:off x="2133599" y="4528887"/>
            <a:ext cx="4876800" cy="1610501"/>
            <a:chOff x="2133599" y="2443040"/>
            <a:chExt cx="4876800" cy="161050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4934C24-EE2D-4D30-8CFD-314C6B512115}"/>
                </a:ext>
              </a:extLst>
            </p:cNvPr>
            <p:cNvSpPr/>
            <p:nvPr/>
          </p:nvSpPr>
          <p:spPr>
            <a:xfrm>
              <a:off x="2153971" y="2443040"/>
              <a:ext cx="4836057" cy="188101"/>
            </a:xfrm>
            <a:prstGeom prst="rect">
              <a:avLst/>
            </a:prstGeom>
            <a:solidFill>
              <a:srgbClr val="CD7B0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5420D1E-5DCC-42FF-8B08-8024088BD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0"/>
            </a:blip>
            <a:stretch>
              <a:fillRect/>
            </a:stretch>
          </p:blipFill>
          <p:spPr>
            <a:xfrm>
              <a:off x="2133599" y="2631141"/>
              <a:ext cx="4876800" cy="1422400"/>
            </a:xfrm>
            <a:prstGeom prst="rect">
              <a:avLst/>
            </a:prstGeom>
          </p:spPr>
        </p:pic>
      </p:grpSp>
      <p:sp>
        <p:nvSpPr>
          <p:cNvPr id="25" name="Delay 29">
            <a:extLst>
              <a:ext uri="{FF2B5EF4-FFF2-40B4-BE49-F238E27FC236}">
                <a16:creationId xmlns:a16="http://schemas.microsoft.com/office/drawing/2014/main" id="{4B77A403-098A-4C5F-AC2B-86D9E0B90248}"/>
              </a:ext>
            </a:extLst>
          </p:cNvPr>
          <p:cNvSpPr/>
          <p:nvPr/>
        </p:nvSpPr>
        <p:spPr>
          <a:xfrm rot="16200000">
            <a:off x="4176776" y="4540153"/>
            <a:ext cx="777084" cy="731884"/>
          </a:xfrm>
          <a:prstGeom prst="flowChartDelay">
            <a:avLst/>
          </a:prstGeom>
          <a:solidFill>
            <a:srgbClr val="CD7B0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867C556-3024-4230-B3B8-289F50AA4745}"/>
              </a:ext>
            </a:extLst>
          </p:cNvPr>
          <p:cNvSpPr/>
          <p:nvPr/>
        </p:nvSpPr>
        <p:spPr>
          <a:xfrm>
            <a:off x="3869022" y="5295829"/>
            <a:ext cx="1407191" cy="219018"/>
          </a:xfrm>
          <a:prstGeom prst="rect">
            <a:avLst/>
          </a:prstGeom>
          <a:solidFill>
            <a:srgbClr val="CD7B0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91FB7F3-4952-4898-BF6E-A587D9AB3666}"/>
              </a:ext>
            </a:extLst>
          </p:cNvPr>
          <p:cNvSpPr/>
          <p:nvPr/>
        </p:nvSpPr>
        <p:spPr>
          <a:xfrm rot="16200000">
            <a:off x="4511882" y="4592660"/>
            <a:ext cx="124333" cy="124322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384269-B3D9-494D-AB32-2599B6D350A5}"/>
                  </a:ext>
                </a:extLst>
              </p:cNvPr>
              <p:cNvSpPr txBox="1"/>
              <p:nvPr/>
            </p:nvSpPr>
            <p:spPr>
              <a:xfrm>
                <a:off x="3168200" y="1007722"/>
                <a:ext cx="629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schemeClr val="tx1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384269-B3D9-494D-AB32-2599B6D35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200" y="1007722"/>
                <a:ext cx="629789" cy="523220"/>
              </a:xfrm>
              <a:prstGeom prst="rect">
                <a:avLst/>
              </a:prstGeom>
              <a:blipFill>
                <a:blip r:embed="rId8"/>
                <a:stretch>
                  <a:fillRect l="-12621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DCB8E7-03CF-4247-A9BC-7ECDF2E77776}"/>
                  </a:ext>
                </a:extLst>
              </p:cNvPr>
              <p:cNvSpPr txBox="1"/>
              <p:nvPr/>
            </p:nvSpPr>
            <p:spPr>
              <a:xfrm>
                <a:off x="3684484" y="1007722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2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DCB8E7-03CF-4247-A9BC-7ECDF2E77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484" y="1007722"/>
                <a:ext cx="785682" cy="523220"/>
              </a:xfrm>
              <a:prstGeom prst="rect">
                <a:avLst/>
              </a:prstGeom>
              <a:blipFill>
                <a:blip r:embed="rId9"/>
                <a:stretch>
                  <a:fillRect t="-10465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DBE4BE0-BEC6-4633-8ACC-4B0DEF843E4C}"/>
                  </a:ext>
                </a:extLst>
              </p:cNvPr>
              <p:cNvSpPr txBox="1"/>
              <p:nvPr/>
            </p:nvSpPr>
            <p:spPr>
              <a:xfrm>
                <a:off x="4356661" y="1007722"/>
                <a:ext cx="629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DBE4BE0-BEC6-4633-8ACC-4B0DEF843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661" y="1007722"/>
                <a:ext cx="62978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4A323844-646A-4E68-B2A9-F561981E2A43}"/>
              </a:ext>
            </a:extLst>
          </p:cNvPr>
          <p:cNvSpPr txBox="1"/>
          <p:nvPr/>
        </p:nvSpPr>
        <p:spPr>
          <a:xfrm>
            <a:off x="4872946" y="1007722"/>
            <a:ext cx="629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/>
              <a:t>10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241552-625B-4BE7-BBCE-BE93308441B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4509" b="23359"/>
          <a:stretch/>
        </p:blipFill>
        <p:spPr>
          <a:xfrm>
            <a:off x="1761196" y="3436168"/>
            <a:ext cx="1405916" cy="10355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DA2803-EF8D-4EE0-BB47-827ABB7FD3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3713" b="22867"/>
          <a:stretch/>
        </p:blipFill>
        <p:spPr>
          <a:xfrm>
            <a:off x="2153971" y="3707103"/>
            <a:ext cx="1405916" cy="1061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FE95DC-F674-49AA-9367-6A6CF0F2B0B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39" b="26899"/>
          <a:stretch/>
        </p:blipFill>
        <p:spPr>
          <a:xfrm>
            <a:off x="5537798" y="3350188"/>
            <a:ext cx="840972" cy="493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91ABFE-17E1-43CC-A292-832B460A222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7" b="27980"/>
          <a:stretch/>
        </p:blipFill>
        <p:spPr>
          <a:xfrm>
            <a:off x="5066215" y="3707103"/>
            <a:ext cx="840972" cy="4536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83C6AD-569F-4CE2-9497-906AD5F8FF0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9" b="27223"/>
          <a:stretch/>
        </p:blipFill>
        <p:spPr>
          <a:xfrm>
            <a:off x="5769570" y="3678054"/>
            <a:ext cx="840972" cy="4443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9B2F31-1E0C-4F63-B7DF-21E189383DC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36" b="28087"/>
          <a:stretch/>
        </p:blipFill>
        <p:spPr>
          <a:xfrm>
            <a:off x="5999654" y="3841594"/>
            <a:ext cx="840972" cy="4773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781203-6281-4C13-8E5B-DB50F43A1B0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9" b="27955"/>
          <a:stretch/>
        </p:blipFill>
        <p:spPr>
          <a:xfrm>
            <a:off x="6229737" y="3325030"/>
            <a:ext cx="840972" cy="4531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593F4BF-FDA7-4B95-92C1-5B4C43FD4E4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12" b="25290"/>
          <a:stretch/>
        </p:blipFill>
        <p:spPr>
          <a:xfrm>
            <a:off x="5237850" y="4033244"/>
            <a:ext cx="840972" cy="4443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8AEEA9-1539-4E46-B12D-CD8D3193E90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98" b="26204"/>
          <a:stretch/>
        </p:blipFill>
        <p:spPr>
          <a:xfrm>
            <a:off x="5453156" y="4249543"/>
            <a:ext cx="840972" cy="4443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E885D1-70B3-40DD-9B60-5A28F99147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5" b="26899"/>
          <a:stretch/>
        </p:blipFill>
        <p:spPr>
          <a:xfrm>
            <a:off x="6163750" y="4159302"/>
            <a:ext cx="840972" cy="4531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94C4FB6-99A4-42C0-A590-D8713C0C7132}"/>
                  </a:ext>
                </a:extLst>
              </p:cNvPr>
              <p:cNvSpPr txBox="1"/>
              <p:nvPr/>
            </p:nvSpPr>
            <p:spPr>
              <a:xfrm>
                <a:off x="3684484" y="1475086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2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94C4FB6-99A4-42C0-A590-D8713C0C7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484" y="1475086"/>
                <a:ext cx="785682" cy="523220"/>
              </a:xfrm>
              <a:prstGeom prst="rect">
                <a:avLst/>
              </a:prstGeom>
              <a:blipFill>
                <a:blip r:embed="rId13"/>
                <a:stretch>
                  <a:fillRect t="-11628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7F31576-069B-49DC-9FEF-5A46C7EE431F}"/>
                  </a:ext>
                </a:extLst>
              </p:cNvPr>
              <p:cNvSpPr txBox="1"/>
              <p:nvPr/>
            </p:nvSpPr>
            <p:spPr>
              <a:xfrm>
                <a:off x="4773551" y="1463905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2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7F31576-069B-49DC-9FEF-5A46C7EE4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551" y="1463905"/>
                <a:ext cx="785682" cy="523220"/>
              </a:xfrm>
              <a:prstGeom prst="rect">
                <a:avLst/>
              </a:prstGeom>
              <a:blipFill>
                <a:blip r:embed="rId14"/>
                <a:stretch>
                  <a:fillRect t="-10465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9924FEB-457B-4CB7-8CE1-30A80B7D6857}"/>
                  </a:ext>
                </a:extLst>
              </p:cNvPr>
              <p:cNvSpPr txBox="1"/>
              <p:nvPr/>
            </p:nvSpPr>
            <p:spPr>
              <a:xfrm>
                <a:off x="3839492" y="1859814"/>
                <a:ext cx="629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schemeClr val="tx1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9924FEB-457B-4CB7-8CE1-30A80B7D6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492" y="1859814"/>
                <a:ext cx="629789" cy="523220"/>
              </a:xfrm>
              <a:prstGeom prst="rect">
                <a:avLst/>
              </a:prstGeom>
              <a:blipFill>
                <a:blip r:embed="rId15"/>
                <a:stretch>
                  <a:fillRect l="-12621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EB6B040-2BC7-4525-8626-F24161AE15CB}"/>
                  </a:ext>
                </a:extLst>
              </p:cNvPr>
              <p:cNvSpPr txBox="1"/>
              <p:nvPr/>
            </p:nvSpPr>
            <p:spPr>
              <a:xfrm>
                <a:off x="4356661" y="1859814"/>
                <a:ext cx="629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EB6B040-2BC7-4525-8626-F24161AE1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661" y="1859814"/>
                <a:ext cx="62978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1A1042E4-AEE8-4F0D-A51B-C6CB9044CC31}"/>
              </a:ext>
            </a:extLst>
          </p:cNvPr>
          <p:cNvSpPr txBox="1"/>
          <p:nvPr/>
        </p:nvSpPr>
        <p:spPr>
          <a:xfrm>
            <a:off x="4872946" y="1859814"/>
            <a:ext cx="629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/>
              <a:t>8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DA55A1E-E62D-44F8-80B8-9EB912CCB44E}"/>
                  </a:ext>
                </a:extLst>
              </p:cNvPr>
              <p:cNvSpPr txBox="1"/>
              <p:nvPr/>
            </p:nvSpPr>
            <p:spPr>
              <a:xfrm>
                <a:off x="3684484" y="2359475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2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DA55A1E-E62D-44F8-80B8-9EB912CCB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484" y="2359475"/>
                <a:ext cx="785682" cy="523220"/>
              </a:xfrm>
              <a:prstGeom prst="rect">
                <a:avLst/>
              </a:prstGeom>
              <a:blipFill>
                <a:blip r:embed="rId16"/>
                <a:stretch>
                  <a:fillRect t="-10465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BEFCBF5-4F45-4112-A64D-0C29125B743A}"/>
                  </a:ext>
                </a:extLst>
              </p:cNvPr>
              <p:cNvSpPr txBox="1"/>
              <p:nvPr/>
            </p:nvSpPr>
            <p:spPr>
              <a:xfrm>
                <a:off x="4773551" y="2348294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2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BEFCBF5-4F45-4112-A64D-0C29125B7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551" y="2348294"/>
                <a:ext cx="785682" cy="523220"/>
              </a:xfrm>
              <a:prstGeom prst="rect">
                <a:avLst/>
              </a:prstGeom>
              <a:blipFill>
                <a:blip r:embed="rId17"/>
                <a:stretch>
                  <a:fillRect t="-10465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1872285-0666-4F26-9C5C-F3CEC0167E4F}"/>
                  </a:ext>
                </a:extLst>
              </p:cNvPr>
              <p:cNvSpPr txBox="1"/>
              <p:nvPr/>
            </p:nvSpPr>
            <p:spPr>
              <a:xfrm>
                <a:off x="3846147" y="2843400"/>
                <a:ext cx="629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1872285-0666-4F26-9C5C-F3CEC0167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147" y="2843400"/>
                <a:ext cx="629789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A7B55BD-EB21-4423-8D1B-72E2A10FB559}"/>
                  </a:ext>
                </a:extLst>
              </p:cNvPr>
              <p:cNvSpPr txBox="1"/>
              <p:nvPr/>
            </p:nvSpPr>
            <p:spPr>
              <a:xfrm>
                <a:off x="4363316" y="2843400"/>
                <a:ext cx="629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A7B55BD-EB21-4423-8D1B-72E2A10FB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316" y="2843400"/>
                <a:ext cx="629789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7410D2BF-28C8-45FD-A13E-11E425A10027}"/>
              </a:ext>
            </a:extLst>
          </p:cNvPr>
          <p:cNvSpPr txBox="1"/>
          <p:nvPr/>
        </p:nvSpPr>
        <p:spPr>
          <a:xfrm>
            <a:off x="4879601" y="2843400"/>
            <a:ext cx="629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/>
              <a:t>4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932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09531 -0.0418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01789 -0.0071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3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022E-16 L 0.04479 -0.0259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-129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05521 -0.0393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196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0.04601 -0.0034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" y="-18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224 -0.024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" y="-122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-0.00868 -0.0293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-148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00365 -0.036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390987"/>
              </p:ext>
            </p:extLst>
          </p:nvPr>
        </p:nvGraphicFramePr>
        <p:xfrm>
          <a:off x="2668547" y="1292679"/>
          <a:ext cx="2916115" cy="55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6115">
                  <a:extLst>
                    <a:ext uri="{9D8B030D-6E8A-4147-A177-3AD203B41FA5}">
                      <a16:colId xmlns:a16="http://schemas.microsoft.com/office/drawing/2014/main" val="835181878"/>
                    </a:ext>
                  </a:extLst>
                </a:gridCol>
              </a:tblGrid>
              <a:tr h="5553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786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1794901"/>
                  </p:ext>
                </p:extLst>
              </p:nvPr>
            </p:nvGraphicFramePr>
            <p:xfrm>
              <a:off x="2668547" y="1848060"/>
              <a:ext cx="1104899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04899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1794901"/>
                  </p:ext>
                </p:extLst>
              </p:nvPr>
            </p:nvGraphicFramePr>
            <p:xfrm>
              <a:off x="2668547" y="1848060"/>
              <a:ext cx="1104899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04899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39" t="-3261" r="-3279" b="-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719703"/>
              </p:ext>
            </p:extLst>
          </p:nvPr>
        </p:nvGraphicFramePr>
        <p:xfrm>
          <a:off x="4878345" y="1848060"/>
          <a:ext cx="706317" cy="55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317">
                  <a:extLst>
                    <a:ext uri="{9D8B030D-6E8A-4147-A177-3AD203B41FA5}">
                      <a16:colId xmlns:a16="http://schemas.microsoft.com/office/drawing/2014/main" val="835181878"/>
                    </a:ext>
                  </a:extLst>
                </a:gridCol>
              </a:tblGrid>
              <a:tr h="5553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5786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236293"/>
                  </p:ext>
                </p:extLst>
              </p:nvPr>
            </p:nvGraphicFramePr>
            <p:xfrm>
              <a:off x="3773446" y="1848059"/>
              <a:ext cx="1104899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04899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KG Primary Penmanship" panose="02000506000000020003" pitchFamily="2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236293"/>
                  </p:ext>
                </p:extLst>
              </p:nvPr>
            </p:nvGraphicFramePr>
            <p:xfrm>
              <a:off x="3773446" y="1848059"/>
              <a:ext cx="1104899" cy="5553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04899">
                      <a:extLst>
                        <a:ext uri="{9D8B030D-6E8A-4147-A177-3AD203B41FA5}">
                          <a16:colId xmlns:a16="http://schemas.microsoft.com/office/drawing/2014/main" val="835181878"/>
                        </a:ext>
                      </a:extLst>
                    </a:gridCol>
                  </a:tblGrid>
                  <a:tr h="555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198" t="-3261" r="-3297" b="-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457868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2" name="Straight Connector 21"/>
          <p:cNvCxnSpPr/>
          <p:nvPr/>
        </p:nvCxnSpPr>
        <p:spPr>
          <a:xfrm>
            <a:off x="4878345" y="625929"/>
            <a:ext cx="0" cy="244426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72938" y="625928"/>
            <a:ext cx="0" cy="244426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986137"/>
              </p:ext>
            </p:extLst>
          </p:nvPr>
        </p:nvGraphicFramePr>
        <p:xfrm>
          <a:off x="2668547" y="1292679"/>
          <a:ext cx="2211184" cy="55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1184">
                  <a:extLst>
                    <a:ext uri="{9D8B030D-6E8A-4147-A177-3AD203B41FA5}">
                      <a16:colId xmlns:a16="http://schemas.microsoft.com/office/drawing/2014/main" val="835181878"/>
                    </a:ext>
                  </a:extLst>
                </a:gridCol>
              </a:tblGrid>
              <a:tr h="5553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578681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500366"/>
              </p:ext>
            </p:extLst>
          </p:nvPr>
        </p:nvGraphicFramePr>
        <p:xfrm>
          <a:off x="4879730" y="1292676"/>
          <a:ext cx="704931" cy="555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4931">
                  <a:extLst>
                    <a:ext uri="{9D8B030D-6E8A-4147-A177-3AD203B41FA5}">
                      <a16:colId xmlns:a16="http://schemas.microsoft.com/office/drawing/2014/main" val="2550317127"/>
                    </a:ext>
                  </a:extLst>
                </a:gridCol>
              </a:tblGrid>
              <a:tr h="5553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5786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945850" y="3252408"/>
                <a:ext cx="2042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10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850" y="3252408"/>
                <a:ext cx="2042747" cy="523220"/>
              </a:xfrm>
              <a:prstGeom prst="rect">
                <a:avLst/>
              </a:prstGeom>
              <a:blipFill>
                <a:blip r:embed="rId7"/>
                <a:stretch>
                  <a:fillRect t="-11765" r="-896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773446" y="5250639"/>
                <a:ext cx="2042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4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446" y="5250639"/>
                <a:ext cx="2042747" cy="523220"/>
              </a:xfrm>
              <a:prstGeom prst="rect">
                <a:avLst/>
              </a:prstGeom>
              <a:blipFill>
                <a:blip r:embed="rId8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50626" y="4251524"/>
                <a:ext cx="2042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8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626" y="4251524"/>
                <a:ext cx="2042747" cy="523220"/>
              </a:xfrm>
              <a:prstGeom prst="rect">
                <a:avLst/>
              </a:prstGeom>
              <a:blipFill>
                <a:blip r:embed="rId9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7147117-0BB2-4240-B8E3-C14021D4DAD0}"/>
                  </a:ext>
                </a:extLst>
              </p:cNvPr>
              <p:cNvSpPr txBox="1"/>
              <p:nvPr/>
            </p:nvSpPr>
            <p:spPr>
              <a:xfrm>
                <a:off x="3319812" y="3751966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2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7147117-0BB2-4240-B8E3-C14021D4D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812" y="3751966"/>
                <a:ext cx="785682" cy="523220"/>
              </a:xfrm>
              <a:prstGeom prst="rect">
                <a:avLst/>
              </a:prstGeom>
              <a:blipFill>
                <a:blip r:embed="rId11"/>
                <a:stretch>
                  <a:fillRect t="-10465" r="-1093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F4DB364-D89E-406B-9D2E-D8553CC1CCA0}"/>
                  </a:ext>
                </a:extLst>
              </p:cNvPr>
              <p:cNvSpPr txBox="1"/>
              <p:nvPr/>
            </p:nvSpPr>
            <p:spPr>
              <a:xfrm>
                <a:off x="4203126" y="3751966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2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F4DB364-D89E-406B-9D2E-D8553CC1C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126" y="3751966"/>
                <a:ext cx="785682" cy="523220"/>
              </a:xfrm>
              <a:prstGeom prst="rect">
                <a:avLst/>
              </a:prstGeom>
              <a:blipFill>
                <a:blip r:embed="rId12"/>
                <a:stretch>
                  <a:fillRect t="-10465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71E4658-226E-4FD8-9A57-310C0507013B}"/>
                  </a:ext>
                </a:extLst>
              </p:cNvPr>
              <p:cNvSpPr txBox="1"/>
              <p:nvPr/>
            </p:nvSpPr>
            <p:spPr>
              <a:xfrm>
                <a:off x="3319812" y="4751082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2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71E4658-226E-4FD8-9A57-310C05070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812" y="4751082"/>
                <a:ext cx="785682" cy="523220"/>
              </a:xfrm>
              <a:prstGeom prst="rect">
                <a:avLst/>
              </a:prstGeom>
              <a:blipFill>
                <a:blip r:embed="rId13"/>
                <a:stretch>
                  <a:fillRect t="-10465" r="-1093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591ED8D-8309-4582-B7AF-761C0D0041A0}"/>
                  </a:ext>
                </a:extLst>
              </p:cNvPr>
              <p:cNvSpPr txBox="1"/>
              <p:nvPr/>
            </p:nvSpPr>
            <p:spPr>
              <a:xfrm>
                <a:off x="4203126" y="4751082"/>
                <a:ext cx="785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 2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591ED8D-8309-4582-B7AF-761C0D004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126" y="4751082"/>
                <a:ext cx="785682" cy="523220"/>
              </a:xfrm>
              <a:prstGeom prst="rect">
                <a:avLst/>
              </a:prstGeom>
              <a:blipFill>
                <a:blip r:embed="rId14"/>
                <a:stretch>
                  <a:fillRect t="-10465" r="-108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0979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16" grpId="0"/>
      <p:bldP spid="17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3.6|12.1|5.3|7.8|1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.1|3|3.1|1.1|4.7|3.2|1.7|1|12.2|2.1|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2|5|4.1|3.9|7.5|1|1.9|5.9|3.6|1.9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10.3|4.2|6.6|6.3|2.6|6.7|2.6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7.2|3.3|6.3|1.2|3.9|4.2|5.6|1.1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6.8|2|8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5.9|4|3.8|1.7|1.3|1.8|6.3|5.3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4.7|5.7|1.2|6.3|6.7|1.6|2|5.4|5.6|1.1|2.7|5.6|1.2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5.5|8.4|1.3|1.7|1.2|1.3|4.4|0.8|1.2|3.5|1.3|1.2|7.6|2.6|4.5|1.6|1.5|1.3|1.2|3.3|1.1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4.2|2.7|2.4|1.2|1.4|2.9|1.5|3.5|5.5|1|1|11.7|2.1|2.1|1.7|12.4|2|1|0.7|1.2|6.6|1.3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4.5|4.7|5|9.5|5.5|2.9|1.9|2.8|3.5|1.5|2.8|2|5.4|4.3|2.3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EE44AC-1347-40A2-9EA7-246B315034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  <ds:schemaRef ds:uri="522d4c35-b548-4432-90ae-af4376e1c4b4"/>
    <ds:schemaRef ds:uri="http://schemas.microsoft.com/office/infopath/2007/PartnerControls"/>
    <ds:schemaRef ds:uri="http://schemas.microsoft.com/office/2006/documentManagement/types"/>
    <ds:schemaRef ds:uri="cee99ee9-287b-4f9a-957c-ba5ae7375c9a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9961</TotalTime>
  <Words>590</Words>
  <Application>Microsoft Office PowerPoint</Application>
  <PresentationFormat>On-screen Show (4:3)</PresentationFormat>
  <Paragraphs>216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1 - 4 on the worksheet</vt:lpstr>
      <vt:lpstr>PowerPoint Presentation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Tanya Thompson</cp:lastModifiedBy>
  <cp:revision>427</cp:revision>
  <dcterms:created xsi:type="dcterms:W3CDTF">2019-07-05T11:02:13Z</dcterms:created>
  <dcterms:modified xsi:type="dcterms:W3CDTF">2021-02-06T08:14:00Z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