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32"/>
  </p:notesMasterIdLst>
  <p:sldIdLst>
    <p:sldId id="349" r:id="rId11"/>
    <p:sldId id="297" r:id="rId12"/>
    <p:sldId id="298" r:id="rId13"/>
    <p:sldId id="360" r:id="rId14"/>
    <p:sldId id="299" r:id="rId15"/>
    <p:sldId id="335" r:id="rId16"/>
    <p:sldId id="350" r:id="rId17"/>
    <p:sldId id="351" r:id="rId18"/>
    <p:sldId id="352" r:id="rId19"/>
    <p:sldId id="353" r:id="rId20"/>
    <p:sldId id="354" r:id="rId21"/>
    <p:sldId id="341" r:id="rId22"/>
    <p:sldId id="355" r:id="rId23"/>
    <p:sldId id="301" r:id="rId24"/>
    <p:sldId id="336" r:id="rId25"/>
    <p:sldId id="357" r:id="rId26"/>
    <p:sldId id="356" r:id="rId27"/>
    <p:sldId id="358" r:id="rId28"/>
    <p:sldId id="345" r:id="rId29"/>
    <p:sldId id="359" r:id="rId30"/>
    <p:sldId id="316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2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113" d="100"/>
          <a:sy n="113" d="100"/>
        </p:scale>
        <p:origin x="872" y="76"/>
      </p:cViewPr>
      <p:guideLst>
        <p:guide orient="horz" pos="2160"/>
        <p:guide pos="272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21" Type="http://schemas.openxmlformats.org/officeDocument/2006/relationships/slide" Target="slides/slide11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commentAuthors" Target="commentAuthors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viewProps" Target="viewProps.xml"/><Relationship Id="rId8" Type="http://schemas.openxmlformats.org/officeDocument/2006/relationships/slideMaster" Target="slideMasters/slideMaster5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F5952F79-E201-4D19-AB45-401B8F29BC60}"/>
    <pc:docChg chg="undo custSel modSld">
      <pc:chgData name="James Clegg" userId="c6df1435-7a36-4b38-be4d-16e68e91152f" providerId="ADAL" clId="{F5952F79-E201-4D19-AB45-401B8F29BC60}" dt="2021-01-13T09:39:04.104" v="74"/>
      <pc:docMkLst>
        <pc:docMk/>
      </pc:docMkLst>
      <pc:sldChg chg="modTransition">
        <pc:chgData name="James Clegg" userId="c6df1435-7a36-4b38-be4d-16e68e91152f" providerId="ADAL" clId="{F5952F79-E201-4D19-AB45-401B8F29BC60}" dt="2021-01-13T09:39:04.104" v="74"/>
        <pc:sldMkLst>
          <pc:docMk/>
          <pc:sldMk cId="861935487" sldId="297"/>
        </pc:sldMkLst>
      </pc:sldChg>
      <pc:sldChg chg="delSp modSp modTransition delAnim">
        <pc:chgData name="James Clegg" userId="c6df1435-7a36-4b38-be4d-16e68e91152f" providerId="ADAL" clId="{F5952F79-E201-4D19-AB45-401B8F29BC60}" dt="2021-01-13T09:39:04.104" v="74"/>
        <pc:sldMkLst>
          <pc:docMk/>
          <pc:sldMk cId="4128357408" sldId="298"/>
        </pc:sldMkLst>
        <pc:spChg chg="mod">
          <ac:chgData name="James Clegg" userId="c6df1435-7a36-4b38-be4d-16e68e91152f" providerId="ADAL" clId="{F5952F79-E201-4D19-AB45-401B8F29BC60}" dt="2021-01-13T09:36:39.217" v="19" actId="553"/>
          <ac:spMkLst>
            <pc:docMk/>
            <pc:sldMk cId="4128357408" sldId="298"/>
            <ac:spMk id="32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6:59.538" v="25" actId="553"/>
          <ac:spMkLst>
            <pc:docMk/>
            <pc:sldMk cId="4128357408" sldId="298"/>
            <ac:spMk id="33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6:31.867" v="18" actId="553"/>
          <ac:spMkLst>
            <pc:docMk/>
            <pc:sldMk cId="4128357408" sldId="298"/>
            <ac:spMk id="34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7:12.335" v="28" actId="553"/>
          <ac:spMkLst>
            <pc:docMk/>
            <pc:sldMk cId="4128357408" sldId="298"/>
            <ac:spMk id="38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7:08.845" v="27" actId="553"/>
          <ac:spMkLst>
            <pc:docMk/>
            <pc:sldMk cId="4128357408" sldId="298"/>
            <ac:spMk id="39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6:45.039" v="22" actId="553"/>
          <ac:spMkLst>
            <pc:docMk/>
            <pc:sldMk cId="4128357408" sldId="298"/>
            <ac:spMk id="44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7:04.351" v="26" actId="553"/>
          <ac:spMkLst>
            <pc:docMk/>
            <pc:sldMk cId="4128357408" sldId="298"/>
            <ac:spMk id="45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7:32.096" v="41" actId="1038"/>
          <ac:spMkLst>
            <pc:docMk/>
            <pc:sldMk cId="4128357408" sldId="298"/>
            <ac:spMk id="46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6:54.014" v="24" actId="553"/>
          <ac:spMkLst>
            <pc:docMk/>
            <pc:sldMk cId="4128357408" sldId="298"/>
            <ac:spMk id="47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6:39.217" v="19" actId="553"/>
          <ac:spMkLst>
            <pc:docMk/>
            <pc:sldMk cId="4128357408" sldId="298"/>
            <ac:spMk id="49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6:59.538" v="25" actId="553"/>
          <ac:spMkLst>
            <pc:docMk/>
            <pc:sldMk cId="4128357408" sldId="298"/>
            <ac:spMk id="50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6:31.867" v="18" actId="553"/>
          <ac:spMkLst>
            <pc:docMk/>
            <pc:sldMk cId="4128357408" sldId="298"/>
            <ac:spMk id="51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6:45.039" v="22" actId="553"/>
          <ac:spMkLst>
            <pc:docMk/>
            <pc:sldMk cId="4128357408" sldId="298"/>
            <ac:spMk id="52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7:04.351" v="26" actId="553"/>
          <ac:spMkLst>
            <pc:docMk/>
            <pc:sldMk cId="4128357408" sldId="298"/>
            <ac:spMk id="68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7:32.096" v="41" actId="1038"/>
          <ac:spMkLst>
            <pc:docMk/>
            <pc:sldMk cId="4128357408" sldId="298"/>
            <ac:spMk id="69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6:54.014" v="24" actId="553"/>
          <ac:spMkLst>
            <pc:docMk/>
            <pc:sldMk cId="4128357408" sldId="298"/>
            <ac:spMk id="70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7:12.335" v="28" actId="553"/>
          <ac:spMkLst>
            <pc:docMk/>
            <pc:sldMk cId="4128357408" sldId="298"/>
            <ac:spMk id="71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7:08.845" v="27" actId="553"/>
          <ac:spMkLst>
            <pc:docMk/>
            <pc:sldMk cId="4128357408" sldId="298"/>
            <ac:spMk id="72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6:39.217" v="19" actId="553"/>
          <ac:spMkLst>
            <pc:docMk/>
            <pc:sldMk cId="4128357408" sldId="298"/>
            <ac:spMk id="73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6:59.538" v="25" actId="553"/>
          <ac:spMkLst>
            <pc:docMk/>
            <pc:sldMk cId="4128357408" sldId="298"/>
            <ac:spMk id="74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6:31.867" v="18" actId="553"/>
          <ac:spMkLst>
            <pc:docMk/>
            <pc:sldMk cId="4128357408" sldId="298"/>
            <ac:spMk id="75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6:45.039" v="22" actId="553"/>
          <ac:spMkLst>
            <pc:docMk/>
            <pc:sldMk cId="4128357408" sldId="298"/>
            <ac:spMk id="76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7:04.351" v="26" actId="553"/>
          <ac:spMkLst>
            <pc:docMk/>
            <pc:sldMk cId="4128357408" sldId="298"/>
            <ac:spMk id="77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7:32.096" v="41" actId="1038"/>
          <ac:spMkLst>
            <pc:docMk/>
            <pc:sldMk cId="4128357408" sldId="298"/>
            <ac:spMk id="78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6:54.014" v="24" actId="553"/>
          <ac:spMkLst>
            <pc:docMk/>
            <pc:sldMk cId="4128357408" sldId="298"/>
            <ac:spMk id="79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6:39.217" v="19" actId="553"/>
          <ac:spMkLst>
            <pc:docMk/>
            <pc:sldMk cId="4128357408" sldId="298"/>
            <ac:spMk id="80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6:59.538" v="25" actId="553"/>
          <ac:spMkLst>
            <pc:docMk/>
            <pc:sldMk cId="4128357408" sldId="298"/>
            <ac:spMk id="81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6:31.867" v="18" actId="553"/>
          <ac:spMkLst>
            <pc:docMk/>
            <pc:sldMk cId="4128357408" sldId="298"/>
            <ac:spMk id="82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6:45.039" v="22" actId="553"/>
          <ac:spMkLst>
            <pc:docMk/>
            <pc:sldMk cId="4128357408" sldId="298"/>
            <ac:spMk id="83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7:04.351" v="26" actId="553"/>
          <ac:spMkLst>
            <pc:docMk/>
            <pc:sldMk cId="4128357408" sldId="298"/>
            <ac:spMk id="84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7:32.096" v="41" actId="1038"/>
          <ac:spMkLst>
            <pc:docMk/>
            <pc:sldMk cId="4128357408" sldId="298"/>
            <ac:spMk id="85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6:54.014" v="24" actId="553"/>
          <ac:spMkLst>
            <pc:docMk/>
            <pc:sldMk cId="4128357408" sldId="298"/>
            <ac:spMk id="86" creationId="{00000000-0000-0000-0000-000000000000}"/>
          </ac:spMkLst>
        </pc:spChg>
        <pc:picChg chg="del">
          <ac:chgData name="James Clegg" userId="c6df1435-7a36-4b38-be4d-16e68e91152f" providerId="ADAL" clId="{F5952F79-E201-4D19-AB45-401B8F29BC60}" dt="2021-01-13T09:35:24.902" v="0" actId="478"/>
          <ac:picMkLst>
            <pc:docMk/>
            <pc:sldMk cId="4128357408" sldId="298"/>
            <ac:picMk id="3" creationId="{00000000-0000-0000-0000-000000000000}"/>
          </ac:picMkLst>
        </pc:picChg>
      </pc:sldChg>
      <pc:sldChg chg="modTransition">
        <pc:chgData name="James Clegg" userId="c6df1435-7a36-4b38-be4d-16e68e91152f" providerId="ADAL" clId="{F5952F79-E201-4D19-AB45-401B8F29BC60}" dt="2021-01-13T09:39:04.104" v="74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F5952F79-E201-4D19-AB45-401B8F29BC60}" dt="2021-01-13T09:39:04.104" v="74"/>
        <pc:sldMkLst>
          <pc:docMk/>
          <pc:sldMk cId="3782242679" sldId="301"/>
        </pc:sldMkLst>
        <pc:picChg chg="del">
          <ac:chgData name="James Clegg" userId="c6df1435-7a36-4b38-be4d-16e68e91152f" providerId="ADAL" clId="{F5952F79-E201-4D19-AB45-401B8F29BC60}" dt="2021-01-13T09:36:00.228" v="10" actId="478"/>
          <ac:picMkLst>
            <pc:docMk/>
            <pc:sldMk cId="3782242679" sldId="301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5952F79-E201-4D19-AB45-401B8F29BC60}" dt="2021-01-13T09:39:04.104" v="74"/>
        <pc:sldMkLst>
          <pc:docMk/>
          <pc:sldMk cId="292426147" sldId="316"/>
        </pc:sldMkLst>
        <pc:picChg chg="del">
          <ac:chgData name="James Clegg" userId="c6df1435-7a36-4b38-be4d-16e68e91152f" providerId="ADAL" clId="{F5952F79-E201-4D19-AB45-401B8F29BC60}" dt="2021-01-13T09:36:19.089" v="17" actId="478"/>
          <ac:picMkLst>
            <pc:docMk/>
            <pc:sldMk cId="292426147" sldId="316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5952F79-E201-4D19-AB45-401B8F29BC60}" dt="2021-01-13T09:39:04.104" v="74"/>
        <pc:sldMkLst>
          <pc:docMk/>
          <pc:sldMk cId="1709793811" sldId="335"/>
        </pc:sldMkLst>
        <pc:picChg chg="del">
          <ac:chgData name="James Clegg" userId="c6df1435-7a36-4b38-be4d-16e68e91152f" providerId="ADAL" clId="{F5952F79-E201-4D19-AB45-401B8F29BC60}" dt="2021-01-13T09:35:32.611" v="2" actId="478"/>
          <ac:picMkLst>
            <pc:docMk/>
            <pc:sldMk cId="1709793811" sldId="335"/>
            <ac:picMk id="10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5952F79-E201-4D19-AB45-401B8F29BC60}" dt="2021-01-13T09:39:04.104" v="74"/>
        <pc:sldMkLst>
          <pc:docMk/>
          <pc:sldMk cId="2295867270" sldId="336"/>
        </pc:sldMkLst>
        <pc:picChg chg="del">
          <ac:chgData name="James Clegg" userId="c6df1435-7a36-4b38-be4d-16e68e91152f" providerId="ADAL" clId="{F5952F79-E201-4D19-AB45-401B8F29BC60}" dt="2021-01-13T09:36:03" v="11" actId="478"/>
          <ac:picMkLst>
            <pc:docMk/>
            <pc:sldMk cId="2295867270" sldId="336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5952F79-E201-4D19-AB45-401B8F29BC60}" dt="2021-01-13T09:39:04.104" v="74"/>
        <pc:sldMkLst>
          <pc:docMk/>
          <pc:sldMk cId="590292821" sldId="341"/>
        </pc:sldMkLst>
        <pc:picChg chg="del">
          <ac:chgData name="James Clegg" userId="c6df1435-7a36-4b38-be4d-16e68e91152f" providerId="ADAL" clId="{F5952F79-E201-4D19-AB45-401B8F29BC60}" dt="2021-01-13T09:35:54.299" v="8" actId="478"/>
          <ac:picMkLst>
            <pc:docMk/>
            <pc:sldMk cId="590292821" sldId="341"/>
            <ac:picMk id="10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5952F79-E201-4D19-AB45-401B8F29BC60}" dt="2021-01-13T09:39:04.104" v="74"/>
        <pc:sldMkLst>
          <pc:docMk/>
          <pc:sldMk cId="1920001842" sldId="345"/>
        </pc:sldMkLst>
        <pc:picChg chg="del">
          <ac:chgData name="James Clegg" userId="c6df1435-7a36-4b38-be4d-16e68e91152f" providerId="ADAL" clId="{F5952F79-E201-4D19-AB45-401B8F29BC60}" dt="2021-01-13T09:36:13.853" v="15" actId="478"/>
          <ac:picMkLst>
            <pc:docMk/>
            <pc:sldMk cId="1920001842" sldId="345"/>
            <ac:picMk id="13" creationId="{00000000-0000-0000-0000-000000000000}"/>
          </ac:picMkLst>
        </pc:picChg>
      </pc:sldChg>
      <pc:sldChg chg="modTransition">
        <pc:chgData name="James Clegg" userId="c6df1435-7a36-4b38-be4d-16e68e91152f" providerId="ADAL" clId="{F5952F79-E201-4D19-AB45-401B8F29BC60}" dt="2021-01-13T09:39:04.104" v="74"/>
        <pc:sldMkLst>
          <pc:docMk/>
          <pc:sldMk cId="3316179094" sldId="349"/>
        </pc:sldMkLst>
      </pc:sldChg>
      <pc:sldChg chg="delSp modTransition delAnim">
        <pc:chgData name="James Clegg" userId="c6df1435-7a36-4b38-be4d-16e68e91152f" providerId="ADAL" clId="{F5952F79-E201-4D19-AB45-401B8F29BC60}" dt="2021-01-13T09:39:04.104" v="74"/>
        <pc:sldMkLst>
          <pc:docMk/>
          <pc:sldMk cId="3231573367" sldId="350"/>
        </pc:sldMkLst>
        <pc:picChg chg="del">
          <ac:chgData name="James Clegg" userId="c6df1435-7a36-4b38-be4d-16e68e91152f" providerId="ADAL" clId="{F5952F79-E201-4D19-AB45-401B8F29BC60}" dt="2021-01-13T09:35:35.363" v="3" actId="478"/>
          <ac:picMkLst>
            <pc:docMk/>
            <pc:sldMk cId="3231573367" sldId="350"/>
            <ac:picMk id="11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5952F79-E201-4D19-AB45-401B8F29BC60}" dt="2021-01-13T09:39:04.104" v="74"/>
        <pc:sldMkLst>
          <pc:docMk/>
          <pc:sldMk cId="1465924856" sldId="351"/>
        </pc:sldMkLst>
        <pc:picChg chg="del">
          <ac:chgData name="James Clegg" userId="c6df1435-7a36-4b38-be4d-16e68e91152f" providerId="ADAL" clId="{F5952F79-E201-4D19-AB45-401B8F29BC60}" dt="2021-01-13T09:35:41.421" v="4" actId="478"/>
          <ac:picMkLst>
            <pc:docMk/>
            <pc:sldMk cId="1465924856" sldId="351"/>
            <ac:picMk id="19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5952F79-E201-4D19-AB45-401B8F29BC60}" dt="2021-01-13T09:39:04.104" v="74"/>
        <pc:sldMkLst>
          <pc:docMk/>
          <pc:sldMk cId="1704937254" sldId="352"/>
        </pc:sldMkLst>
        <pc:picChg chg="del">
          <ac:chgData name="James Clegg" userId="c6df1435-7a36-4b38-be4d-16e68e91152f" providerId="ADAL" clId="{F5952F79-E201-4D19-AB45-401B8F29BC60}" dt="2021-01-13T09:35:44.203" v="5" actId="478"/>
          <ac:picMkLst>
            <pc:docMk/>
            <pc:sldMk cId="1704937254" sldId="352"/>
            <ac:picMk id="27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5952F79-E201-4D19-AB45-401B8F29BC60}" dt="2021-01-13T09:39:04.104" v="74"/>
        <pc:sldMkLst>
          <pc:docMk/>
          <pc:sldMk cId="896063204" sldId="353"/>
        </pc:sldMkLst>
        <pc:picChg chg="del">
          <ac:chgData name="James Clegg" userId="c6df1435-7a36-4b38-be4d-16e68e91152f" providerId="ADAL" clId="{F5952F79-E201-4D19-AB45-401B8F29BC60}" dt="2021-01-13T09:35:46.566" v="6" actId="478"/>
          <ac:picMkLst>
            <pc:docMk/>
            <pc:sldMk cId="896063204" sldId="353"/>
            <ac:picMk id="3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5952F79-E201-4D19-AB45-401B8F29BC60}" dt="2021-01-13T09:39:04.104" v="74"/>
        <pc:sldMkLst>
          <pc:docMk/>
          <pc:sldMk cId="170328122" sldId="354"/>
        </pc:sldMkLst>
        <pc:picChg chg="del">
          <ac:chgData name="James Clegg" userId="c6df1435-7a36-4b38-be4d-16e68e91152f" providerId="ADAL" clId="{F5952F79-E201-4D19-AB45-401B8F29BC60}" dt="2021-01-13T09:35:51.316" v="7" actId="478"/>
          <ac:picMkLst>
            <pc:docMk/>
            <pc:sldMk cId="170328122" sldId="354"/>
            <ac:picMk id="20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5952F79-E201-4D19-AB45-401B8F29BC60}" dt="2021-01-13T09:39:04.104" v="74"/>
        <pc:sldMkLst>
          <pc:docMk/>
          <pc:sldMk cId="1357926808" sldId="355"/>
        </pc:sldMkLst>
        <pc:picChg chg="del">
          <ac:chgData name="James Clegg" userId="c6df1435-7a36-4b38-be4d-16e68e91152f" providerId="ADAL" clId="{F5952F79-E201-4D19-AB45-401B8F29BC60}" dt="2021-01-13T09:35:57.378" v="9" actId="478"/>
          <ac:picMkLst>
            <pc:docMk/>
            <pc:sldMk cId="1357926808" sldId="355"/>
            <ac:picMk id="30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5952F79-E201-4D19-AB45-401B8F29BC60}" dt="2021-01-13T09:39:04.104" v="74"/>
        <pc:sldMkLst>
          <pc:docMk/>
          <pc:sldMk cId="1889710891" sldId="356"/>
        </pc:sldMkLst>
        <pc:picChg chg="del">
          <ac:chgData name="James Clegg" userId="c6df1435-7a36-4b38-be4d-16e68e91152f" providerId="ADAL" clId="{F5952F79-E201-4D19-AB45-401B8F29BC60}" dt="2021-01-13T09:36:08.875" v="13" actId="478"/>
          <ac:picMkLst>
            <pc:docMk/>
            <pc:sldMk cId="1889710891" sldId="356"/>
            <ac:picMk id="2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5952F79-E201-4D19-AB45-401B8F29BC60}" dt="2021-01-13T09:39:04.104" v="74"/>
        <pc:sldMkLst>
          <pc:docMk/>
          <pc:sldMk cId="3355839656" sldId="357"/>
        </pc:sldMkLst>
        <pc:picChg chg="del">
          <ac:chgData name="James Clegg" userId="c6df1435-7a36-4b38-be4d-16e68e91152f" providerId="ADAL" clId="{F5952F79-E201-4D19-AB45-401B8F29BC60}" dt="2021-01-13T09:36:05.548" v="12" actId="478"/>
          <ac:picMkLst>
            <pc:docMk/>
            <pc:sldMk cId="3355839656" sldId="357"/>
            <ac:picMk id="18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5952F79-E201-4D19-AB45-401B8F29BC60}" dt="2021-01-13T09:39:04.104" v="74"/>
        <pc:sldMkLst>
          <pc:docMk/>
          <pc:sldMk cId="3330194438" sldId="358"/>
        </pc:sldMkLst>
        <pc:picChg chg="del">
          <ac:chgData name="James Clegg" userId="c6df1435-7a36-4b38-be4d-16e68e91152f" providerId="ADAL" clId="{F5952F79-E201-4D19-AB45-401B8F29BC60}" dt="2021-01-13T09:36:11.068" v="14" actId="478"/>
          <ac:picMkLst>
            <pc:docMk/>
            <pc:sldMk cId="3330194438" sldId="358"/>
            <ac:picMk id="1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F5952F79-E201-4D19-AB45-401B8F29BC60}" dt="2021-01-13T09:39:04.104" v="74"/>
        <pc:sldMkLst>
          <pc:docMk/>
          <pc:sldMk cId="3361637374" sldId="359"/>
        </pc:sldMkLst>
        <pc:picChg chg="del">
          <ac:chgData name="James Clegg" userId="c6df1435-7a36-4b38-be4d-16e68e91152f" providerId="ADAL" clId="{F5952F79-E201-4D19-AB45-401B8F29BC60}" dt="2021-01-13T09:36:16.113" v="16" actId="478"/>
          <ac:picMkLst>
            <pc:docMk/>
            <pc:sldMk cId="3361637374" sldId="359"/>
            <ac:picMk id="3" creationId="{00000000-0000-0000-0000-000000000000}"/>
          </ac:picMkLst>
        </pc:picChg>
      </pc:sldChg>
      <pc:sldChg chg="delSp modSp modTransition delAnim">
        <pc:chgData name="James Clegg" userId="c6df1435-7a36-4b38-be4d-16e68e91152f" providerId="ADAL" clId="{F5952F79-E201-4D19-AB45-401B8F29BC60}" dt="2021-01-13T09:39:04.104" v="74"/>
        <pc:sldMkLst>
          <pc:docMk/>
          <pc:sldMk cId="1131387539" sldId="360"/>
        </pc:sldMkLst>
        <pc:spChg chg="mod">
          <ac:chgData name="James Clegg" userId="c6df1435-7a36-4b38-be4d-16e68e91152f" providerId="ADAL" clId="{F5952F79-E201-4D19-AB45-401B8F29BC60}" dt="2021-01-13T09:38:38.005" v="60" actId="553"/>
          <ac:spMkLst>
            <pc:docMk/>
            <pc:sldMk cId="1131387539" sldId="360"/>
            <ac:spMk id="2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04.124" v="43" actId="553"/>
          <ac:spMkLst>
            <pc:docMk/>
            <pc:sldMk cId="1131387539" sldId="360"/>
            <ac:spMk id="32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29.304" v="58" actId="553"/>
          <ac:spMkLst>
            <pc:docMk/>
            <pc:sldMk cId="1131387539" sldId="360"/>
            <ac:spMk id="33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7:59.624" v="42" actId="553"/>
          <ac:spMkLst>
            <pc:docMk/>
            <pc:sldMk cId="1131387539" sldId="360"/>
            <ac:spMk id="34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48.959" v="63" actId="553"/>
          <ac:spMkLst>
            <pc:docMk/>
            <pc:sldMk cId="1131387539" sldId="360"/>
            <ac:spMk id="38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45.285" v="62" actId="553"/>
          <ac:spMkLst>
            <pc:docMk/>
            <pc:sldMk cId="1131387539" sldId="360"/>
            <ac:spMk id="39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08.576" v="44" actId="553"/>
          <ac:spMkLst>
            <pc:docMk/>
            <pc:sldMk cId="1131387539" sldId="360"/>
            <ac:spMk id="44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41.100" v="61" actId="553"/>
          <ac:spMkLst>
            <pc:docMk/>
            <pc:sldMk cId="1131387539" sldId="360"/>
            <ac:spMk id="45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18.382" v="55" actId="1038"/>
          <ac:spMkLst>
            <pc:docMk/>
            <pc:sldMk cId="1131387539" sldId="360"/>
            <ac:spMk id="46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24.183" v="56" actId="553"/>
          <ac:spMkLst>
            <pc:docMk/>
            <pc:sldMk cId="1131387539" sldId="360"/>
            <ac:spMk id="47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04.124" v="43" actId="553"/>
          <ac:spMkLst>
            <pc:docMk/>
            <pc:sldMk cId="1131387539" sldId="360"/>
            <ac:spMk id="49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29.304" v="58" actId="553"/>
          <ac:spMkLst>
            <pc:docMk/>
            <pc:sldMk cId="1131387539" sldId="360"/>
            <ac:spMk id="50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7:59.624" v="42" actId="553"/>
          <ac:spMkLst>
            <pc:docMk/>
            <pc:sldMk cId="1131387539" sldId="360"/>
            <ac:spMk id="51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08.576" v="44" actId="553"/>
          <ac:spMkLst>
            <pc:docMk/>
            <pc:sldMk cId="1131387539" sldId="360"/>
            <ac:spMk id="52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52.892" v="73" actId="1038"/>
          <ac:spMkLst>
            <pc:docMk/>
            <pc:sldMk cId="1131387539" sldId="360"/>
            <ac:spMk id="54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52.892" v="73" actId="1038"/>
          <ac:spMkLst>
            <pc:docMk/>
            <pc:sldMk cId="1131387539" sldId="360"/>
            <ac:spMk id="55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41.100" v="61" actId="553"/>
          <ac:spMkLst>
            <pc:docMk/>
            <pc:sldMk cId="1131387539" sldId="360"/>
            <ac:spMk id="68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18.382" v="55" actId="1038"/>
          <ac:spMkLst>
            <pc:docMk/>
            <pc:sldMk cId="1131387539" sldId="360"/>
            <ac:spMk id="69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24.183" v="56" actId="553"/>
          <ac:spMkLst>
            <pc:docMk/>
            <pc:sldMk cId="1131387539" sldId="360"/>
            <ac:spMk id="70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48.959" v="63" actId="553"/>
          <ac:spMkLst>
            <pc:docMk/>
            <pc:sldMk cId="1131387539" sldId="360"/>
            <ac:spMk id="71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45.285" v="62" actId="553"/>
          <ac:spMkLst>
            <pc:docMk/>
            <pc:sldMk cId="1131387539" sldId="360"/>
            <ac:spMk id="72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04.124" v="43" actId="553"/>
          <ac:spMkLst>
            <pc:docMk/>
            <pc:sldMk cId="1131387539" sldId="360"/>
            <ac:spMk id="73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29.304" v="58" actId="553"/>
          <ac:spMkLst>
            <pc:docMk/>
            <pc:sldMk cId="1131387539" sldId="360"/>
            <ac:spMk id="74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7:59.624" v="42" actId="553"/>
          <ac:spMkLst>
            <pc:docMk/>
            <pc:sldMk cId="1131387539" sldId="360"/>
            <ac:spMk id="75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08.576" v="44" actId="553"/>
          <ac:spMkLst>
            <pc:docMk/>
            <pc:sldMk cId="1131387539" sldId="360"/>
            <ac:spMk id="76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41.100" v="61" actId="553"/>
          <ac:spMkLst>
            <pc:docMk/>
            <pc:sldMk cId="1131387539" sldId="360"/>
            <ac:spMk id="77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18.382" v="55" actId="1038"/>
          <ac:spMkLst>
            <pc:docMk/>
            <pc:sldMk cId="1131387539" sldId="360"/>
            <ac:spMk id="78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24.183" v="56" actId="553"/>
          <ac:spMkLst>
            <pc:docMk/>
            <pc:sldMk cId="1131387539" sldId="360"/>
            <ac:spMk id="79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04.124" v="43" actId="553"/>
          <ac:spMkLst>
            <pc:docMk/>
            <pc:sldMk cId="1131387539" sldId="360"/>
            <ac:spMk id="80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29.304" v="58" actId="553"/>
          <ac:spMkLst>
            <pc:docMk/>
            <pc:sldMk cId="1131387539" sldId="360"/>
            <ac:spMk id="81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7:59.624" v="42" actId="553"/>
          <ac:spMkLst>
            <pc:docMk/>
            <pc:sldMk cId="1131387539" sldId="360"/>
            <ac:spMk id="82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08.576" v="44" actId="553"/>
          <ac:spMkLst>
            <pc:docMk/>
            <pc:sldMk cId="1131387539" sldId="360"/>
            <ac:spMk id="83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41.100" v="61" actId="553"/>
          <ac:spMkLst>
            <pc:docMk/>
            <pc:sldMk cId="1131387539" sldId="360"/>
            <ac:spMk id="84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18.382" v="55" actId="1038"/>
          <ac:spMkLst>
            <pc:docMk/>
            <pc:sldMk cId="1131387539" sldId="360"/>
            <ac:spMk id="85" creationId="{00000000-0000-0000-0000-000000000000}"/>
          </ac:spMkLst>
        </pc:spChg>
        <pc:spChg chg="mod">
          <ac:chgData name="James Clegg" userId="c6df1435-7a36-4b38-be4d-16e68e91152f" providerId="ADAL" clId="{F5952F79-E201-4D19-AB45-401B8F29BC60}" dt="2021-01-13T09:38:24.183" v="56" actId="553"/>
          <ac:spMkLst>
            <pc:docMk/>
            <pc:sldMk cId="1131387539" sldId="360"/>
            <ac:spMk id="86" creationId="{00000000-0000-0000-0000-000000000000}"/>
          </ac:spMkLst>
        </pc:spChg>
        <pc:picChg chg="del">
          <ac:chgData name="James Clegg" userId="c6df1435-7a36-4b38-be4d-16e68e91152f" providerId="ADAL" clId="{F5952F79-E201-4D19-AB45-401B8F29BC60}" dt="2021-01-13T09:35:27.277" v="1" actId="478"/>
          <ac:picMkLst>
            <pc:docMk/>
            <pc:sldMk cId="1131387539" sldId="360"/>
            <ac:picMk id="4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13/01/2021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13/01/2021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29.png"/><Relationship Id="rId7" Type="http://schemas.openxmlformats.org/officeDocument/2006/relationships/image" Target="../media/image4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4" Type="http://schemas.openxmlformats.org/officeDocument/2006/relationships/image" Target="../media/image30.png"/><Relationship Id="rId9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29.png"/><Relationship Id="rId7" Type="http://schemas.openxmlformats.org/officeDocument/2006/relationships/image" Target="../media/image4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4" Type="http://schemas.openxmlformats.org/officeDocument/2006/relationships/image" Target="../media/image30.png"/><Relationship Id="rId9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7" Type="http://schemas.openxmlformats.org/officeDocument/2006/relationships/image" Target="../media/image3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29.png"/><Relationship Id="rId11" Type="http://schemas.openxmlformats.org/officeDocument/2006/relationships/image" Target="../media/image48.png"/><Relationship Id="rId5" Type="http://schemas.openxmlformats.org/officeDocument/2006/relationships/image" Target="../media/image45.png"/><Relationship Id="rId10" Type="http://schemas.openxmlformats.org/officeDocument/2006/relationships/image" Target="../media/image47.png"/><Relationship Id="rId9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10" Type="http://schemas.openxmlformats.org/officeDocument/2006/relationships/image" Target="../media/image52.png"/><Relationship Id="rId9" Type="http://schemas.openxmlformats.org/officeDocument/2006/relationships/image" Target="../media/image5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10" Type="http://schemas.openxmlformats.org/officeDocument/2006/relationships/image" Target="../media/image57.png"/><Relationship Id="rId9" Type="http://schemas.openxmlformats.org/officeDocument/2006/relationships/image" Target="../media/image5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7" Type="http://schemas.openxmlformats.org/officeDocument/2006/relationships/image" Target="../media/image6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Relationship Id="rId6" Type="http://schemas.openxmlformats.org/officeDocument/2006/relationships/image" Target="../media/image59.png"/><Relationship Id="rId11" Type="http://schemas.openxmlformats.org/officeDocument/2006/relationships/image" Target="../media/image62.png"/><Relationship Id="rId5" Type="http://schemas.openxmlformats.org/officeDocument/2006/relationships/image" Target="../media/image58.png"/><Relationship Id="rId10" Type="http://schemas.openxmlformats.org/officeDocument/2006/relationships/image" Target="../media/image61.png"/><Relationship Id="rId9" Type="http://schemas.openxmlformats.org/officeDocument/2006/relationships/image" Target="../media/image3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7" Type="http://schemas.openxmlformats.org/officeDocument/2006/relationships/image" Target="../media/image6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Relationship Id="rId6" Type="http://schemas.openxmlformats.org/officeDocument/2006/relationships/image" Target="../media/image64.png"/><Relationship Id="rId11" Type="http://schemas.openxmlformats.org/officeDocument/2006/relationships/image" Target="../media/image18.png"/><Relationship Id="rId5" Type="http://schemas.openxmlformats.org/officeDocument/2006/relationships/image" Target="../media/image63.png"/><Relationship Id="rId10" Type="http://schemas.openxmlformats.org/officeDocument/2006/relationships/image" Target="../media/image68.png"/><Relationship Id="rId9" Type="http://schemas.openxmlformats.org/officeDocument/2006/relationships/image" Target="../media/image67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7" Type="http://schemas.openxmlformats.org/officeDocument/2006/relationships/image" Target="../media/image7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Relationship Id="rId6" Type="http://schemas.openxmlformats.org/officeDocument/2006/relationships/image" Target="../media/image70.png"/><Relationship Id="rId5" Type="http://schemas.openxmlformats.org/officeDocument/2006/relationships/image" Target="../media/image6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7" Type="http://schemas.openxmlformats.org/officeDocument/2006/relationships/image" Target="../media/image3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4.xml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9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7" Type="http://schemas.openxmlformats.org/officeDocument/2006/relationships/image" Target="../media/image3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5.xml"/><Relationship Id="rId6" Type="http://schemas.openxmlformats.org/officeDocument/2006/relationships/image" Target="../media/image74.png"/><Relationship Id="rId11" Type="http://schemas.openxmlformats.org/officeDocument/2006/relationships/image" Target="../media/image79.png"/><Relationship Id="rId5" Type="http://schemas.openxmlformats.org/officeDocument/2006/relationships/image" Target="../media/image73.png"/><Relationship Id="rId10" Type="http://schemas.openxmlformats.org/officeDocument/2006/relationships/image" Target="../media/image78.png"/><Relationship Id="rId9" Type="http://schemas.openxmlformats.org/officeDocument/2006/relationships/image" Target="../media/image7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18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9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3" Type="http://schemas.openxmlformats.org/officeDocument/2006/relationships/image" Target="../media/image29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11" Type="http://schemas.openxmlformats.org/officeDocument/2006/relationships/image" Target="../media/image36.png"/><Relationship Id="rId15" Type="http://schemas.openxmlformats.org/officeDocument/2006/relationships/image" Target="../media/image40.png"/><Relationship Id="rId10" Type="http://schemas.openxmlformats.org/officeDocument/2006/relationships/image" Target="../media/image35.png"/><Relationship Id="rId4" Type="http://schemas.openxmlformats.org/officeDocument/2006/relationships/image" Target="../media/image30.png"/><Relationship Id="rId9" Type="http://schemas.openxmlformats.org/officeDocument/2006/relationships/image" Target="../media/image34.png"/><Relationship Id="rId14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5308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179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32080" y="1392280"/>
            <a:ext cx="6512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How could you write these as expressions?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17" y="2864264"/>
            <a:ext cx="637056" cy="90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485" y="3009705"/>
            <a:ext cx="469433" cy="6950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373" y="2864264"/>
            <a:ext cx="637056" cy="90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052" y="3009705"/>
            <a:ext cx="469433" cy="69500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9918" y="3009705"/>
            <a:ext cx="469433" cy="6950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998" y="2676438"/>
            <a:ext cx="637056" cy="90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0054" y="2186430"/>
            <a:ext cx="469433" cy="6950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337" y="3414992"/>
            <a:ext cx="637056" cy="900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4227" y="2881434"/>
            <a:ext cx="469433" cy="69500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1259" y="2924377"/>
            <a:ext cx="469433" cy="69500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500" y="2237224"/>
            <a:ext cx="637056" cy="900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0921" y="3271879"/>
            <a:ext cx="637056" cy="9000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274" y="2186430"/>
            <a:ext cx="469433" cy="69500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788" y="3576438"/>
            <a:ext cx="469433" cy="69500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931797" y="3904210"/>
                <a:ext cx="223388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3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797" y="3904210"/>
                <a:ext cx="2233887" cy="523220"/>
              </a:xfrm>
              <a:prstGeom prst="rect">
                <a:avLst/>
              </a:prstGeom>
              <a:blipFill>
                <a:blip r:embed="rId7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166716" y="3976940"/>
                <a:ext cx="223388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5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6716" y="3976940"/>
                <a:ext cx="2233887" cy="523220"/>
              </a:xfrm>
              <a:prstGeom prst="rect">
                <a:avLst/>
              </a:prstGeom>
              <a:blipFill>
                <a:blip r:embed="rId8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0096" y="2794084"/>
            <a:ext cx="637056" cy="9000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4195" y="2805046"/>
            <a:ext cx="637056" cy="9000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337" y="2812283"/>
            <a:ext cx="637056" cy="9000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7869" y="2812283"/>
            <a:ext cx="637056" cy="9000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512" y="3023236"/>
            <a:ext cx="469433" cy="69500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284" y="3025350"/>
            <a:ext cx="469433" cy="69500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841" y="3025350"/>
            <a:ext cx="469433" cy="69500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1613" y="3027464"/>
            <a:ext cx="469433" cy="69500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5601" y="3025350"/>
            <a:ext cx="469433" cy="695004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45979" y="548663"/>
            <a:ext cx="747045" cy="74704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5748823" y="69135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606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767" y="2244362"/>
            <a:ext cx="637056" cy="90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702" y="2397799"/>
            <a:ext cx="469433" cy="69500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48906" y="3142798"/>
                <a:ext cx="223388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3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8906" y="3142798"/>
                <a:ext cx="2233887" cy="523220"/>
              </a:xfrm>
              <a:prstGeom prst="rect">
                <a:avLst/>
              </a:prstGeom>
              <a:blipFill>
                <a:blip r:embed="rId7"/>
                <a:stretch>
                  <a:fillRect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260686" y="1418758"/>
            <a:ext cx="65129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How could you represent these expressions?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0877" y="2244362"/>
            <a:ext cx="637056" cy="90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988" y="2237771"/>
            <a:ext cx="637056" cy="90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604" y="2397799"/>
            <a:ext cx="469433" cy="6950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389" y="2397799"/>
            <a:ext cx="469433" cy="69500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321502" y="4714964"/>
                <a:ext cx="223388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b="0" dirty="0"/>
                  <a:t>4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1502" y="4714964"/>
                <a:ext cx="2233887" cy="523220"/>
              </a:xfrm>
              <a:prstGeom prst="rect">
                <a:avLst/>
              </a:prstGeom>
              <a:blipFill>
                <a:blip r:embed="rId8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810" y="4080194"/>
            <a:ext cx="469433" cy="69500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712" y="4080194"/>
            <a:ext cx="469433" cy="69500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497" y="4080194"/>
            <a:ext cx="469433" cy="69500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565" y="4086729"/>
            <a:ext cx="469433" cy="69500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1903" y="3947134"/>
            <a:ext cx="637056" cy="9000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45979" y="548663"/>
            <a:ext cx="747045" cy="74704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748823" y="69135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328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232954" y="454483"/>
            <a:ext cx="8632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Simplify the expression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3409178" y="968750"/>
                <a:ext cx="223388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b="0" dirty="0"/>
                  <a:t>3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4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2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GB" sz="2800" i="1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9178" y="968750"/>
                <a:ext cx="2233887" cy="523220"/>
              </a:xfrm>
              <a:prstGeom prst="rect">
                <a:avLst/>
              </a:prstGeom>
              <a:blipFill>
                <a:blip r:embed="rId5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8" name="Picture 5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885" y="1526673"/>
            <a:ext cx="637056" cy="900000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995" y="1526673"/>
            <a:ext cx="637056" cy="90000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106" y="1520082"/>
            <a:ext cx="637056" cy="900000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488" y="1703535"/>
            <a:ext cx="469433" cy="695004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390" y="1703535"/>
            <a:ext cx="469433" cy="695004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175" y="1703535"/>
            <a:ext cx="469433" cy="695004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243" y="1710070"/>
            <a:ext cx="469433" cy="695004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1168" y="1570853"/>
            <a:ext cx="637056" cy="900000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278" y="1566038"/>
            <a:ext cx="637056" cy="900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3485774" y="2508883"/>
                <a:ext cx="223388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b="0" dirty="0"/>
                  <a:t>5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4 </a:t>
                </a:r>
                <a:endParaRPr lang="en-GB" sz="2800" i="1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5774" y="2508883"/>
                <a:ext cx="2233887" cy="523220"/>
              </a:xfrm>
              <a:prstGeom prst="rect">
                <a:avLst/>
              </a:prstGeom>
              <a:blipFill>
                <a:blip r:embed="rId8"/>
                <a:stretch>
                  <a:fillRect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9" name="Picture 6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45979" y="5275878"/>
            <a:ext cx="747045" cy="747045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5748823" y="541856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3485774" y="3468561"/>
                <a:ext cx="223388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6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1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3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GB" sz="2800" i="1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5774" y="3468561"/>
                <a:ext cx="2233887" cy="523220"/>
              </a:xfrm>
              <a:prstGeom prst="rect">
                <a:avLst/>
              </a:prstGeom>
              <a:blipFill>
                <a:blip r:embed="rId10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3284792" y="4538583"/>
                <a:ext cx="2635851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2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7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800" i="1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i="1" dirty="0"/>
                  <a:t> </a:t>
                </a:r>
                <a:r>
                  <a:rPr lang="en-GB" sz="2800" dirty="0"/>
                  <a:t>1</a:t>
                </a:r>
                <a:r>
                  <a:rPr lang="en-GB" sz="2800" i="1" dirty="0"/>
                  <a:t> 	</a:t>
                </a: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792" y="4538583"/>
                <a:ext cx="2635851" cy="954107"/>
              </a:xfrm>
              <a:prstGeom prst="rect">
                <a:avLst/>
              </a:prstGeom>
              <a:blipFill>
                <a:blip r:embed="rId11"/>
                <a:stretch>
                  <a:fillRect l="-694" t="-6410" r="-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590292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 L -0.25 0 " pathEditMode="relative" rAng="0" ptsTypes="AA">
                                      <p:cBhvr>
                                        <p:cTn id="5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07407E-6 L -0.25 4.07407E-6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07407E-6 L 0.13385 0.00093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84" y="46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7407E-6 L 0.13351 -4.07407E-6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67" y="0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07407E-6 L 0.13282 -4.07407E-6 " pathEditMode="relative" rAng="0" ptsTypes="AA">
                                      <p:cBhvr>
                                        <p:cTn id="6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32" y="0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5.55112E-17 L 0.12847 -0.00139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24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70" grpId="0"/>
      <p:bldP spid="71" grpId="0"/>
      <p:bldP spid="7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104441" y="646984"/>
                <a:ext cx="223388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6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1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3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GB" sz="2800" i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4441" y="646984"/>
                <a:ext cx="2233887" cy="523220"/>
              </a:xfrm>
              <a:prstGeom prst="rect">
                <a:avLst/>
              </a:prstGeom>
              <a:blipFill>
                <a:blip r:embed="rId5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28928" y="3199355"/>
                <a:ext cx="2635851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2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7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800" i="1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i="1" dirty="0"/>
                  <a:t> </a:t>
                </a:r>
                <a:r>
                  <a:rPr lang="en-GB" sz="2800" dirty="0"/>
                  <a:t>1</a:t>
                </a:r>
                <a:r>
                  <a:rPr lang="en-GB" sz="2800" i="1" dirty="0"/>
                  <a:t> 	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8928" y="3199355"/>
                <a:ext cx="2635851" cy="954107"/>
              </a:xfrm>
              <a:prstGeom prst="rect">
                <a:avLst/>
              </a:prstGeom>
              <a:blipFill>
                <a:blip r:embed="rId6"/>
                <a:stretch>
                  <a:fillRect l="-694" t="-6410" r="-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413" y="1526673"/>
            <a:ext cx="637056" cy="90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2523" y="1526673"/>
            <a:ext cx="637056" cy="90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2634" y="1520082"/>
            <a:ext cx="637056" cy="90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761" y="1533264"/>
            <a:ext cx="637056" cy="900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6871" y="1533264"/>
            <a:ext cx="637056" cy="90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982" y="1526673"/>
            <a:ext cx="637056" cy="900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904" y="1767213"/>
            <a:ext cx="469433" cy="695004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 flipH="1">
            <a:off x="5196982" y="1526673"/>
            <a:ext cx="637056" cy="8934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513816" y="1469605"/>
            <a:ext cx="637056" cy="8934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846382" y="1476196"/>
            <a:ext cx="637056" cy="8934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242601" y="1708472"/>
                <a:ext cx="223388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3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1</a:t>
                </a:r>
                <a:endParaRPr lang="en-GB" sz="2800" i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2601" y="1708472"/>
                <a:ext cx="2233887" cy="523220"/>
              </a:xfrm>
              <a:prstGeom prst="rect">
                <a:avLst/>
              </a:prstGeom>
              <a:blipFill>
                <a:blip r:embed="rId9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0831" y="3815656"/>
            <a:ext cx="637056" cy="9000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941" y="3815656"/>
            <a:ext cx="637056" cy="9000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271" y="4014117"/>
            <a:ext cx="469433" cy="69500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173" y="4014117"/>
            <a:ext cx="469433" cy="69500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958" y="4014117"/>
            <a:ext cx="469433" cy="69500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3026" y="4020652"/>
            <a:ext cx="469433" cy="69500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8337" y="4014117"/>
            <a:ext cx="469433" cy="69500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453" y="4024213"/>
            <a:ext cx="469433" cy="69500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8328" y="4034309"/>
            <a:ext cx="469433" cy="69500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6751" y="3894654"/>
            <a:ext cx="637056" cy="900000"/>
          </a:xfrm>
          <a:prstGeom prst="rect">
            <a:avLst/>
          </a:prstGeom>
        </p:spPr>
      </p:pic>
      <p:cxnSp>
        <p:nvCxnSpPr>
          <p:cNvPr id="27" name="Straight Connector 26"/>
          <p:cNvCxnSpPr/>
          <p:nvPr/>
        </p:nvCxnSpPr>
        <p:spPr>
          <a:xfrm flipH="1">
            <a:off x="5288460" y="3859110"/>
            <a:ext cx="637056" cy="8934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339055" y="4044204"/>
                <a:ext cx="263585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3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6 </a:t>
                </a:r>
                <a:r>
                  <a:rPr lang="en-GB" sz="2800" i="1" dirty="0"/>
                  <a:t>	</a:t>
                </a: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9055" y="4044204"/>
                <a:ext cx="2635851" cy="523220"/>
              </a:xfrm>
              <a:prstGeom prst="rect">
                <a:avLst/>
              </a:prstGeom>
              <a:blipFill>
                <a:blip r:embed="rId10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357926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-0.54549 -0.01111 " pathEditMode="relative" rAng="0" ptsTypes="AA">
                                      <p:cBhvr>
                                        <p:cTn id="1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74" y="-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3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6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5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1 - 3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ight Arrow 23"/>
          <p:cNvSpPr/>
          <p:nvPr/>
        </p:nvSpPr>
        <p:spPr>
          <a:xfrm>
            <a:off x="2968703" y="2676950"/>
            <a:ext cx="580293" cy="4484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3618089" y="1771343"/>
                <a:ext cx="1336189" cy="2259623"/>
              </a:xfrm>
              <a:prstGeom prst="rect">
                <a:avLst/>
              </a:prstGeom>
              <a:ln w="381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ln w="3175">
                          <a:solidFill>
                            <a:schemeClr val="tx1"/>
                          </a:solidFill>
                        </a:ln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ln w="3175">
                      <a:solidFill>
                        <a:schemeClr val="tx1"/>
                      </a:solidFill>
                    </a:ln>
                  </a:rPr>
                  <a:t> 2</a:t>
                </a: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8089" y="1771343"/>
                <a:ext cx="1336189" cy="225962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38100"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ight Arrow 25"/>
          <p:cNvSpPr/>
          <p:nvPr/>
        </p:nvSpPr>
        <p:spPr>
          <a:xfrm>
            <a:off x="5023371" y="2677810"/>
            <a:ext cx="580293" cy="4484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1783309" y="2026102"/>
                <a:ext cx="1116301" cy="1750103"/>
              </a:xfrm>
              <a:prstGeom prst="rect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0" i="1" smtClean="0">
                          <a:ln w="38100">
                            <a:noFill/>
                          </a:ln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>
                  <a:ln w="38100">
                    <a:noFill/>
                  </a:ln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3309" y="2026102"/>
                <a:ext cx="1116301" cy="175010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3810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27"/>
          <p:cNvSpPr/>
          <p:nvPr/>
        </p:nvSpPr>
        <p:spPr>
          <a:xfrm>
            <a:off x="5672757" y="2026102"/>
            <a:ext cx="1116301" cy="1750103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13407" y="1478955"/>
            <a:ext cx="11862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Input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509775" y="1454581"/>
            <a:ext cx="1442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Output</a:t>
            </a: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501" y="2451153"/>
            <a:ext cx="637056" cy="900000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5087" y="2160877"/>
            <a:ext cx="637056" cy="900000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708" y="2708025"/>
            <a:ext cx="637056" cy="900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5662430" y="2026101"/>
                <a:ext cx="1116301" cy="1750103"/>
              </a:xfrm>
              <a:prstGeom prst="rect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n w="38100">
                            <a:noFill/>
                          </a:ln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800" b="0" i="1" smtClean="0">
                          <a:ln w="38100">
                            <a:noFill/>
                          </a:ln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>
                  <a:ln w="38100">
                    <a:noFill/>
                  </a:ln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2430" y="2026101"/>
                <a:ext cx="1116301" cy="175010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729080" y="4386710"/>
                <a:ext cx="36621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i="1" dirty="0"/>
                  <a:t> </a:t>
                </a:r>
                <a:r>
                  <a:rPr lang="en-GB" sz="2400" dirty="0"/>
                  <a:t>multiplied by 2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2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400" i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9080" y="4386710"/>
                <a:ext cx="3662156" cy="461665"/>
              </a:xfrm>
              <a:prstGeom prst="rect">
                <a:avLst/>
              </a:prstGeom>
              <a:blipFill>
                <a:blip r:embed="rId9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3289883" y="4941386"/>
                <a:ext cx="36621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Double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2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400" i="1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9883" y="4941386"/>
                <a:ext cx="3662156" cy="461665"/>
              </a:xfrm>
              <a:prstGeom prst="rect">
                <a:avLst/>
              </a:prstGeom>
              <a:blipFill>
                <a:blip r:embed="rId10"/>
                <a:stretch>
                  <a:fillRect l="-2667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29586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3" grpId="0"/>
      <p:bldP spid="5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3025308" y="1845281"/>
            <a:ext cx="580293" cy="4484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674694" y="939674"/>
                <a:ext cx="1336189" cy="2259623"/>
              </a:xfrm>
              <a:prstGeom prst="rect">
                <a:avLst/>
              </a:prstGeom>
              <a:ln w="381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ln w="3175">
                          <a:solidFill>
                            <a:schemeClr val="tx1"/>
                          </a:solidFill>
                        </a:ln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n w="3175">
                      <a:solidFill>
                        <a:schemeClr val="tx1"/>
                      </a:solidFill>
                    </a:ln>
                  </a:rPr>
                  <a:t> 4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4694" y="939674"/>
                <a:ext cx="1336189" cy="225962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38100"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ight Arrow 4"/>
          <p:cNvSpPr/>
          <p:nvPr/>
        </p:nvSpPr>
        <p:spPr>
          <a:xfrm>
            <a:off x="5079976" y="1846141"/>
            <a:ext cx="580293" cy="4484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839914" y="1194433"/>
                <a:ext cx="1116301" cy="1750103"/>
              </a:xfrm>
              <a:prstGeom prst="rect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0" i="1" smtClean="0">
                          <a:ln w="38100">
                            <a:noFill/>
                          </a:ln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>
                  <a:ln w="38100">
                    <a:noFill/>
                  </a:ln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9914" y="1194433"/>
                <a:ext cx="1116301" cy="175010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3810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5729362" y="1194433"/>
            <a:ext cx="1116301" cy="1750103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70012" y="647286"/>
            <a:ext cx="11862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Input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94410" y="647285"/>
            <a:ext cx="1555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Output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729362" y="1194432"/>
                <a:ext cx="1116301" cy="1750103"/>
              </a:xfrm>
              <a:prstGeom prst="rect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ln w="38100">
                          <a:noFill/>
                        </a:ln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800" dirty="0">
                    <a:ln w="38100">
                      <a:noFill/>
                    </a:ln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n w="38100">
                          <a:noFill/>
                        </a:ln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ln w="38100">
                      <a:noFill/>
                    </a:ln>
                  </a:rPr>
                  <a:t> 4</a:t>
                </a: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9362" y="1194432"/>
                <a:ext cx="1116301" cy="1750103"/>
              </a:xfrm>
              <a:prstGeom prst="rect">
                <a:avLst/>
              </a:prstGeom>
              <a:blipFill>
                <a:blip r:embed="rId7"/>
                <a:stretch>
                  <a:fillRect r="-3175"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536" y="2960793"/>
            <a:ext cx="637056" cy="900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411" y="3192762"/>
            <a:ext cx="469433" cy="69500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313" y="3192762"/>
            <a:ext cx="469433" cy="69500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098" y="3192762"/>
            <a:ext cx="469433" cy="69500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166" y="3199297"/>
            <a:ext cx="469433" cy="69500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105952" y="4239168"/>
                <a:ext cx="36621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i="1" dirty="0"/>
                  <a:t> </a:t>
                </a:r>
                <a:r>
                  <a:rPr lang="en-GB" sz="2400" dirty="0"/>
                  <a:t>add 4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i="1" dirty="0"/>
                  <a:t>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i="1" dirty="0"/>
                  <a:t> </a:t>
                </a:r>
                <a:r>
                  <a:rPr lang="en-GB" sz="2400" dirty="0"/>
                  <a:t>4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5952" y="4239168"/>
                <a:ext cx="3662156" cy="461665"/>
              </a:xfrm>
              <a:prstGeom prst="rect">
                <a:avLst/>
              </a:prstGeom>
              <a:blipFill>
                <a:blip r:embed="rId10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783758" y="4909655"/>
                <a:ext cx="36621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0" dirty="0"/>
                  <a:t>4 more than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i="1" dirty="0"/>
                  <a:t> </a:t>
                </a:r>
                <a:r>
                  <a:rPr lang="en-GB" sz="2400" dirty="0"/>
                  <a:t>is</a:t>
                </a:r>
                <a:r>
                  <a:rPr lang="en-GB" sz="2400" i="1" dirty="0"/>
                  <a:t>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i="1" dirty="0"/>
                  <a:t>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i="1" dirty="0"/>
                  <a:t> </a:t>
                </a:r>
                <a:r>
                  <a:rPr lang="en-GB" sz="2400" dirty="0"/>
                  <a:t>4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3758" y="4909655"/>
                <a:ext cx="3662156" cy="461665"/>
              </a:xfrm>
              <a:prstGeom prst="rect">
                <a:avLst/>
              </a:prstGeom>
              <a:blipFill>
                <a:blip r:embed="rId11"/>
                <a:stretch>
                  <a:fillRect l="-2667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35583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3025308" y="1845281"/>
            <a:ext cx="580293" cy="4484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674694" y="939674"/>
                <a:ext cx="1336189" cy="2259623"/>
              </a:xfrm>
              <a:prstGeom prst="rect">
                <a:avLst/>
              </a:prstGeom>
              <a:ln w="381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ln w="3175">
                          <a:solidFill>
                            <a:schemeClr val="tx1"/>
                          </a:solidFill>
                        </a:ln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ln w="3175">
                      <a:solidFill>
                        <a:schemeClr val="tx1"/>
                      </a:solidFill>
                    </a:ln>
                  </a:rPr>
                  <a:t> 2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4694" y="939674"/>
                <a:ext cx="1336189" cy="225962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38100"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ight Arrow 4"/>
          <p:cNvSpPr/>
          <p:nvPr/>
        </p:nvSpPr>
        <p:spPr>
          <a:xfrm>
            <a:off x="5079976" y="1846141"/>
            <a:ext cx="580293" cy="4484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839914" y="1194433"/>
                <a:ext cx="1116301" cy="1750103"/>
              </a:xfrm>
              <a:prstGeom prst="rect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0" i="1" smtClean="0">
                          <a:ln w="38100">
                            <a:noFill/>
                          </a:ln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800" b="0" i="1" smtClean="0">
                          <a:ln w="38100">
                            <a:noFill/>
                          </a:ln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>
                  <a:ln w="38100">
                    <a:noFill/>
                  </a:ln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9914" y="1194433"/>
                <a:ext cx="1116301" cy="175010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3810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5729362" y="1194433"/>
            <a:ext cx="1116301" cy="1750103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70012" y="647286"/>
            <a:ext cx="11862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Input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94410" y="647285"/>
            <a:ext cx="1555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Output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729362" y="1194432"/>
                <a:ext cx="1116301" cy="1750103"/>
              </a:xfrm>
              <a:prstGeom prst="rect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n w="38100">
                            <a:noFill/>
                          </a:ln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>
                  <a:ln w="38100">
                    <a:noFill/>
                  </a:ln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9362" y="1194432"/>
                <a:ext cx="1116301" cy="175010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ight Arrow 11"/>
          <p:cNvSpPr/>
          <p:nvPr/>
        </p:nvSpPr>
        <p:spPr>
          <a:xfrm>
            <a:off x="3025308" y="4397292"/>
            <a:ext cx="580293" cy="4484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674694" y="3491685"/>
                <a:ext cx="1336189" cy="2259623"/>
              </a:xfrm>
              <a:prstGeom prst="rect">
                <a:avLst/>
              </a:prstGeom>
              <a:ln w="381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ln w="3175">
                          <a:solidFill>
                            <a:schemeClr val="tx1"/>
                          </a:solidFill>
                        </a:ln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ln w="3175">
                      <a:solidFill>
                        <a:schemeClr val="tx1"/>
                      </a:solidFill>
                    </a:ln>
                  </a:rPr>
                  <a:t> 4</a:t>
                </a: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4694" y="3491685"/>
                <a:ext cx="1336189" cy="225962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38100"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ight Arrow 13"/>
          <p:cNvSpPr/>
          <p:nvPr/>
        </p:nvSpPr>
        <p:spPr>
          <a:xfrm>
            <a:off x="5079976" y="4398152"/>
            <a:ext cx="580293" cy="4484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839914" y="3746444"/>
                <a:ext cx="1116301" cy="1750103"/>
              </a:xfrm>
              <a:prstGeom prst="rect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0" i="1" smtClean="0">
                          <a:ln w="38100">
                            <a:noFill/>
                          </a:ln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2800" b="0" i="1" smtClean="0">
                          <a:ln w="38100">
                            <a:noFill/>
                          </a:ln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>
                  <a:ln w="38100">
                    <a:noFill/>
                  </a:ln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9914" y="3746444"/>
                <a:ext cx="1116301" cy="175010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3810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5729362" y="3746444"/>
            <a:ext cx="1116301" cy="1750103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70012" y="3199297"/>
            <a:ext cx="11862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Input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694410" y="3161667"/>
            <a:ext cx="1346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Output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5729362" y="3746443"/>
                <a:ext cx="1116301" cy="1750103"/>
              </a:xfrm>
              <a:prstGeom prst="rect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n w="38100">
                            <a:noFill/>
                          </a:ln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800" b="0" i="1" dirty="0" smtClean="0">
                          <a:ln w="38100">
                            <a:noFill/>
                          </a:ln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>
                  <a:ln w="38100">
                    <a:noFill/>
                  </a:ln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9362" y="3746443"/>
                <a:ext cx="1116301" cy="175010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2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445979" y="5299485"/>
            <a:ext cx="747045" cy="74704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748823" y="544217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9710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9" grpId="0" animBg="1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3032203" y="2056456"/>
            <a:ext cx="580293" cy="4484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681589" y="1150849"/>
                <a:ext cx="1336189" cy="2259623"/>
              </a:xfrm>
              <a:prstGeom prst="rect">
                <a:avLst/>
              </a:prstGeom>
              <a:ln w="381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ln w="3175">
                          <a:solidFill>
                            <a:schemeClr val="tx1"/>
                          </a:solidFill>
                        </a:ln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ln w="3175">
                      <a:solidFill>
                        <a:schemeClr val="tx1"/>
                      </a:solidFill>
                    </a:ln>
                  </a:rPr>
                  <a:t> 2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1589" y="1150849"/>
                <a:ext cx="1336189" cy="225962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38100"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ight Arrow 4"/>
          <p:cNvSpPr/>
          <p:nvPr/>
        </p:nvSpPr>
        <p:spPr>
          <a:xfrm>
            <a:off x="5086871" y="2057316"/>
            <a:ext cx="580293" cy="4484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846809" y="1405608"/>
                <a:ext cx="1116301" cy="1750103"/>
              </a:xfrm>
              <a:prstGeom prst="rect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0" i="1" smtClean="0">
                          <a:ln w="38100">
                            <a:noFill/>
                          </a:ln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>
                  <a:ln w="38100">
                    <a:noFill/>
                  </a:ln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6809" y="1405608"/>
                <a:ext cx="1116301" cy="175010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3810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5736257" y="1405608"/>
            <a:ext cx="1116301" cy="1750103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dirty="0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76907" y="858461"/>
            <a:ext cx="11862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Input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01305" y="858460"/>
            <a:ext cx="1417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Output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736257" y="1405607"/>
                <a:ext cx="1116301" cy="1750103"/>
              </a:xfrm>
              <a:prstGeom prst="rect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0" i="1" smtClean="0">
                              <a:ln w="38100">
                                <a:noFill/>
                              </a:ln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n w="38100">
                                <a:noFill/>
                              </a:ln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2800" b="0" i="1" smtClean="0">
                              <a:ln w="38100">
                                <a:noFill/>
                              </a:ln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800" dirty="0">
                  <a:ln w="38100">
                    <a:noFill/>
                  </a:ln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6257" y="1405607"/>
                <a:ext cx="1116301" cy="175010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948157" y="3863629"/>
                <a:ext cx="3662156" cy="5845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i="1" dirty="0"/>
                  <a:t> </a:t>
                </a:r>
                <a:r>
                  <a:rPr lang="en-GB" sz="2400" dirty="0"/>
                  <a:t>divided by 2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dirty="0" smtClean="0"/>
                          <m:t>2</m:t>
                        </m:r>
                      </m:den>
                    </m:f>
                  </m:oMath>
                </a14:m>
                <a:r>
                  <a:rPr lang="en-GB" sz="2400" dirty="0"/>
                  <a:t>   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8157" y="3863629"/>
                <a:ext cx="3662156" cy="584584"/>
              </a:xfrm>
              <a:prstGeom prst="rect">
                <a:avLst/>
              </a:prstGeom>
              <a:blipFill>
                <a:blip r:embed="rId8"/>
                <a:stretch>
                  <a:fillRect b="-104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330194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734134" y="467287"/>
            <a:ext cx="72080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Write an algebraic expression to represent the perimeter of the rectangle.</a:t>
            </a:r>
          </a:p>
        </p:txBody>
      </p:sp>
      <p:sp>
        <p:nvSpPr>
          <p:cNvPr id="6" name="Rectangle 5"/>
          <p:cNvSpPr/>
          <p:nvPr/>
        </p:nvSpPr>
        <p:spPr>
          <a:xfrm>
            <a:off x="2745486" y="2164720"/>
            <a:ext cx="3185379" cy="16673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745486" y="1985554"/>
            <a:ext cx="3185379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6083265" y="2164720"/>
            <a:ext cx="0" cy="1667372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089110" y="1532527"/>
                <a:ext cx="49812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9110" y="1532527"/>
                <a:ext cx="498129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046253" y="2758043"/>
                <a:ext cx="49812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6253" y="2758043"/>
                <a:ext cx="498129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" name="Picture 5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92475" y="4585239"/>
            <a:ext cx="973642" cy="68290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ounded Rectangular Callout 11"/>
              <p:cNvSpPr/>
              <p:nvPr/>
            </p:nvSpPr>
            <p:spPr>
              <a:xfrm>
                <a:off x="2079169" y="4589790"/>
                <a:ext cx="5764789" cy="439586"/>
              </a:xfrm>
              <a:prstGeom prst="wedgeRoundRectCallout">
                <a:avLst>
                  <a:gd name="adj1" fmla="val -55468"/>
                  <a:gd name="adj2" fmla="val 50613"/>
                  <a:gd name="adj3" fmla="val 16667"/>
                </a:avLst>
              </a:prstGeom>
              <a:noFill/>
              <a:ln w="1905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dirty="0">
                    <a:solidFill>
                      <a:schemeClr val="tx1"/>
                    </a:solidFill>
                  </a:rPr>
                  <a:t>I think the expression is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ounded Rectangular Callout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9169" y="4589790"/>
                <a:ext cx="5764789" cy="439586"/>
              </a:xfrm>
              <a:prstGeom prst="wedgeRoundRectCallout">
                <a:avLst>
                  <a:gd name="adj1" fmla="val -55468"/>
                  <a:gd name="adj2" fmla="val 50613"/>
                  <a:gd name="adj3" fmla="val 16667"/>
                </a:avLst>
              </a:prstGeom>
              <a:blipFill>
                <a:blip r:embed="rId8"/>
                <a:stretch>
                  <a:fillRect t="-11538" b="-24359"/>
                </a:stretch>
              </a:blipFill>
              <a:ln w="19050"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2" name="Picture 5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45979" y="5299485"/>
            <a:ext cx="747045" cy="747045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5748823" y="544217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2000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734134" y="467287"/>
            <a:ext cx="72080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Write an algebraic expression to represent the perimeter of the rectangle.</a:t>
            </a:r>
          </a:p>
        </p:txBody>
      </p:sp>
      <p:sp>
        <p:nvSpPr>
          <p:cNvPr id="6" name="Rectangle 5"/>
          <p:cNvSpPr/>
          <p:nvPr/>
        </p:nvSpPr>
        <p:spPr>
          <a:xfrm>
            <a:off x="2745486" y="2164720"/>
            <a:ext cx="3185379" cy="16673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745486" y="1985554"/>
            <a:ext cx="3185379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6083265" y="2164720"/>
            <a:ext cx="0" cy="1667372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089110" y="1532527"/>
                <a:ext cx="49812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9110" y="1532527"/>
                <a:ext cx="498129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046253" y="2758043"/>
                <a:ext cx="49812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6253" y="2758043"/>
                <a:ext cx="498129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" name="Picture 5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92475" y="4585239"/>
            <a:ext cx="973642" cy="68290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ounded Rectangular Callout 11"/>
              <p:cNvSpPr/>
              <p:nvPr/>
            </p:nvSpPr>
            <p:spPr>
              <a:xfrm>
                <a:off x="2079169" y="4589790"/>
                <a:ext cx="5764789" cy="439586"/>
              </a:xfrm>
              <a:prstGeom prst="wedgeRoundRectCallout">
                <a:avLst>
                  <a:gd name="adj1" fmla="val -55468"/>
                  <a:gd name="adj2" fmla="val 50613"/>
                  <a:gd name="adj3" fmla="val 16667"/>
                </a:avLst>
              </a:prstGeom>
              <a:noFill/>
              <a:ln w="1905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dirty="0">
                    <a:solidFill>
                      <a:schemeClr val="tx1"/>
                    </a:solidFill>
                  </a:rPr>
                  <a:t>I think the expression is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ounded Rectangular Callout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9169" y="4589790"/>
                <a:ext cx="5764789" cy="439586"/>
              </a:xfrm>
              <a:prstGeom prst="wedgeRoundRectCallout">
                <a:avLst>
                  <a:gd name="adj1" fmla="val -55468"/>
                  <a:gd name="adj2" fmla="val 50613"/>
                  <a:gd name="adj3" fmla="val 16667"/>
                </a:avLst>
              </a:prstGeom>
              <a:blipFill>
                <a:blip r:embed="rId8"/>
                <a:stretch>
                  <a:fillRect t="-11538" b="-24359"/>
                </a:stretch>
              </a:blipFill>
              <a:ln w="19050"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>
            <a:off x="2745486" y="3993982"/>
            <a:ext cx="3185379" cy="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089110" y="3902519"/>
                <a:ext cx="49812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9110" y="3902519"/>
                <a:ext cx="498129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/>
          <p:nvPr/>
        </p:nvCxnSpPr>
        <p:spPr>
          <a:xfrm flipV="1">
            <a:off x="2630098" y="2164720"/>
            <a:ext cx="0" cy="1667372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284370" y="2758043"/>
                <a:ext cx="49812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4370" y="2758043"/>
                <a:ext cx="498129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86534" y="5254982"/>
                <a:ext cx="72080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/>
                  <a:t>2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/>
                  <a:t> 2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6534" y="5254982"/>
                <a:ext cx="7208084" cy="461665"/>
              </a:xfrm>
              <a:prstGeom prst="rect">
                <a:avLst/>
              </a:prstGeom>
              <a:blipFill>
                <a:blip r:embed="rId11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361637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49" grpId="1"/>
      <p:bldP spid="50" grpId="0"/>
      <p:bldP spid="50" grpId="1"/>
      <p:bldP spid="14" grpId="0"/>
      <p:bldP spid="14" grpId="1"/>
      <p:bldP spid="14" grpId="2"/>
      <p:bldP spid="16" grpId="0"/>
      <p:bldP spid="16" grpId="1"/>
      <p:bldP spid="16" grpId="2"/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292426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562572"/>
            <a:ext cx="762295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Calculate the missing outputs for the function machine. 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Calculate the missing inputs for the function machine.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2547" y="1005344"/>
            <a:ext cx="29584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Input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059801" y="989914"/>
            <a:ext cx="2508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Output</a:t>
            </a:r>
          </a:p>
        </p:txBody>
      </p:sp>
      <p:sp>
        <p:nvSpPr>
          <p:cNvPr id="32" name="Down Arrow 31"/>
          <p:cNvSpPr/>
          <p:nvPr/>
        </p:nvSpPr>
        <p:spPr>
          <a:xfrm rot="16200000">
            <a:off x="2510381" y="1533575"/>
            <a:ext cx="386865" cy="512335"/>
          </a:xfrm>
          <a:prstGeom prst="downArrow">
            <a:avLst/>
          </a:prstGeom>
          <a:solidFill>
            <a:srgbClr val="6096D4"/>
          </a:solidFill>
          <a:ln w="38100">
            <a:solidFill>
              <a:srgbClr val="609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33" name="Down Arrow 32"/>
          <p:cNvSpPr/>
          <p:nvPr/>
        </p:nvSpPr>
        <p:spPr>
          <a:xfrm rot="16200000">
            <a:off x="6266986" y="1540825"/>
            <a:ext cx="386865" cy="512335"/>
          </a:xfrm>
          <a:prstGeom prst="downArrow">
            <a:avLst/>
          </a:prstGeom>
          <a:solidFill>
            <a:srgbClr val="6096D4"/>
          </a:solidFill>
          <a:ln w="38100">
            <a:solidFill>
              <a:srgbClr val="609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34" name="TextBox 33"/>
          <p:cNvSpPr txBox="1"/>
          <p:nvPr/>
        </p:nvSpPr>
        <p:spPr>
          <a:xfrm>
            <a:off x="1385599" y="1538992"/>
            <a:ext cx="66620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10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/>
              <p:cNvSpPr txBox="1"/>
              <p:nvPr/>
            </p:nvSpPr>
            <p:spPr>
              <a:xfrm>
                <a:off x="3251036" y="1538992"/>
                <a:ext cx="925777" cy="5232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6</a:t>
                </a:r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1036" y="1538992"/>
                <a:ext cx="925777" cy="523220"/>
              </a:xfrm>
              <a:prstGeom prst="rect">
                <a:avLst/>
              </a:prstGeom>
              <a:blipFill>
                <a:blip r:embed="rId2"/>
                <a:stretch>
                  <a:fillRect t="-9091" r="-5195" b="-3068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6976229" y="1538992"/>
            <a:ext cx="66620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2800" dirty="0"/>
          </a:p>
        </p:txBody>
      </p:sp>
      <p:sp>
        <p:nvSpPr>
          <p:cNvPr id="46" name="Down Arrow 45"/>
          <p:cNvSpPr/>
          <p:nvPr/>
        </p:nvSpPr>
        <p:spPr>
          <a:xfrm rot="16200000">
            <a:off x="4411390" y="1541039"/>
            <a:ext cx="386865" cy="512335"/>
          </a:xfrm>
          <a:prstGeom prst="downArrow">
            <a:avLst/>
          </a:prstGeom>
          <a:solidFill>
            <a:srgbClr val="6096D4"/>
          </a:solidFill>
          <a:ln w="38100">
            <a:solidFill>
              <a:srgbClr val="609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/>
              <p:cNvSpPr txBox="1"/>
              <p:nvPr/>
            </p:nvSpPr>
            <p:spPr>
              <a:xfrm>
                <a:off x="5012158" y="1538992"/>
                <a:ext cx="925777" cy="5232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4</a:t>
                </a:r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2158" y="1538992"/>
                <a:ext cx="925777" cy="523220"/>
              </a:xfrm>
              <a:prstGeom prst="rect">
                <a:avLst/>
              </a:prstGeom>
              <a:blipFill>
                <a:blip r:embed="rId3"/>
                <a:stretch>
                  <a:fillRect t="-9091" r="-649" b="-3068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Down Arrow 48"/>
          <p:cNvSpPr/>
          <p:nvPr/>
        </p:nvSpPr>
        <p:spPr>
          <a:xfrm rot="16200000">
            <a:off x="2510381" y="2233976"/>
            <a:ext cx="386865" cy="512335"/>
          </a:xfrm>
          <a:prstGeom prst="downArrow">
            <a:avLst/>
          </a:prstGeom>
          <a:solidFill>
            <a:srgbClr val="6096D4"/>
          </a:solidFill>
          <a:ln w="38100">
            <a:solidFill>
              <a:srgbClr val="609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50" name="Down Arrow 49"/>
          <p:cNvSpPr/>
          <p:nvPr/>
        </p:nvSpPr>
        <p:spPr>
          <a:xfrm rot="16200000">
            <a:off x="6266986" y="2241226"/>
            <a:ext cx="386865" cy="512335"/>
          </a:xfrm>
          <a:prstGeom prst="downArrow">
            <a:avLst/>
          </a:prstGeom>
          <a:solidFill>
            <a:srgbClr val="6096D4"/>
          </a:solidFill>
          <a:ln w="38100">
            <a:solidFill>
              <a:srgbClr val="609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51" name="TextBox 50"/>
          <p:cNvSpPr txBox="1"/>
          <p:nvPr/>
        </p:nvSpPr>
        <p:spPr>
          <a:xfrm>
            <a:off x="1385599" y="2239393"/>
            <a:ext cx="66620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74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/>
              <p:cNvSpPr txBox="1"/>
              <p:nvPr/>
            </p:nvSpPr>
            <p:spPr>
              <a:xfrm>
                <a:off x="3251036" y="2239393"/>
                <a:ext cx="925777" cy="5232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2</a:t>
                </a:r>
              </a:p>
            </p:txBody>
          </p:sp>
        </mc:Choice>
        <mc:Fallback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1036" y="2239393"/>
                <a:ext cx="925777" cy="523220"/>
              </a:xfrm>
              <a:prstGeom prst="rect">
                <a:avLst/>
              </a:prstGeom>
              <a:blipFill>
                <a:blip r:embed="rId4"/>
                <a:stretch>
                  <a:fillRect t="-9091" r="-5195" b="-3068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Box 67"/>
          <p:cNvSpPr txBox="1"/>
          <p:nvPr/>
        </p:nvSpPr>
        <p:spPr>
          <a:xfrm>
            <a:off x="6976229" y="2239393"/>
            <a:ext cx="66620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2800" dirty="0"/>
          </a:p>
        </p:txBody>
      </p:sp>
      <p:sp>
        <p:nvSpPr>
          <p:cNvPr id="69" name="Down Arrow 68"/>
          <p:cNvSpPr/>
          <p:nvPr/>
        </p:nvSpPr>
        <p:spPr>
          <a:xfrm rot="16200000">
            <a:off x="4411390" y="2241440"/>
            <a:ext cx="386865" cy="512335"/>
          </a:xfrm>
          <a:prstGeom prst="downArrow">
            <a:avLst/>
          </a:prstGeom>
          <a:solidFill>
            <a:srgbClr val="6096D4"/>
          </a:solidFill>
          <a:ln w="38100">
            <a:solidFill>
              <a:srgbClr val="609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0" name="TextBox 69"/>
              <p:cNvSpPr txBox="1"/>
              <p:nvPr/>
            </p:nvSpPr>
            <p:spPr>
              <a:xfrm>
                <a:off x="5012158" y="2239393"/>
                <a:ext cx="925777" cy="5232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5</a:t>
                </a:r>
              </a:p>
            </p:txBody>
          </p:sp>
        </mc:Choice>
        <mc:Fallback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2158" y="2239393"/>
                <a:ext cx="925777" cy="523220"/>
              </a:xfrm>
              <a:prstGeom prst="rect">
                <a:avLst/>
              </a:prstGeom>
              <a:blipFill>
                <a:blip r:embed="rId5"/>
                <a:stretch>
                  <a:fillRect t="-9091" r="-649" b="-3068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/>
          <p:cNvSpPr txBox="1"/>
          <p:nvPr/>
        </p:nvSpPr>
        <p:spPr>
          <a:xfrm>
            <a:off x="292547" y="3722325"/>
            <a:ext cx="29584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Input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059801" y="3706895"/>
            <a:ext cx="2508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Output</a:t>
            </a:r>
          </a:p>
        </p:txBody>
      </p:sp>
      <p:sp>
        <p:nvSpPr>
          <p:cNvPr id="73" name="Down Arrow 72"/>
          <p:cNvSpPr/>
          <p:nvPr/>
        </p:nvSpPr>
        <p:spPr>
          <a:xfrm rot="16200000">
            <a:off x="2510380" y="4250556"/>
            <a:ext cx="386865" cy="512335"/>
          </a:xfrm>
          <a:prstGeom prst="downArrow">
            <a:avLst/>
          </a:prstGeom>
          <a:solidFill>
            <a:srgbClr val="6096D4"/>
          </a:solidFill>
          <a:ln w="38100">
            <a:solidFill>
              <a:srgbClr val="609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74" name="Down Arrow 73"/>
          <p:cNvSpPr/>
          <p:nvPr/>
        </p:nvSpPr>
        <p:spPr>
          <a:xfrm rot="16200000">
            <a:off x="6266986" y="4257806"/>
            <a:ext cx="386865" cy="512335"/>
          </a:xfrm>
          <a:prstGeom prst="downArrow">
            <a:avLst/>
          </a:prstGeom>
          <a:solidFill>
            <a:srgbClr val="6096D4"/>
          </a:solidFill>
          <a:ln w="38100">
            <a:solidFill>
              <a:srgbClr val="609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75" name="TextBox 74"/>
          <p:cNvSpPr txBox="1"/>
          <p:nvPr/>
        </p:nvSpPr>
        <p:spPr>
          <a:xfrm>
            <a:off x="1385599" y="4255973"/>
            <a:ext cx="66620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6" name="TextBox 75"/>
              <p:cNvSpPr txBox="1"/>
              <p:nvPr/>
            </p:nvSpPr>
            <p:spPr>
              <a:xfrm>
                <a:off x="3251036" y="4255973"/>
                <a:ext cx="925777" cy="5232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6</a:t>
                </a:r>
              </a:p>
            </p:txBody>
          </p:sp>
        </mc:Choice>
        <mc:Fallback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1036" y="4255973"/>
                <a:ext cx="925777" cy="523220"/>
              </a:xfrm>
              <a:prstGeom prst="rect">
                <a:avLst/>
              </a:prstGeom>
              <a:blipFill>
                <a:blip r:embed="rId6"/>
                <a:stretch>
                  <a:fillRect t="-9091" r="-5195" b="-3068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TextBox 76"/>
          <p:cNvSpPr txBox="1"/>
          <p:nvPr/>
        </p:nvSpPr>
        <p:spPr>
          <a:xfrm>
            <a:off x="6976229" y="4255973"/>
            <a:ext cx="66620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14</a:t>
            </a:r>
          </a:p>
        </p:txBody>
      </p:sp>
      <p:sp>
        <p:nvSpPr>
          <p:cNvPr id="78" name="Down Arrow 77"/>
          <p:cNvSpPr/>
          <p:nvPr/>
        </p:nvSpPr>
        <p:spPr>
          <a:xfrm rot="16200000">
            <a:off x="4411390" y="4258020"/>
            <a:ext cx="386865" cy="512335"/>
          </a:xfrm>
          <a:prstGeom prst="downArrow">
            <a:avLst/>
          </a:prstGeom>
          <a:solidFill>
            <a:srgbClr val="6096D4"/>
          </a:solidFill>
          <a:ln w="38100">
            <a:solidFill>
              <a:srgbClr val="609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Box 78"/>
              <p:cNvSpPr txBox="1"/>
              <p:nvPr/>
            </p:nvSpPr>
            <p:spPr>
              <a:xfrm>
                <a:off x="5012158" y="4255973"/>
                <a:ext cx="925777" cy="5232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4</a:t>
                </a:r>
              </a:p>
            </p:txBody>
          </p:sp>
        </mc:Choice>
        <mc:Fallback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2158" y="4255973"/>
                <a:ext cx="925777" cy="523220"/>
              </a:xfrm>
              <a:prstGeom prst="rect">
                <a:avLst/>
              </a:prstGeom>
              <a:blipFill>
                <a:blip r:embed="rId7"/>
                <a:stretch>
                  <a:fillRect t="-9091" r="-649" b="-3068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Down Arrow 79"/>
          <p:cNvSpPr/>
          <p:nvPr/>
        </p:nvSpPr>
        <p:spPr>
          <a:xfrm rot="16200000">
            <a:off x="2510380" y="4950957"/>
            <a:ext cx="386865" cy="512335"/>
          </a:xfrm>
          <a:prstGeom prst="downArrow">
            <a:avLst/>
          </a:prstGeom>
          <a:solidFill>
            <a:srgbClr val="6096D4"/>
          </a:solidFill>
          <a:ln w="38100">
            <a:solidFill>
              <a:srgbClr val="609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81" name="Down Arrow 80"/>
          <p:cNvSpPr/>
          <p:nvPr/>
        </p:nvSpPr>
        <p:spPr>
          <a:xfrm rot="16200000">
            <a:off x="6266986" y="4958207"/>
            <a:ext cx="386865" cy="512335"/>
          </a:xfrm>
          <a:prstGeom prst="downArrow">
            <a:avLst/>
          </a:prstGeom>
          <a:solidFill>
            <a:srgbClr val="6096D4"/>
          </a:solidFill>
          <a:ln w="38100">
            <a:solidFill>
              <a:srgbClr val="609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82" name="TextBox 81"/>
          <p:cNvSpPr txBox="1"/>
          <p:nvPr/>
        </p:nvSpPr>
        <p:spPr>
          <a:xfrm>
            <a:off x="1385599" y="4956374"/>
            <a:ext cx="66620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3" name="TextBox 82"/>
              <p:cNvSpPr txBox="1"/>
              <p:nvPr/>
            </p:nvSpPr>
            <p:spPr>
              <a:xfrm>
                <a:off x="3251036" y="4956374"/>
                <a:ext cx="925777" cy="5232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2</a:t>
                </a:r>
              </a:p>
            </p:txBody>
          </p:sp>
        </mc:Choice>
        <mc:Fallback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1036" y="4956374"/>
                <a:ext cx="925777" cy="523220"/>
              </a:xfrm>
              <a:prstGeom prst="rect">
                <a:avLst/>
              </a:prstGeom>
              <a:blipFill>
                <a:blip r:embed="rId8"/>
                <a:stretch>
                  <a:fillRect t="-9091" r="-5195" b="-3068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TextBox 83"/>
          <p:cNvSpPr txBox="1"/>
          <p:nvPr/>
        </p:nvSpPr>
        <p:spPr>
          <a:xfrm>
            <a:off x="6976229" y="4956374"/>
            <a:ext cx="66620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35</a:t>
            </a:r>
          </a:p>
        </p:txBody>
      </p:sp>
      <p:sp>
        <p:nvSpPr>
          <p:cNvPr id="85" name="Down Arrow 84"/>
          <p:cNvSpPr/>
          <p:nvPr/>
        </p:nvSpPr>
        <p:spPr>
          <a:xfrm rot="16200000">
            <a:off x="4411390" y="4958421"/>
            <a:ext cx="386865" cy="512335"/>
          </a:xfrm>
          <a:prstGeom prst="downArrow">
            <a:avLst/>
          </a:prstGeom>
          <a:solidFill>
            <a:srgbClr val="6096D4"/>
          </a:solidFill>
          <a:ln w="38100">
            <a:solidFill>
              <a:srgbClr val="609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6" name="TextBox 85"/>
              <p:cNvSpPr txBox="1"/>
              <p:nvPr/>
            </p:nvSpPr>
            <p:spPr>
              <a:xfrm>
                <a:off x="5012158" y="4956374"/>
                <a:ext cx="925777" cy="5232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5</a:t>
                </a:r>
              </a:p>
            </p:txBody>
          </p:sp>
        </mc:Choice>
        <mc:Fallback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2158" y="4956374"/>
                <a:ext cx="925777" cy="523220"/>
              </a:xfrm>
              <a:prstGeom prst="rect">
                <a:avLst/>
              </a:prstGeom>
              <a:blipFill>
                <a:blip r:embed="rId9"/>
                <a:stretch>
                  <a:fillRect t="-9091" r="-649" b="-3068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562572"/>
            <a:ext cx="762295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Calculate the missing outputs for the function machine. 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Calculate the missing inputs for the function machine.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2547" y="1005344"/>
            <a:ext cx="29584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Input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059801" y="989914"/>
            <a:ext cx="2508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Output</a:t>
            </a:r>
          </a:p>
        </p:txBody>
      </p:sp>
      <p:sp>
        <p:nvSpPr>
          <p:cNvPr id="32" name="Down Arrow 31"/>
          <p:cNvSpPr/>
          <p:nvPr/>
        </p:nvSpPr>
        <p:spPr>
          <a:xfrm rot="16200000">
            <a:off x="2510381" y="1533575"/>
            <a:ext cx="386865" cy="512335"/>
          </a:xfrm>
          <a:prstGeom prst="downArrow">
            <a:avLst/>
          </a:prstGeom>
          <a:solidFill>
            <a:srgbClr val="6096D4"/>
          </a:solidFill>
          <a:ln w="38100">
            <a:solidFill>
              <a:srgbClr val="609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33" name="Down Arrow 32"/>
          <p:cNvSpPr/>
          <p:nvPr/>
        </p:nvSpPr>
        <p:spPr>
          <a:xfrm rot="16200000">
            <a:off x="6266986" y="1541039"/>
            <a:ext cx="386865" cy="512335"/>
          </a:xfrm>
          <a:prstGeom prst="downArrow">
            <a:avLst/>
          </a:prstGeom>
          <a:solidFill>
            <a:srgbClr val="6096D4"/>
          </a:solidFill>
          <a:ln w="38100">
            <a:solidFill>
              <a:srgbClr val="609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34" name="TextBox 33"/>
          <p:cNvSpPr txBox="1"/>
          <p:nvPr/>
        </p:nvSpPr>
        <p:spPr>
          <a:xfrm>
            <a:off x="1385599" y="1538992"/>
            <a:ext cx="66620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10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/>
              <p:cNvSpPr txBox="1"/>
              <p:nvPr/>
            </p:nvSpPr>
            <p:spPr>
              <a:xfrm>
                <a:off x="3251036" y="1538992"/>
                <a:ext cx="925777" cy="5232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6</a:t>
                </a:r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1036" y="1538992"/>
                <a:ext cx="925777" cy="523220"/>
              </a:xfrm>
              <a:prstGeom prst="rect">
                <a:avLst/>
              </a:prstGeom>
              <a:blipFill>
                <a:blip r:embed="rId3"/>
                <a:stretch>
                  <a:fillRect t="-9091" r="-5195" b="-3068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6976229" y="1538992"/>
            <a:ext cx="66620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2800" dirty="0"/>
          </a:p>
        </p:txBody>
      </p:sp>
      <p:sp>
        <p:nvSpPr>
          <p:cNvPr id="46" name="Down Arrow 45"/>
          <p:cNvSpPr/>
          <p:nvPr/>
        </p:nvSpPr>
        <p:spPr>
          <a:xfrm rot="16200000">
            <a:off x="4411388" y="1541039"/>
            <a:ext cx="386865" cy="512335"/>
          </a:xfrm>
          <a:prstGeom prst="downArrow">
            <a:avLst/>
          </a:prstGeom>
          <a:solidFill>
            <a:srgbClr val="6096D4"/>
          </a:solidFill>
          <a:ln w="38100">
            <a:solidFill>
              <a:srgbClr val="609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/>
              <p:cNvSpPr txBox="1"/>
              <p:nvPr/>
            </p:nvSpPr>
            <p:spPr>
              <a:xfrm>
                <a:off x="5012158" y="1538992"/>
                <a:ext cx="925777" cy="5232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4</a:t>
                </a:r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2158" y="1538992"/>
                <a:ext cx="925777" cy="523220"/>
              </a:xfrm>
              <a:prstGeom prst="rect">
                <a:avLst/>
              </a:prstGeom>
              <a:blipFill>
                <a:blip r:embed="rId4"/>
                <a:stretch>
                  <a:fillRect t="-9091" r="-649" b="-3068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Down Arrow 48"/>
          <p:cNvSpPr/>
          <p:nvPr/>
        </p:nvSpPr>
        <p:spPr>
          <a:xfrm rot="16200000">
            <a:off x="2510381" y="2233976"/>
            <a:ext cx="386865" cy="512335"/>
          </a:xfrm>
          <a:prstGeom prst="downArrow">
            <a:avLst/>
          </a:prstGeom>
          <a:solidFill>
            <a:srgbClr val="6096D4"/>
          </a:solidFill>
          <a:ln w="38100">
            <a:solidFill>
              <a:srgbClr val="609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50" name="Down Arrow 49"/>
          <p:cNvSpPr/>
          <p:nvPr/>
        </p:nvSpPr>
        <p:spPr>
          <a:xfrm rot="16200000">
            <a:off x="6266986" y="2241440"/>
            <a:ext cx="386865" cy="512335"/>
          </a:xfrm>
          <a:prstGeom prst="downArrow">
            <a:avLst/>
          </a:prstGeom>
          <a:solidFill>
            <a:srgbClr val="6096D4"/>
          </a:solidFill>
          <a:ln w="38100">
            <a:solidFill>
              <a:srgbClr val="609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51" name="TextBox 50"/>
          <p:cNvSpPr txBox="1"/>
          <p:nvPr/>
        </p:nvSpPr>
        <p:spPr>
          <a:xfrm>
            <a:off x="1385599" y="2239393"/>
            <a:ext cx="66620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74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/>
              <p:cNvSpPr txBox="1"/>
              <p:nvPr/>
            </p:nvSpPr>
            <p:spPr>
              <a:xfrm>
                <a:off x="3251036" y="2239393"/>
                <a:ext cx="925777" cy="5232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2</a:t>
                </a:r>
              </a:p>
            </p:txBody>
          </p:sp>
        </mc:Choice>
        <mc:Fallback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1036" y="2239393"/>
                <a:ext cx="925777" cy="523220"/>
              </a:xfrm>
              <a:prstGeom prst="rect">
                <a:avLst/>
              </a:prstGeom>
              <a:blipFill>
                <a:blip r:embed="rId5"/>
                <a:stretch>
                  <a:fillRect t="-9091" r="-5195" b="-3068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Box 67"/>
          <p:cNvSpPr txBox="1"/>
          <p:nvPr/>
        </p:nvSpPr>
        <p:spPr>
          <a:xfrm>
            <a:off x="6976229" y="2239393"/>
            <a:ext cx="66620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2800" dirty="0"/>
          </a:p>
        </p:txBody>
      </p:sp>
      <p:sp>
        <p:nvSpPr>
          <p:cNvPr id="69" name="Down Arrow 68"/>
          <p:cNvSpPr/>
          <p:nvPr/>
        </p:nvSpPr>
        <p:spPr>
          <a:xfrm rot="16200000">
            <a:off x="4411388" y="2241440"/>
            <a:ext cx="386865" cy="512335"/>
          </a:xfrm>
          <a:prstGeom prst="downArrow">
            <a:avLst/>
          </a:prstGeom>
          <a:solidFill>
            <a:srgbClr val="6096D4"/>
          </a:solidFill>
          <a:ln w="38100">
            <a:solidFill>
              <a:srgbClr val="609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0" name="TextBox 69"/>
              <p:cNvSpPr txBox="1"/>
              <p:nvPr/>
            </p:nvSpPr>
            <p:spPr>
              <a:xfrm>
                <a:off x="5012158" y="2239393"/>
                <a:ext cx="925777" cy="5232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5</a:t>
                </a:r>
              </a:p>
            </p:txBody>
          </p:sp>
        </mc:Choice>
        <mc:Fallback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2158" y="2239393"/>
                <a:ext cx="925777" cy="523220"/>
              </a:xfrm>
              <a:prstGeom prst="rect">
                <a:avLst/>
              </a:prstGeom>
              <a:blipFill>
                <a:blip r:embed="rId6"/>
                <a:stretch>
                  <a:fillRect t="-9091" r="-649" b="-3068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/>
          <p:cNvSpPr txBox="1"/>
          <p:nvPr/>
        </p:nvSpPr>
        <p:spPr>
          <a:xfrm>
            <a:off x="292547" y="3722325"/>
            <a:ext cx="29584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Input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059801" y="3706895"/>
            <a:ext cx="2508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Output</a:t>
            </a:r>
          </a:p>
        </p:txBody>
      </p:sp>
      <p:sp>
        <p:nvSpPr>
          <p:cNvPr id="73" name="Down Arrow 72"/>
          <p:cNvSpPr/>
          <p:nvPr/>
        </p:nvSpPr>
        <p:spPr>
          <a:xfrm rot="16200000">
            <a:off x="2510380" y="4250556"/>
            <a:ext cx="386865" cy="512335"/>
          </a:xfrm>
          <a:prstGeom prst="downArrow">
            <a:avLst/>
          </a:prstGeom>
          <a:solidFill>
            <a:srgbClr val="6096D4"/>
          </a:solidFill>
          <a:ln w="38100">
            <a:solidFill>
              <a:srgbClr val="609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74" name="Down Arrow 73"/>
          <p:cNvSpPr/>
          <p:nvPr/>
        </p:nvSpPr>
        <p:spPr>
          <a:xfrm rot="16200000">
            <a:off x="6266986" y="4258020"/>
            <a:ext cx="386865" cy="512335"/>
          </a:xfrm>
          <a:prstGeom prst="downArrow">
            <a:avLst/>
          </a:prstGeom>
          <a:solidFill>
            <a:srgbClr val="6096D4"/>
          </a:solidFill>
          <a:ln w="38100">
            <a:solidFill>
              <a:srgbClr val="609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75" name="TextBox 74"/>
          <p:cNvSpPr txBox="1"/>
          <p:nvPr/>
        </p:nvSpPr>
        <p:spPr>
          <a:xfrm>
            <a:off x="1385599" y="4255973"/>
            <a:ext cx="66620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6" name="TextBox 75"/>
              <p:cNvSpPr txBox="1"/>
              <p:nvPr/>
            </p:nvSpPr>
            <p:spPr>
              <a:xfrm>
                <a:off x="3251036" y="4255973"/>
                <a:ext cx="925777" cy="5232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/>
                  <a:t> 6</a:t>
                </a:r>
              </a:p>
            </p:txBody>
          </p:sp>
        </mc:Choice>
        <mc:Fallback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1036" y="4255973"/>
                <a:ext cx="925777" cy="523220"/>
              </a:xfrm>
              <a:prstGeom prst="rect">
                <a:avLst/>
              </a:prstGeom>
              <a:blipFill>
                <a:blip r:embed="rId7"/>
                <a:stretch>
                  <a:fillRect t="-9091" r="-5195" b="-3068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TextBox 76"/>
          <p:cNvSpPr txBox="1"/>
          <p:nvPr/>
        </p:nvSpPr>
        <p:spPr>
          <a:xfrm>
            <a:off x="6976229" y="4255973"/>
            <a:ext cx="66620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14</a:t>
            </a:r>
          </a:p>
        </p:txBody>
      </p:sp>
      <p:sp>
        <p:nvSpPr>
          <p:cNvPr id="78" name="Down Arrow 77"/>
          <p:cNvSpPr/>
          <p:nvPr/>
        </p:nvSpPr>
        <p:spPr>
          <a:xfrm rot="16200000">
            <a:off x="4411388" y="4258020"/>
            <a:ext cx="386865" cy="512335"/>
          </a:xfrm>
          <a:prstGeom prst="downArrow">
            <a:avLst/>
          </a:prstGeom>
          <a:solidFill>
            <a:srgbClr val="6096D4"/>
          </a:solidFill>
          <a:ln w="38100">
            <a:solidFill>
              <a:srgbClr val="609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Box 78"/>
              <p:cNvSpPr txBox="1"/>
              <p:nvPr/>
            </p:nvSpPr>
            <p:spPr>
              <a:xfrm>
                <a:off x="5012158" y="4255973"/>
                <a:ext cx="925777" cy="5232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4</a:t>
                </a:r>
              </a:p>
            </p:txBody>
          </p:sp>
        </mc:Choice>
        <mc:Fallback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2158" y="4255973"/>
                <a:ext cx="925777" cy="523220"/>
              </a:xfrm>
              <a:prstGeom prst="rect">
                <a:avLst/>
              </a:prstGeom>
              <a:blipFill>
                <a:blip r:embed="rId8"/>
                <a:stretch>
                  <a:fillRect t="-9091" r="-649" b="-3068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Down Arrow 79"/>
          <p:cNvSpPr/>
          <p:nvPr/>
        </p:nvSpPr>
        <p:spPr>
          <a:xfrm rot="16200000">
            <a:off x="2510380" y="4950957"/>
            <a:ext cx="386865" cy="512335"/>
          </a:xfrm>
          <a:prstGeom prst="downArrow">
            <a:avLst/>
          </a:prstGeom>
          <a:solidFill>
            <a:srgbClr val="6096D4"/>
          </a:solidFill>
          <a:ln w="38100">
            <a:solidFill>
              <a:srgbClr val="609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81" name="Down Arrow 80"/>
          <p:cNvSpPr/>
          <p:nvPr/>
        </p:nvSpPr>
        <p:spPr>
          <a:xfrm rot="16200000">
            <a:off x="6266986" y="4958421"/>
            <a:ext cx="386865" cy="512335"/>
          </a:xfrm>
          <a:prstGeom prst="downArrow">
            <a:avLst/>
          </a:prstGeom>
          <a:solidFill>
            <a:srgbClr val="6096D4"/>
          </a:solidFill>
          <a:ln w="38100">
            <a:solidFill>
              <a:srgbClr val="609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82" name="TextBox 81"/>
          <p:cNvSpPr txBox="1"/>
          <p:nvPr/>
        </p:nvSpPr>
        <p:spPr>
          <a:xfrm>
            <a:off x="1385599" y="4956374"/>
            <a:ext cx="66620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3" name="TextBox 82"/>
              <p:cNvSpPr txBox="1"/>
              <p:nvPr/>
            </p:nvSpPr>
            <p:spPr>
              <a:xfrm>
                <a:off x="3251036" y="4956374"/>
                <a:ext cx="925777" cy="5232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/>
                  <a:t> 2</a:t>
                </a:r>
              </a:p>
            </p:txBody>
          </p:sp>
        </mc:Choice>
        <mc:Fallback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1036" y="4956374"/>
                <a:ext cx="925777" cy="523220"/>
              </a:xfrm>
              <a:prstGeom prst="rect">
                <a:avLst/>
              </a:prstGeom>
              <a:blipFill>
                <a:blip r:embed="rId9"/>
                <a:stretch>
                  <a:fillRect t="-9091" r="-5195" b="-3068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TextBox 83"/>
          <p:cNvSpPr txBox="1"/>
          <p:nvPr/>
        </p:nvSpPr>
        <p:spPr>
          <a:xfrm>
            <a:off x="6976229" y="4956374"/>
            <a:ext cx="66620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35</a:t>
            </a:r>
          </a:p>
        </p:txBody>
      </p:sp>
      <p:sp>
        <p:nvSpPr>
          <p:cNvPr id="85" name="Down Arrow 84"/>
          <p:cNvSpPr/>
          <p:nvPr/>
        </p:nvSpPr>
        <p:spPr>
          <a:xfrm rot="16200000">
            <a:off x="4411388" y="4958421"/>
            <a:ext cx="386865" cy="512335"/>
          </a:xfrm>
          <a:prstGeom prst="downArrow">
            <a:avLst/>
          </a:prstGeom>
          <a:solidFill>
            <a:srgbClr val="6096D4"/>
          </a:solidFill>
          <a:ln w="38100">
            <a:solidFill>
              <a:srgbClr val="6096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6" name="TextBox 85"/>
              <p:cNvSpPr txBox="1"/>
              <p:nvPr/>
            </p:nvSpPr>
            <p:spPr>
              <a:xfrm>
                <a:off x="5012158" y="4956374"/>
                <a:ext cx="925777" cy="5232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5</a:t>
                </a:r>
              </a:p>
            </p:txBody>
          </p:sp>
        </mc:Choice>
        <mc:Fallback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2158" y="4956374"/>
                <a:ext cx="925777" cy="523220"/>
              </a:xfrm>
              <a:prstGeom prst="rect">
                <a:avLst/>
              </a:prstGeom>
              <a:blipFill>
                <a:blip r:embed="rId10"/>
                <a:stretch>
                  <a:fillRect t="-9091" r="-649" b="-3068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7076702" y="1561811"/>
            <a:ext cx="1057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56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076702" y="2266560"/>
            <a:ext cx="1057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42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551326" y="4267980"/>
            <a:ext cx="1057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450695" y="4999768"/>
            <a:ext cx="1057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60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31387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 animBg="1"/>
      <p:bldP spid="7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202" y="372773"/>
            <a:ext cx="1466393" cy="2167695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3708595" y="1164232"/>
            <a:ext cx="4387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Rosie grows 3 cm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29407" y="2902315"/>
            <a:ext cx="7805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How could we represent what has just happened?</a:t>
            </a:r>
          </a:p>
        </p:txBody>
      </p:sp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652820"/>
              </p:ext>
            </p:extLst>
          </p:nvPr>
        </p:nvGraphicFramePr>
        <p:xfrm>
          <a:off x="2070295" y="3917799"/>
          <a:ext cx="3276600" cy="5121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val="151952749"/>
                    </a:ext>
                  </a:extLst>
                </a:gridCol>
              </a:tblGrid>
              <a:tr h="512168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Rosie’s height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7278664"/>
                  </a:ext>
                </a:extLst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557878"/>
              </p:ext>
            </p:extLst>
          </p:nvPr>
        </p:nvGraphicFramePr>
        <p:xfrm>
          <a:off x="5346895" y="3917799"/>
          <a:ext cx="1121827" cy="5121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1827">
                  <a:extLst>
                    <a:ext uri="{9D8B030D-6E8A-4147-A177-3AD203B41FA5}">
                      <a16:colId xmlns:a16="http://schemas.microsoft.com/office/drawing/2014/main" val="151952749"/>
                    </a:ext>
                  </a:extLst>
                </a:gridCol>
              </a:tblGrid>
              <a:tr h="512168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3 cm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7278664"/>
                  </a:ext>
                </a:extLst>
              </a:tr>
            </a:tbl>
          </a:graphicData>
        </a:graphic>
      </p:graphicFrame>
      <p:sp>
        <p:nvSpPr>
          <p:cNvPr id="57" name="Left Brace 56"/>
          <p:cNvSpPr/>
          <p:nvPr/>
        </p:nvSpPr>
        <p:spPr>
          <a:xfrm rot="16200000">
            <a:off x="4089266" y="2456686"/>
            <a:ext cx="360485" cy="4398427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58" name="TextBox 57"/>
          <p:cNvSpPr txBox="1"/>
          <p:nvPr/>
        </p:nvSpPr>
        <p:spPr>
          <a:xfrm>
            <a:off x="2909630" y="4836142"/>
            <a:ext cx="33213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Rosie’s new height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979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3" grpId="0"/>
      <p:bldP spid="57" grpId="0" animBg="1"/>
      <p:bldP spid="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450386"/>
              </p:ext>
            </p:extLst>
          </p:nvPr>
        </p:nvGraphicFramePr>
        <p:xfrm>
          <a:off x="2193209" y="1848075"/>
          <a:ext cx="3276600" cy="5121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val="151952749"/>
                    </a:ext>
                  </a:extLst>
                </a:gridCol>
              </a:tblGrid>
              <a:tr h="512168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Rosie’s height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7278664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385429"/>
              </p:ext>
            </p:extLst>
          </p:nvPr>
        </p:nvGraphicFramePr>
        <p:xfrm>
          <a:off x="5469809" y="1848075"/>
          <a:ext cx="1121827" cy="5121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1827">
                  <a:extLst>
                    <a:ext uri="{9D8B030D-6E8A-4147-A177-3AD203B41FA5}">
                      <a16:colId xmlns:a16="http://schemas.microsoft.com/office/drawing/2014/main" val="151952749"/>
                    </a:ext>
                  </a:extLst>
                </a:gridCol>
              </a:tblGrid>
              <a:tr h="512168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+mn-lt"/>
                        </a:rPr>
                        <a:t>3 cm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7278664"/>
                  </a:ext>
                </a:extLst>
              </a:tr>
            </a:tbl>
          </a:graphicData>
        </a:graphic>
      </p:graphicFrame>
      <p:sp>
        <p:nvSpPr>
          <p:cNvPr id="5" name="Left Brace 4"/>
          <p:cNvSpPr/>
          <p:nvPr/>
        </p:nvSpPr>
        <p:spPr>
          <a:xfrm rot="16200000">
            <a:off x="4212180" y="386962"/>
            <a:ext cx="360485" cy="4398427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6" name="TextBox 5"/>
          <p:cNvSpPr txBox="1"/>
          <p:nvPr/>
        </p:nvSpPr>
        <p:spPr>
          <a:xfrm>
            <a:off x="3032544" y="2766418"/>
            <a:ext cx="38123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Rosie’s new height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49581668"/>
                  </p:ext>
                </p:extLst>
              </p:nvPr>
            </p:nvGraphicFramePr>
            <p:xfrm>
              <a:off x="2193209" y="1848075"/>
              <a:ext cx="3276600" cy="51216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276600">
                      <a:extLst>
                        <a:ext uri="{9D8B030D-6E8A-4147-A177-3AD203B41FA5}">
                          <a16:colId xmlns:a16="http://schemas.microsoft.com/office/drawing/2014/main" val="151952749"/>
                        </a:ext>
                      </a:extLst>
                    </a:gridCol>
                  </a:tblGrid>
                  <a:tr h="51216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oMath>
                            </m:oMathPara>
                          </a14:m>
                          <a:endParaRPr lang="en-GB" sz="2400" dirty="0">
                            <a:latin typeface="KG Primary Penmanship" panose="02000506000000020003" pitchFamily="2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727866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49581668"/>
                  </p:ext>
                </p:extLst>
              </p:nvPr>
            </p:nvGraphicFramePr>
            <p:xfrm>
              <a:off x="2193209" y="1848075"/>
              <a:ext cx="3276600" cy="51216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276600">
                      <a:extLst>
                        <a:ext uri="{9D8B030D-6E8A-4147-A177-3AD203B41FA5}">
                          <a16:colId xmlns:a16="http://schemas.microsoft.com/office/drawing/2014/main" val="151952749"/>
                        </a:ext>
                      </a:extLst>
                    </a:gridCol>
                  </a:tblGrid>
                  <a:tr h="5121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57" t="-3529" r="-1113" b="-705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727866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871881" y="3779451"/>
                <a:ext cx="271975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3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1881" y="3779451"/>
                <a:ext cx="2719755" cy="523220"/>
              </a:xfrm>
              <a:prstGeom prst="rect">
                <a:avLst/>
              </a:prstGeom>
              <a:blipFill>
                <a:blip r:embed="rId6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23157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229101" y="1927301"/>
                <a:ext cx="3963923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Sally has some sweets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800" dirty="0"/>
              </a:p>
              <a:p>
                <a:pPr algn="ctr"/>
                <a:r>
                  <a:rPr lang="en-GB" sz="2800" dirty="0"/>
                  <a:t>She buys 5 more.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101" y="1927301"/>
                <a:ext cx="3963923" cy="954107"/>
              </a:xfrm>
              <a:prstGeom prst="rect">
                <a:avLst/>
              </a:prstGeom>
              <a:blipFill>
                <a:blip r:embed="rId5"/>
                <a:stretch>
                  <a:fillRect l="-2615" t="-5732" b="-17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40627" y="1927301"/>
                <a:ext cx="388847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Billy has some frogs</a:t>
                </a:r>
                <a14:m>
                  <m:oMath xmlns:m="http://schemas.openxmlformats.org/officeDocument/2006/math">
                    <m:r>
                      <a:rPr lang="en-GB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800" dirty="0"/>
              </a:p>
              <a:p>
                <a:pPr algn="ctr"/>
                <a:r>
                  <a:rPr lang="en-GB" sz="2800" dirty="0"/>
                  <a:t>He catches 2 more.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627" y="1927301"/>
                <a:ext cx="3888474" cy="954107"/>
              </a:xfrm>
              <a:prstGeom prst="rect">
                <a:avLst/>
              </a:prstGeom>
              <a:blipFill>
                <a:blip r:embed="rId6"/>
                <a:stretch>
                  <a:fillRect t="-5732" b="-17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381858" y="3162317"/>
                <a:ext cx="162364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bg1"/>
                    </a:solidFill>
                  </a:rPr>
                  <a:t> 2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1858" y="3162317"/>
                <a:ext cx="1623646" cy="523220"/>
              </a:xfrm>
              <a:prstGeom prst="rect">
                <a:avLst/>
              </a:prstGeom>
              <a:blipFill>
                <a:blip r:embed="rId7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517173" y="3162316"/>
                <a:ext cx="162364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bg1"/>
                    </a:solidFill>
                  </a:rPr>
                  <a:t> 5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7173" y="3162316"/>
                <a:ext cx="1623646" cy="523220"/>
              </a:xfrm>
              <a:prstGeom prst="rect">
                <a:avLst/>
              </a:prstGeom>
              <a:blipFill>
                <a:blip r:embed="rId8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381858" y="3162315"/>
                <a:ext cx="162364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2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1858" y="3162315"/>
                <a:ext cx="1623646" cy="523220"/>
              </a:xfrm>
              <a:prstGeom prst="rect">
                <a:avLst/>
              </a:prstGeom>
              <a:blipFill>
                <a:blip r:embed="rId9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517173" y="3162317"/>
                <a:ext cx="162364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5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7173" y="3162317"/>
                <a:ext cx="1623646" cy="523220"/>
              </a:xfrm>
              <a:prstGeom prst="rect">
                <a:avLst/>
              </a:prstGeom>
              <a:blipFill>
                <a:blip r:embed="rId10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632663"/>
              </p:ext>
            </p:extLst>
          </p:nvPr>
        </p:nvGraphicFramePr>
        <p:xfrm>
          <a:off x="2998498" y="4067493"/>
          <a:ext cx="1121828" cy="5121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0914">
                  <a:extLst>
                    <a:ext uri="{9D8B030D-6E8A-4147-A177-3AD203B41FA5}">
                      <a16:colId xmlns:a16="http://schemas.microsoft.com/office/drawing/2014/main" val="151952749"/>
                    </a:ext>
                  </a:extLst>
                </a:gridCol>
                <a:gridCol w="560914">
                  <a:extLst>
                    <a:ext uri="{9D8B030D-6E8A-4147-A177-3AD203B41FA5}">
                      <a16:colId xmlns:a16="http://schemas.microsoft.com/office/drawing/2014/main" val="1564367540"/>
                    </a:ext>
                  </a:extLst>
                </a:gridCol>
              </a:tblGrid>
              <a:tr h="512168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727866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27265196"/>
                  </p:ext>
                </p:extLst>
              </p:nvPr>
            </p:nvGraphicFramePr>
            <p:xfrm>
              <a:off x="713156" y="4067493"/>
              <a:ext cx="2285342" cy="51216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85342">
                      <a:extLst>
                        <a:ext uri="{9D8B030D-6E8A-4147-A177-3AD203B41FA5}">
                          <a16:colId xmlns:a16="http://schemas.microsoft.com/office/drawing/2014/main" val="151952749"/>
                        </a:ext>
                      </a:extLst>
                    </a:gridCol>
                  </a:tblGrid>
                  <a:tr h="51216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oMath>
                            </m:oMathPara>
                          </a14:m>
                          <a:endParaRPr lang="en-GB" sz="2400" dirty="0">
                            <a:latin typeface="KG Primary Penmanship" panose="02000506000000020003" pitchFamily="2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727866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27265196"/>
                  </p:ext>
                </p:extLst>
              </p:nvPr>
            </p:nvGraphicFramePr>
            <p:xfrm>
              <a:off x="713156" y="4067493"/>
              <a:ext cx="2285342" cy="51216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85342">
                      <a:extLst>
                        <a:ext uri="{9D8B030D-6E8A-4147-A177-3AD203B41FA5}">
                          <a16:colId xmlns:a16="http://schemas.microsoft.com/office/drawing/2014/main" val="151952749"/>
                        </a:ext>
                      </a:extLst>
                    </a:gridCol>
                  </a:tblGrid>
                  <a:tr h="5121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798" t="-3529" r="-1862" b="-823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7278664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0602"/>
              </p:ext>
            </p:extLst>
          </p:nvPr>
        </p:nvGraphicFramePr>
        <p:xfrm>
          <a:off x="6433038" y="4067992"/>
          <a:ext cx="1698021" cy="5121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604">
                  <a:extLst>
                    <a:ext uri="{9D8B030D-6E8A-4147-A177-3AD203B41FA5}">
                      <a16:colId xmlns:a16="http://schemas.microsoft.com/office/drawing/2014/main" val="151952749"/>
                    </a:ext>
                  </a:extLst>
                </a:gridCol>
                <a:gridCol w="339604">
                  <a:extLst>
                    <a:ext uri="{9D8B030D-6E8A-4147-A177-3AD203B41FA5}">
                      <a16:colId xmlns:a16="http://schemas.microsoft.com/office/drawing/2014/main" val="2007444093"/>
                    </a:ext>
                  </a:extLst>
                </a:gridCol>
                <a:gridCol w="339605">
                  <a:extLst>
                    <a:ext uri="{9D8B030D-6E8A-4147-A177-3AD203B41FA5}">
                      <a16:colId xmlns:a16="http://schemas.microsoft.com/office/drawing/2014/main" val="3973464037"/>
                    </a:ext>
                  </a:extLst>
                </a:gridCol>
                <a:gridCol w="339604">
                  <a:extLst>
                    <a:ext uri="{9D8B030D-6E8A-4147-A177-3AD203B41FA5}">
                      <a16:colId xmlns:a16="http://schemas.microsoft.com/office/drawing/2014/main" val="2639530036"/>
                    </a:ext>
                  </a:extLst>
                </a:gridCol>
                <a:gridCol w="339604">
                  <a:extLst>
                    <a:ext uri="{9D8B030D-6E8A-4147-A177-3AD203B41FA5}">
                      <a16:colId xmlns:a16="http://schemas.microsoft.com/office/drawing/2014/main" val="4280944407"/>
                    </a:ext>
                  </a:extLst>
                </a:gridCol>
              </a:tblGrid>
              <a:tr h="512168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727866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1199771"/>
                  </p:ext>
                </p:extLst>
              </p:nvPr>
            </p:nvGraphicFramePr>
            <p:xfrm>
              <a:off x="4696521" y="4067992"/>
              <a:ext cx="1736517" cy="51216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736517">
                      <a:extLst>
                        <a:ext uri="{9D8B030D-6E8A-4147-A177-3AD203B41FA5}">
                          <a16:colId xmlns:a16="http://schemas.microsoft.com/office/drawing/2014/main" val="151952749"/>
                        </a:ext>
                      </a:extLst>
                    </a:gridCol>
                  </a:tblGrid>
                  <a:tr h="51216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en-GB" sz="2400" dirty="0">
                            <a:latin typeface="KG Primary Penmanship" panose="02000506000000020003" pitchFamily="2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727866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1199771"/>
                  </p:ext>
                </p:extLst>
              </p:nvPr>
            </p:nvGraphicFramePr>
            <p:xfrm>
              <a:off x="4696521" y="4067992"/>
              <a:ext cx="1736517" cy="51216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736517">
                      <a:extLst>
                        <a:ext uri="{9D8B030D-6E8A-4147-A177-3AD203B41FA5}">
                          <a16:colId xmlns:a16="http://schemas.microsoft.com/office/drawing/2014/main" val="151952749"/>
                        </a:ext>
                      </a:extLst>
                    </a:gridCol>
                  </a:tblGrid>
                  <a:tr h="5121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1049" t="-3529" r="-2098" b="-705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97278664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6" name="Picture 1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445979" y="548663"/>
            <a:ext cx="747045" cy="74704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748823" y="69135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592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892" y="1938023"/>
            <a:ext cx="637056" cy="90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877" y="2148745"/>
            <a:ext cx="469433" cy="69500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040985" y="2674481"/>
                <a:ext cx="5855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0985" y="2674481"/>
                <a:ext cx="585547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404" y="1943749"/>
            <a:ext cx="637056" cy="900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856497" y="2680207"/>
                <a:ext cx="5855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6497" y="2680207"/>
                <a:ext cx="585547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196" y="1936373"/>
            <a:ext cx="637056" cy="900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738289" y="2672831"/>
                <a:ext cx="5855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8289" y="2672831"/>
                <a:ext cx="585547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404" y="1936373"/>
            <a:ext cx="637056" cy="900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602497" y="2672831"/>
                <a:ext cx="5855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2497" y="2672831"/>
                <a:ext cx="585547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Left Brace 11"/>
          <p:cNvSpPr/>
          <p:nvPr/>
        </p:nvSpPr>
        <p:spPr>
          <a:xfrm rot="16200000">
            <a:off x="3390934" y="1793304"/>
            <a:ext cx="360485" cy="3198568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156843" y="3709052"/>
                <a:ext cx="28286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6843" y="3709052"/>
                <a:ext cx="2828666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255895" y="3681171"/>
                <a:ext cx="63056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5895" y="3681171"/>
                <a:ext cx="630561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5625089" y="2630403"/>
            <a:ext cx="585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1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182" y="2145833"/>
            <a:ext cx="469433" cy="69500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208394" y="2627491"/>
            <a:ext cx="585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1</a:t>
            </a:r>
          </a:p>
        </p:txBody>
      </p:sp>
      <p:sp>
        <p:nvSpPr>
          <p:cNvPr id="18" name="Left Brace 17"/>
          <p:cNvSpPr/>
          <p:nvPr/>
        </p:nvSpPr>
        <p:spPr>
          <a:xfrm rot="16200000">
            <a:off x="5992304" y="2877439"/>
            <a:ext cx="360485" cy="1030138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19" name="TextBox 18"/>
          <p:cNvSpPr txBox="1"/>
          <p:nvPr/>
        </p:nvSpPr>
        <p:spPr>
          <a:xfrm>
            <a:off x="6000793" y="3723805"/>
            <a:ext cx="452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20" name="Left Brace 19"/>
          <p:cNvSpPr/>
          <p:nvPr/>
        </p:nvSpPr>
        <p:spPr>
          <a:xfrm rot="16200000">
            <a:off x="4236378" y="947860"/>
            <a:ext cx="360485" cy="4889458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736602" y="3640954"/>
                <a:ext cx="282866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2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6602" y="3640954"/>
                <a:ext cx="2828666" cy="523220"/>
              </a:xfrm>
              <a:prstGeom prst="rect">
                <a:avLst/>
              </a:prstGeom>
              <a:blipFill>
                <a:blip r:embed="rId13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057105" y="2650200"/>
                <a:ext cx="5855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105" y="2650200"/>
                <a:ext cx="585547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039863" y="2680206"/>
                <a:ext cx="5855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9863" y="2680206"/>
                <a:ext cx="585547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70493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2" grpId="0" animBg="1"/>
      <p:bldP spid="12" grpId="1" animBg="1"/>
      <p:bldP spid="13" grpId="0"/>
      <p:bldP spid="13" grpId="1"/>
      <p:bldP spid="14" grpId="0"/>
      <p:bldP spid="14" grpId="1"/>
      <p:bldP spid="15" grpId="0"/>
      <p:bldP spid="17" grpId="0"/>
      <p:bldP spid="18" grpId="0" animBg="1"/>
      <p:bldP spid="18" grpId="1" animBg="1"/>
      <p:bldP spid="19" grpId="0"/>
      <p:bldP spid="19" grpId="1"/>
      <p:bldP spid="20" grpId="0" animBg="1"/>
      <p:bldP spid="21" grpId="0"/>
      <p:bldP spid="22" grpId="0"/>
      <p:bldP spid="22" grpId="1"/>
      <p:bldP spid="23" grpId="0"/>
      <p:bldP spid="23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|8.4|7.8|1.3|2.4|1.8|22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2|6.4|3.4|2.6|4.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|4.3|4.7|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1|8.1|10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2|5.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|2.3|6.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|2.1|4.4|1.9|5.6|0.7|0.8|0.9|7.3|2|3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|3.2|2.8|6.7|9.2|4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|23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|6.1|7.6|5.3|3|7.6|2.6|1.5|1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|1.2|2.5|1.7|4.5|4.1|2.6|4.8|6.1|10.3|2.3|1.7|1.1|1.7|8.9|1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7|3.7|6.3|1.2|3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4|3.4|3.1|4.9|1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|0.9|1.1|4.3|9.2|2.5|1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1.7|4.9|0.8|1.2|2.4|1|2.1|1.1|1|4.5|3.2|5.5|1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27757-3061-47D3-99FD-9493F136DC43}">
  <ds:schemaRefs>
    <ds:schemaRef ds:uri="522d4c35-b548-4432-90ae-af4376e1c4b4"/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cee99ee9-287b-4f9a-957c-ba5ae7375c9a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322E4D-2860-484A-910F-82DB2638FD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4118</TotalTime>
  <Words>450</Words>
  <Application>Microsoft Office PowerPoint</Application>
  <PresentationFormat>On-screen Show (4:3)</PresentationFormat>
  <Paragraphs>150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21</vt:i4>
      </vt:variant>
    </vt:vector>
  </HeadingPairs>
  <TitlesOfParts>
    <vt:vector size="33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1 - 3 on the 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312</cp:revision>
  <dcterms:created xsi:type="dcterms:W3CDTF">2019-07-05T11:02:13Z</dcterms:created>
  <dcterms:modified xsi:type="dcterms:W3CDTF">2021-01-13T09:39:08Z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