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1" r:id="rId5"/>
    <p:sldMasterId id="2147483653" r:id="rId6"/>
    <p:sldMasterId id="2147483655" r:id="rId7"/>
    <p:sldMasterId id="2147483657" r:id="rId8"/>
    <p:sldMasterId id="2147483660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614">
          <p15:clr>
            <a:srgbClr val="A4A3A4"/>
          </p15:clr>
        </p15:guide>
        <p15:guide id="2" pos="442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js9EHDBM7ZSEsxmNBtBmVYYfc9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614" orient="horz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0.xml"/><Relationship Id="rId22" Type="http://schemas.openxmlformats.org/officeDocument/2006/relationships/slide" Target="slides/slide12.xml"/><Relationship Id="rId21" Type="http://schemas.openxmlformats.org/officeDocument/2006/relationships/slide" Target="slides/slide11.xml"/><Relationship Id="rId24" Type="http://schemas.openxmlformats.org/officeDocument/2006/relationships/slide" Target="slides/slide14.xml"/><Relationship Id="rId23" Type="http://schemas.openxmlformats.org/officeDocument/2006/relationships/slide" Target="slides/slide13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16.xml"/><Relationship Id="rId25" Type="http://schemas.openxmlformats.org/officeDocument/2006/relationships/slide" Target="slides/slide15.xml"/><Relationship Id="rId28" Type="http://schemas.openxmlformats.org/officeDocument/2006/relationships/slide" Target="slides/slide18.xml"/><Relationship Id="rId27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customschemas.google.com/relationships/presentationmetadata" Target="metadata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9" Type="http://schemas.openxmlformats.org/officeDocument/2006/relationships/slide" Target="slides/slide9.xml"/><Relationship Id="rId18" Type="http://schemas.openxmlformats.org/officeDocument/2006/relationships/slide" Target="slides/slide8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b5c4aad1af_0_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b5c4aad1af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gb5c4aad1af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/>
          <p:nvPr>
            <p:ph type="title"/>
          </p:nvPr>
        </p:nvSpPr>
        <p:spPr>
          <a:xfrm>
            <a:off x="0" y="2511188"/>
            <a:ext cx="5950424" cy="178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3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our turn KS1">
  <p:cSld name="Your turn KS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9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  <a:defRPr b="0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our turn KS2">
  <p:cSld name="Your turn KS2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22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sign&#10;&#10;Description automatically generated" id="10" name="Google Shape;10;p1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/>
          <p:nvPr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" name="Google Shape;20;p20"/>
          <p:cNvSpPr/>
          <p:nvPr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A close up of a logo&#10;&#10;Description automatically generated" id="21" name="Google Shape;21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green sign with white text&#10;&#10;Description automatically generated" id="24" name="Google Shape;24;p2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able&#10;&#10;Description automatically generated" id="27" name="Google Shape;27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computer&#10;&#10;Description automatically generated" id="30" name="Google Shape;30;p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  <p:sldLayoutId id="214748365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b5c4aad1af_0_16"/>
          <p:cNvSpPr/>
          <p:nvPr/>
        </p:nvSpPr>
        <p:spPr>
          <a:xfrm>
            <a:off x="546652" y="606287"/>
            <a:ext cx="7524000" cy="573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" name="Google Shape;37;gb5c4aad1af_0_16"/>
          <p:cNvSpPr/>
          <p:nvPr/>
        </p:nvSpPr>
        <p:spPr>
          <a:xfrm>
            <a:off x="376518" y="6553200"/>
            <a:ext cx="1470300" cy="2421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A picture containing table&#10;&#10;Description automatically generated" id="38" name="Google Shape;38;gb5c4aad1af_0_1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topmarks.co.uk/maths-games/daily10" TargetMode="External"/><Relationship Id="rId4" Type="http://schemas.openxmlformats.org/officeDocument/2006/relationships/hyperlink" Target="https://vimeo.com/499980302" TargetMode="External"/><Relationship Id="rId5" Type="http://schemas.openxmlformats.org/officeDocument/2006/relationships/hyperlink" Target="mailto:year6homlearning@heddon-school.co.uk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9.png"/><Relationship Id="rId4" Type="http://schemas.openxmlformats.org/officeDocument/2006/relationships/image" Target="../media/image35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5" Type="http://schemas.openxmlformats.org/officeDocument/2006/relationships/image" Target="../media/image30.png"/><Relationship Id="rId6" Type="http://schemas.openxmlformats.org/officeDocument/2006/relationships/image" Target="../media/image48.png"/><Relationship Id="rId7" Type="http://schemas.openxmlformats.org/officeDocument/2006/relationships/image" Target="../media/image32.png"/><Relationship Id="rId8" Type="http://schemas.openxmlformats.org/officeDocument/2006/relationships/image" Target="../media/image3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6.png"/><Relationship Id="rId4" Type="http://schemas.openxmlformats.org/officeDocument/2006/relationships/image" Target="../media/image50.png"/><Relationship Id="rId11" Type="http://schemas.openxmlformats.org/officeDocument/2006/relationships/image" Target="../media/image25.png"/><Relationship Id="rId10" Type="http://schemas.openxmlformats.org/officeDocument/2006/relationships/image" Target="../media/image45.png"/><Relationship Id="rId9" Type="http://schemas.openxmlformats.org/officeDocument/2006/relationships/image" Target="../media/image44.png"/><Relationship Id="rId5" Type="http://schemas.openxmlformats.org/officeDocument/2006/relationships/image" Target="../media/image39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4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9.png"/><Relationship Id="rId4" Type="http://schemas.openxmlformats.org/officeDocument/2006/relationships/image" Target="../media/image41.png"/><Relationship Id="rId5" Type="http://schemas.openxmlformats.org/officeDocument/2006/relationships/image" Target="../media/image43.png"/><Relationship Id="rId6" Type="http://schemas.openxmlformats.org/officeDocument/2006/relationships/image" Target="../media/image47.png"/><Relationship Id="rId7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9.png"/><Relationship Id="rId4" Type="http://schemas.openxmlformats.org/officeDocument/2006/relationships/image" Target="../media/image41.png"/><Relationship Id="rId5" Type="http://schemas.openxmlformats.org/officeDocument/2006/relationships/image" Target="../media/image43.png"/><Relationship Id="rId6" Type="http://schemas.openxmlformats.org/officeDocument/2006/relationships/image" Target="../media/image47.png"/><Relationship Id="rId7" Type="http://schemas.openxmlformats.org/officeDocument/2006/relationships/image" Target="../media/image57.png"/><Relationship Id="rId8" Type="http://schemas.openxmlformats.org/officeDocument/2006/relationships/image" Target="../media/image4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5.png"/><Relationship Id="rId4" Type="http://schemas.openxmlformats.org/officeDocument/2006/relationships/image" Target="../media/image53.png"/><Relationship Id="rId11" Type="http://schemas.openxmlformats.org/officeDocument/2006/relationships/image" Target="../media/image52.png"/><Relationship Id="rId10" Type="http://schemas.openxmlformats.org/officeDocument/2006/relationships/image" Target="../media/image56.png"/><Relationship Id="rId9" Type="http://schemas.openxmlformats.org/officeDocument/2006/relationships/image" Target="../media/image67.png"/><Relationship Id="rId5" Type="http://schemas.openxmlformats.org/officeDocument/2006/relationships/image" Target="../media/image51.png"/><Relationship Id="rId6" Type="http://schemas.openxmlformats.org/officeDocument/2006/relationships/image" Target="../media/image66.png"/><Relationship Id="rId7" Type="http://schemas.openxmlformats.org/officeDocument/2006/relationships/image" Target="../media/image13.png"/><Relationship Id="rId8" Type="http://schemas.openxmlformats.org/officeDocument/2006/relationships/image" Target="../media/image5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4.png"/><Relationship Id="rId4" Type="http://schemas.openxmlformats.org/officeDocument/2006/relationships/image" Target="../media/image13.png"/><Relationship Id="rId5" Type="http://schemas.openxmlformats.org/officeDocument/2006/relationships/image" Target="../media/image6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4.png"/><Relationship Id="rId4" Type="http://schemas.openxmlformats.org/officeDocument/2006/relationships/image" Target="../media/image62.png"/><Relationship Id="rId10" Type="http://schemas.openxmlformats.org/officeDocument/2006/relationships/image" Target="../media/image59.png"/><Relationship Id="rId9" Type="http://schemas.openxmlformats.org/officeDocument/2006/relationships/image" Target="../media/image65.png"/><Relationship Id="rId5" Type="http://schemas.openxmlformats.org/officeDocument/2006/relationships/image" Target="../media/image61.png"/><Relationship Id="rId6" Type="http://schemas.openxmlformats.org/officeDocument/2006/relationships/image" Target="../media/image58.png"/><Relationship Id="rId7" Type="http://schemas.openxmlformats.org/officeDocument/2006/relationships/image" Target="../media/image60.png"/><Relationship Id="rId8" Type="http://schemas.openxmlformats.org/officeDocument/2006/relationships/image" Target="../media/image6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2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24.png"/><Relationship Id="rId5" Type="http://schemas.openxmlformats.org/officeDocument/2006/relationships/image" Target="../media/image19.png"/><Relationship Id="rId6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11" Type="http://schemas.openxmlformats.org/officeDocument/2006/relationships/image" Target="../media/image14.png"/><Relationship Id="rId10" Type="http://schemas.openxmlformats.org/officeDocument/2006/relationships/image" Target="../media/image17.png"/><Relationship Id="rId9" Type="http://schemas.openxmlformats.org/officeDocument/2006/relationships/image" Target="../media/image5.png"/><Relationship Id="rId5" Type="http://schemas.openxmlformats.org/officeDocument/2006/relationships/image" Target="../media/image15.png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8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15.png"/><Relationship Id="rId11" Type="http://schemas.openxmlformats.org/officeDocument/2006/relationships/image" Target="../media/image20.png"/><Relationship Id="rId10" Type="http://schemas.openxmlformats.org/officeDocument/2006/relationships/image" Target="../media/image14.png"/><Relationship Id="rId12" Type="http://schemas.openxmlformats.org/officeDocument/2006/relationships/image" Target="../media/image40.png"/><Relationship Id="rId9" Type="http://schemas.openxmlformats.org/officeDocument/2006/relationships/image" Target="../media/image17.png"/><Relationship Id="rId5" Type="http://schemas.openxmlformats.org/officeDocument/2006/relationships/image" Target="../media/image1.png"/><Relationship Id="rId6" Type="http://schemas.openxmlformats.org/officeDocument/2006/relationships/image" Target="../media/image12.png"/><Relationship Id="rId7" Type="http://schemas.openxmlformats.org/officeDocument/2006/relationships/image" Target="../media/image21.png"/><Relationship Id="rId8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5.png"/><Relationship Id="rId6" Type="http://schemas.openxmlformats.org/officeDocument/2006/relationships/image" Target="../media/image23.png"/><Relationship Id="rId7" Type="http://schemas.openxmlformats.org/officeDocument/2006/relationships/image" Target="../media/image26.png"/><Relationship Id="rId8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b5c4aad1af_0_11"/>
          <p:cNvSpPr txBox="1"/>
          <p:nvPr/>
        </p:nvSpPr>
        <p:spPr>
          <a:xfrm>
            <a:off x="0" y="379175"/>
            <a:ext cx="8259300" cy="63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morning, Year 6!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Let’s start with a warm-up, and do our Daily Ten mental math</a:t>
            </a:r>
            <a:r>
              <a:rPr lang="en-GB" sz="18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s. 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Six, Digit Values -&gt; Upto 999,999</a:t>
            </a:r>
            <a:r>
              <a:rPr lang="en-GB" sz="18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tod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ay. Set the timer at a speed that’s suitable for you.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https://www.topmarks.co.uk/maths-games/daily10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your maths slides for </a:t>
            </a:r>
            <a:r>
              <a:rPr b="1"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Tuesday 2nd February</a:t>
            </a:r>
            <a:r>
              <a:rPr b="1"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learning objective is to continue our work on finding rules for number sequences. Today you will be looking for a two-step rule to describe a pattern.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 this video before you begin today’s work: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https://vimeo.com/499980302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that some of these new objectives are challenging, and we would usually discuss them together as a class. Please email us at 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year6home@heddon-school.co.uk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you need any help or want to ask any questions.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all doing an amazing job. Keep up the super work! ☺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9"/>
          <p:cNvSpPr txBox="1"/>
          <p:nvPr/>
        </p:nvSpPr>
        <p:spPr>
          <a:xfrm>
            <a:off x="166109" y="431128"/>
            <a:ext cx="233875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238" name="Google Shape;238;p9"/>
          <p:cNvSpPr txBox="1"/>
          <p:nvPr/>
        </p:nvSpPr>
        <p:spPr>
          <a:xfrm>
            <a:off x="3225653" y="413793"/>
            <a:ext cx="233875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</p:txBody>
      </p:sp>
      <p:sp>
        <p:nvSpPr>
          <p:cNvPr id="239" name="Google Shape;239;p9"/>
          <p:cNvSpPr txBox="1"/>
          <p:nvPr/>
        </p:nvSpPr>
        <p:spPr>
          <a:xfrm>
            <a:off x="5895956" y="438623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40" name="Google Shape;240;p9"/>
          <p:cNvSpPr/>
          <p:nvPr/>
        </p:nvSpPr>
        <p:spPr>
          <a:xfrm rot="-5400000">
            <a:off x="2399624" y="1443142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9"/>
          <p:cNvSpPr/>
          <p:nvPr/>
        </p:nvSpPr>
        <p:spPr>
          <a:xfrm rot="-5400000">
            <a:off x="5639953" y="145063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9"/>
          <p:cNvSpPr/>
          <p:nvPr/>
        </p:nvSpPr>
        <p:spPr>
          <a:xfrm>
            <a:off x="975167" y="1276571"/>
            <a:ext cx="1248508" cy="826477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9"/>
          <p:cNvSpPr/>
          <p:nvPr/>
        </p:nvSpPr>
        <p:spPr>
          <a:xfrm>
            <a:off x="6346093" y="1330565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9"/>
          <p:cNvSpPr/>
          <p:nvPr/>
        </p:nvSpPr>
        <p:spPr>
          <a:xfrm>
            <a:off x="2961133" y="1050700"/>
            <a:ext cx="993531" cy="14369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45" name="Google Shape;245;p9"/>
          <p:cNvSpPr/>
          <p:nvPr/>
        </p:nvSpPr>
        <p:spPr>
          <a:xfrm>
            <a:off x="4471778" y="1050700"/>
            <a:ext cx="993531" cy="143696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46" name="Google Shape;246;p9"/>
          <p:cNvSpPr/>
          <p:nvPr/>
        </p:nvSpPr>
        <p:spPr>
          <a:xfrm rot="-5400000">
            <a:off x="4013575" y="1508308"/>
            <a:ext cx="386865" cy="39212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9"/>
          <p:cNvSpPr/>
          <p:nvPr/>
        </p:nvSpPr>
        <p:spPr>
          <a:xfrm rot="-5400000">
            <a:off x="2399624" y="3228613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9"/>
          <p:cNvSpPr/>
          <p:nvPr/>
        </p:nvSpPr>
        <p:spPr>
          <a:xfrm rot="-5400000">
            <a:off x="5639953" y="323610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9"/>
          <p:cNvSpPr/>
          <p:nvPr/>
        </p:nvSpPr>
        <p:spPr>
          <a:xfrm>
            <a:off x="975167" y="3142088"/>
            <a:ext cx="1248508" cy="826477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9"/>
          <p:cNvSpPr/>
          <p:nvPr/>
        </p:nvSpPr>
        <p:spPr>
          <a:xfrm>
            <a:off x="6346093" y="3053654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9"/>
          <p:cNvSpPr/>
          <p:nvPr/>
        </p:nvSpPr>
        <p:spPr>
          <a:xfrm>
            <a:off x="4459351" y="2778151"/>
            <a:ext cx="993531" cy="143696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-29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52" name="Google Shape;252;p9"/>
          <p:cNvSpPr/>
          <p:nvPr/>
        </p:nvSpPr>
        <p:spPr>
          <a:xfrm>
            <a:off x="2961132" y="2773789"/>
            <a:ext cx="993531" cy="1436968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53" name="Google Shape;253;p9"/>
          <p:cNvSpPr/>
          <p:nvPr/>
        </p:nvSpPr>
        <p:spPr>
          <a:xfrm rot="-5400000">
            <a:off x="4013575" y="3293779"/>
            <a:ext cx="386865" cy="39212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9"/>
          <p:cNvSpPr/>
          <p:nvPr/>
        </p:nvSpPr>
        <p:spPr>
          <a:xfrm>
            <a:off x="1111584" y="1727118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9"/>
          <p:cNvSpPr/>
          <p:nvPr/>
        </p:nvSpPr>
        <p:spPr>
          <a:xfrm>
            <a:off x="1106786" y="3562614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9"/>
          <p:cNvSpPr/>
          <p:nvPr/>
        </p:nvSpPr>
        <p:spPr>
          <a:xfrm>
            <a:off x="3115372" y="2077363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9"/>
          <p:cNvSpPr/>
          <p:nvPr/>
        </p:nvSpPr>
        <p:spPr>
          <a:xfrm>
            <a:off x="3411926" y="208471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9"/>
          <p:cNvSpPr/>
          <p:nvPr/>
        </p:nvSpPr>
        <p:spPr>
          <a:xfrm>
            <a:off x="3144680" y="3838125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9"/>
          <p:cNvSpPr/>
          <p:nvPr/>
        </p:nvSpPr>
        <p:spPr>
          <a:xfrm>
            <a:off x="3441234" y="3845473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4569030" y="2103048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9"/>
          <p:cNvSpPr/>
          <p:nvPr/>
        </p:nvSpPr>
        <p:spPr>
          <a:xfrm>
            <a:off x="4865584" y="2110396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9"/>
          <p:cNvSpPr/>
          <p:nvPr/>
        </p:nvSpPr>
        <p:spPr>
          <a:xfrm>
            <a:off x="5172500" y="2110396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9"/>
          <p:cNvSpPr/>
          <p:nvPr/>
        </p:nvSpPr>
        <p:spPr>
          <a:xfrm>
            <a:off x="4620969" y="385128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"/>
          <p:cNvSpPr/>
          <p:nvPr/>
        </p:nvSpPr>
        <p:spPr>
          <a:xfrm>
            <a:off x="4917523" y="3858629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4620969" y="3540600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9"/>
          <p:cNvSpPr/>
          <p:nvPr/>
        </p:nvSpPr>
        <p:spPr>
          <a:xfrm>
            <a:off x="4917523" y="3547948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9"/>
          <p:cNvSpPr/>
          <p:nvPr/>
        </p:nvSpPr>
        <p:spPr>
          <a:xfrm>
            <a:off x="6673783" y="1835177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9"/>
          <p:cNvSpPr/>
          <p:nvPr/>
        </p:nvSpPr>
        <p:spPr>
          <a:xfrm>
            <a:off x="6970337" y="1842525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9"/>
          <p:cNvSpPr/>
          <p:nvPr/>
        </p:nvSpPr>
        <p:spPr>
          <a:xfrm>
            <a:off x="7277253" y="1842525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9"/>
          <p:cNvSpPr/>
          <p:nvPr/>
        </p:nvSpPr>
        <p:spPr>
          <a:xfrm>
            <a:off x="6796875" y="3562560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9"/>
          <p:cNvSpPr/>
          <p:nvPr/>
        </p:nvSpPr>
        <p:spPr>
          <a:xfrm>
            <a:off x="7093429" y="3569908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9"/>
          <p:cNvSpPr/>
          <p:nvPr/>
        </p:nvSpPr>
        <p:spPr>
          <a:xfrm>
            <a:off x="6796875" y="3251879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9"/>
          <p:cNvSpPr/>
          <p:nvPr/>
        </p:nvSpPr>
        <p:spPr>
          <a:xfrm>
            <a:off x="7093429" y="3259227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9"/>
          <p:cNvSpPr/>
          <p:nvPr/>
        </p:nvSpPr>
        <p:spPr>
          <a:xfrm>
            <a:off x="975167" y="1276571"/>
            <a:ext cx="1248508" cy="819822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75" name="Google Shape;275;p9"/>
          <p:cNvSpPr/>
          <p:nvPr/>
        </p:nvSpPr>
        <p:spPr>
          <a:xfrm>
            <a:off x="2959994" y="1050700"/>
            <a:ext cx="993531" cy="143696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6" name="Google Shape;276;p9"/>
          <p:cNvSpPr/>
          <p:nvPr/>
        </p:nvSpPr>
        <p:spPr>
          <a:xfrm>
            <a:off x="4469847" y="1050700"/>
            <a:ext cx="993531" cy="143696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7" name="Google Shape;277;p9"/>
          <p:cNvSpPr/>
          <p:nvPr/>
        </p:nvSpPr>
        <p:spPr>
          <a:xfrm>
            <a:off x="6346093" y="1323217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278" name="Google Shape;278;p9"/>
          <p:cNvSpPr/>
          <p:nvPr/>
        </p:nvSpPr>
        <p:spPr>
          <a:xfrm>
            <a:off x="978691" y="3138475"/>
            <a:ext cx="1248508" cy="826477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79" name="Google Shape;279;p9"/>
          <p:cNvSpPr/>
          <p:nvPr/>
        </p:nvSpPr>
        <p:spPr>
          <a:xfrm>
            <a:off x="4453442" y="2773789"/>
            <a:ext cx="993531" cy="1436968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80" name="Google Shape;280;p9"/>
          <p:cNvSpPr/>
          <p:nvPr/>
        </p:nvSpPr>
        <p:spPr>
          <a:xfrm>
            <a:off x="2955243" y="2766296"/>
            <a:ext cx="993531" cy="1436968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-28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81" name="Google Shape;281;p9"/>
          <p:cNvSpPr/>
          <p:nvPr/>
        </p:nvSpPr>
        <p:spPr>
          <a:xfrm>
            <a:off x="6340184" y="3046161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0"/>
          <p:cNvSpPr txBox="1"/>
          <p:nvPr/>
        </p:nvSpPr>
        <p:spPr>
          <a:xfrm>
            <a:off x="393255" y="351362"/>
            <a:ext cx="233875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287" name="Google Shape;287;p10"/>
          <p:cNvSpPr/>
          <p:nvPr/>
        </p:nvSpPr>
        <p:spPr>
          <a:xfrm rot="-5400000">
            <a:off x="2319959" y="132857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0"/>
          <p:cNvSpPr txBox="1"/>
          <p:nvPr/>
        </p:nvSpPr>
        <p:spPr>
          <a:xfrm>
            <a:off x="3158799" y="358857"/>
            <a:ext cx="233875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</p:txBody>
      </p:sp>
      <p:sp>
        <p:nvSpPr>
          <p:cNvPr id="289" name="Google Shape;289;p10"/>
          <p:cNvSpPr/>
          <p:nvPr/>
        </p:nvSpPr>
        <p:spPr>
          <a:xfrm rot="-5400000">
            <a:off x="5560288" y="1336072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0"/>
          <p:cNvSpPr txBox="1"/>
          <p:nvPr/>
        </p:nvSpPr>
        <p:spPr>
          <a:xfrm>
            <a:off x="5745485" y="449791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91" name="Google Shape;291;p10"/>
          <p:cNvSpPr/>
          <p:nvPr/>
        </p:nvSpPr>
        <p:spPr>
          <a:xfrm>
            <a:off x="895502" y="1162008"/>
            <a:ext cx="1248508" cy="826477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0"/>
          <p:cNvSpPr/>
          <p:nvPr/>
        </p:nvSpPr>
        <p:spPr>
          <a:xfrm>
            <a:off x="6279814" y="1306936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0"/>
          <p:cNvSpPr/>
          <p:nvPr/>
        </p:nvSpPr>
        <p:spPr>
          <a:xfrm>
            <a:off x="2881468" y="936137"/>
            <a:ext cx="993531" cy="14369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29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4" name="Google Shape;294;p10"/>
          <p:cNvSpPr/>
          <p:nvPr/>
        </p:nvSpPr>
        <p:spPr>
          <a:xfrm>
            <a:off x="4392113" y="936137"/>
            <a:ext cx="993531" cy="143696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-29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5" name="Google Shape;295;p10"/>
          <p:cNvSpPr/>
          <p:nvPr/>
        </p:nvSpPr>
        <p:spPr>
          <a:xfrm rot="-5400000">
            <a:off x="3933910" y="1393745"/>
            <a:ext cx="386865" cy="39212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0"/>
          <p:cNvSpPr/>
          <p:nvPr/>
        </p:nvSpPr>
        <p:spPr>
          <a:xfrm rot="-5400000">
            <a:off x="2319959" y="3114050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0"/>
          <p:cNvSpPr/>
          <p:nvPr/>
        </p:nvSpPr>
        <p:spPr>
          <a:xfrm rot="-5400000">
            <a:off x="5560288" y="3121543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0"/>
          <p:cNvSpPr/>
          <p:nvPr/>
        </p:nvSpPr>
        <p:spPr>
          <a:xfrm>
            <a:off x="895502" y="3027525"/>
            <a:ext cx="1248508" cy="826477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0"/>
          <p:cNvSpPr/>
          <p:nvPr/>
        </p:nvSpPr>
        <p:spPr>
          <a:xfrm>
            <a:off x="6279814" y="3030025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0"/>
          <p:cNvSpPr/>
          <p:nvPr/>
        </p:nvSpPr>
        <p:spPr>
          <a:xfrm>
            <a:off x="4379686" y="2663588"/>
            <a:ext cx="993531" cy="143696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-28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01" name="Google Shape;301;p10"/>
          <p:cNvSpPr/>
          <p:nvPr/>
        </p:nvSpPr>
        <p:spPr>
          <a:xfrm>
            <a:off x="2881467" y="2659226"/>
            <a:ext cx="993531" cy="1436968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02" name="Google Shape;302;p10"/>
          <p:cNvSpPr/>
          <p:nvPr/>
        </p:nvSpPr>
        <p:spPr>
          <a:xfrm rot="-5400000">
            <a:off x="3933910" y="3179216"/>
            <a:ext cx="386865" cy="39212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0"/>
          <p:cNvSpPr/>
          <p:nvPr/>
        </p:nvSpPr>
        <p:spPr>
          <a:xfrm>
            <a:off x="1031919" y="1612555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0"/>
          <p:cNvSpPr/>
          <p:nvPr/>
        </p:nvSpPr>
        <p:spPr>
          <a:xfrm>
            <a:off x="1027121" y="344805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0"/>
          <p:cNvSpPr/>
          <p:nvPr/>
        </p:nvSpPr>
        <p:spPr>
          <a:xfrm>
            <a:off x="3035707" y="1962800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0"/>
          <p:cNvSpPr/>
          <p:nvPr/>
        </p:nvSpPr>
        <p:spPr>
          <a:xfrm>
            <a:off x="3332261" y="1970148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0"/>
          <p:cNvSpPr/>
          <p:nvPr/>
        </p:nvSpPr>
        <p:spPr>
          <a:xfrm>
            <a:off x="2992176" y="3699879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0"/>
          <p:cNvSpPr/>
          <p:nvPr/>
        </p:nvSpPr>
        <p:spPr>
          <a:xfrm>
            <a:off x="3577532" y="3700684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0"/>
          <p:cNvSpPr/>
          <p:nvPr/>
        </p:nvSpPr>
        <p:spPr>
          <a:xfrm>
            <a:off x="4489365" y="1988485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0"/>
          <p:cNvSpPr/>
          <p:nvPr/>
        </p:nvSpPr>
        <p:spPr>
          <a:xfrm>
            <a:off x="4785919" y="1995833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0"/>
          <p:cNvSpPr/>
          <p:nvPr/>
        </p:nvSpPr>
        <p:spPr>
          <a:xfrm>
            <a:off x="5092835" y="1995833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0"/>
          <p:cNvSpPr/>
          <p:nvPr/>
        </p:nvSpPr>
        <p:spPr>
          <a:xfrm>
            <a:off x="6607504" y="1811548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0"/>
          <p:cNvSpPr/>
          <p:nvPr/>
        </p:nvSpPr>
        <p:spPr>
          <a:xfrm>
            <a:off x="6904058" y="1818896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0"/>
          <p:cNvSpPr/>
          <p:nvPr/>
        </p:nvSpPr>
        <p:spPr>
          <a:xfrm>
            <a:off x="7210974" y="1818896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0"/>
          <p:cNvSpPr/>
          <p:nvPr/>
        </p:nvSpPr>
        <p:spPr>
          <a:xfrm>
            <a:off x="6730596" y="353893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0"/>
          <p:cNvSpPr/>
          <p:nvPr/>
        </p:nvSpPr>
        <p:spPr>
          <a:xfrm>
            <a:off x="7027150" y="3546279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0"/>
          <p:cNvSpPr/>
          <p:nvPr/>
        </p:nvSpPr>
        <p:spPr>
          <a:xfrm>
            <a:off x="6730596" y="3228250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0"/>
          <p:cNvSpPr/>
          <p:nvPr/>
        </p:nvSpPr>
        <p:spPr>
          <a:xfrm>
            <a:off x="7027150" y="3235598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0"/>
          <p:cNvSpPr/>
          <p:nvPr/>
        </p:nvSpPr>
        <p:spPr>
          <a:xfrm>
            <a:off x="1342452" y="1612555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0"/>
          <p:cNvSpPr/>
          <p:nvPr/>
        </p:nvSpPr>
        <p:spPr>
          <a:xfrm>
            <a:off x="3036569" y="1655760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0"/>
          <p:cNvSpPr/>
          <p:nvPr/>
        </p:nvSpPr>
        <p:spPr>
          <a:xfrm>
            <a:off x="3333123" y="1663108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0"/>
          <p:cNvSpPr/>
          <p:nvPr/>
        </p:nvSpPr>
        <p:spPr>
          <a:xfrm>
            <a:off x="4482767" y="1694562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0"/>
          <p:cNvSpPr/>
          <p:nvPr/>
        </p:nvSpPr>
        <p:spPr>
          <a:xfrm>
            <a:off x="4779321" y="1701910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0"/>
          <p:cNvSpPr/>
          <p:nvPr/>
        </p:nvSpPr>
        <p:spPr>
          <a:xfrm>
            <a:off x="6607504" y="153276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0"/>
          <p:cNvSpPr/>
          <p:nvPr/>
        </p:nvSpPr>
        <p:spPr>
          <a:xfrm>
            <a:off x="6904058" y="1540109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0"/>
          <p:cNvSpPr/>
          <p:nvPr/>
        </p:nvSpPr>
        <p:spPr>
          <a:xfrm>
            <a:off x="1319985" y="3441548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0"/>
          <p:cNvSpPr/>
          <p:nvPr/>
        </p:nvSpPr>
        <p:spPr>
          <a:xfrm>
            <a:off x="3289270" y="3701529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0"/>
          <p:cNvSpPr/>
          <p:nvPr/>
        </p:nvSpPr>
        <p:spPr>
          <a:xfrm>
            <a:off x="4438455" y="3714139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0"/>
          <p:cNvSpPr/>
          <p:nvPr/>
        </p:nvSpPr>
        <p:spPr>
          <a:xfrm>
            <a:off x="5023811" y="3714944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0"/>
          <p:cNvSpPr/>
          <p:nvPr/>
        </p:nvSpPr>
        <p:spPr>
          <a:xfrm>
            <a:off x="4735549" y="3715789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0"/>
          <p:cNvSpPr/>
          <p:nvPr/>
        </p:nvSpPr>
        <p:spPr>
          <a:xfrm>
            <a:off x="4434259" y="342106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0"/>
          <p:cNvSpPr/>
          <p:nvPr/>
        </p:nvSpPr>
        <p:spPr>
          <a:xfrm>
            <a:off x="5019615" y="3421866"/>
            <a:ext cx="246184" cy="246184"/>
          </a:xfrm>
          <a:prstGeom prst="ellipse">
            <a:avLst/>
          </a:prstGeom>
          <a:solidFill>
            <a:srgbClr val="00B05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0"/>
          <p:cNvSpPr/>
          <p:nvPr/>
        </p:nvSpPr>
        <p:spPr>
          <a:xfrm>
            <a:off x="4731353" y="342271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0"/>
          <p:cNvSpPr/>
          <p:nvPr/>
        </p:nvSpPr>
        <p:spPr>
          <a:xfrm>
            <a:off x="6434042" y="3532482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0"/>
          <p:cNvSpPr/>
          <p:nvPr/>
        </p:nvSpPr>
        <p:spPr>
          <a:xfrm>
            <a:off x="6434042" y="3221801"/>
            <a:ext cx="246184" cy="246184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0"/>
          <p:cNvSpPr/>
          <p:nvPr/>
        </p:nvSpPr>
        <p:spPr>
          <a:xfrm>
            <a:off x="894788" y="1162008"/>
            <a:ext cx="1248508" cy="826477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337" name="Google Shape;337;p10"/>
          <p:cNvSpPr/>
          <p:nvPr/>
        </p:nvSpPr>
        <p:spPr>
          <a:xfrm>
            <a:off x="2878241" y="931761"/>
            <a:ext cx="993531" cy="143696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-28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38" name="Google Shape;338;p10"/>
          <p:cNvSpPr/>
          <p:nvPr/>
        </p:nvSpPr>
        <p:spPr>
          <a:xfrm>
            <a:off x="4396886" y="931761"/>
            <a:ext cx="993531" cy="143696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-28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39" name="Google Shape;339;p10"/>
          <p:cNvSpPr/>
          <p:nvPr/>
        </p:nvSpPr>
        <p:spPr>
          <a:xfrm>
            <a:off x="6268730" y="1299961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340" name="Google Shape;340;p10"/>
          <p:cNvSpPr/>
          <p:nvPr/>
        </p:nvSpPr>
        <p:spPr>
          <a:xfrm>
            <a:off x="885895" y="3010754"/>
            <a:ext cx="1248508" cy="826477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341" name="Google Shape;341;p10"/>
          <p:cNvSpPr/>
          <p:nvPr/>
        </p:nvSpPr>
        <p:spPr>
          <a:xfrm>
            <a:off x="4380481" y="2663642"/>
            <a:ext cx="993531" cy="1436968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-28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42" name="Google Shape;342;p10"/>
          <p:cNvSpPr/>
          <p:nvPr/>
        </p:nvSpPr>
        <p:spPr>
          <a:xfrm>
            <a:off x="2882282" y="2656149"/>
            <a:ext cx="993531" cy="1436968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-29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43" name="Google Shape;343;p10"/>
          <p:cNvSpPr/>
          <p:nvPr/>
        </p:nvSpPr>
        <p:spPr>
          <a:xfrm>
            <a:off x="6271613" y="3022905"/>
            <a:ext cx="1437386" cy="877238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pic>
        <p:nvPicPr>
          <p:cNvPr id="344" name="Google Shape;344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>
            <a:off x="4635256" y="4810387"/>
            <a:ext cx="1506472" cy="1040343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10"/>
          <p:cNvSpPr/>
          <p:nvPr/>
        </p:nvSpPr>
        <p:spPr>
          <a:xfrm>
            <a:off x="702620" y="4564203"/>
            <a:ext cx="3840047" cy="1433488"/>
          </a:xfrm>
          <a:prstGeom prst="wedgeRoundRectCallout">
            <a:avLst>
              <a:gd fmla="val 59267" name="adj1"/>
              <a:gd fmla="val 2101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inputs are the same, the output for the second machine is always 1 greater.</a:t>
            </a:r>
            <a:endParaRPr/>
          </a:p>
        </p:txBody>
      </p:sp>
      <p:sp>
        <p:nvSpPr>
          <p:cNvPr id="346" name="Google Shape;346;p10"/>
          <p:cNvSpPr txBox="1"/>
          <p:nvPr/>
        </p:nvSpPr>
        <p:spPr>
          <a:xfrm>
            <a:off x="6252707" y="4685393"/>
            <a:ext cx="1945508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agree with Dexter?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1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Have a go at questions </a:t>
            </a:r>
            <a:br>
              <a:rPr lang="en-GB"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latin typeface="Calibri"/>
                <a:ea typeface="Calibri"/>
                <a:cs typeface="Calibri"/>
                <a:sym typeface="Calibri"/>
              </a:rPr>
              <a:t>1 - 3 on the worksheet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2"/>
          <p:cNvSpPr txBox="1"/>
          <p:nvPr/>
        </p:nvSpPr>
        <p:spPr>
          <a:xfrm>
            <a:off x="3317967" y="574060"/>
            <a:ext cx="323958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True or False</a:t>
            </a:r>
            <a:endParaRPr/>
          </a:p>
        </p:txBody>
      </p:sp>
      <p:sp>
        <p:nvSpPr>
          <p:cNvPr id="357" name="Google Shape;357;p12"/>
          <p:cNvSpPr txBox="1"/>
          <p:nvPr/>
        </p:nvSpPr>
        <p:spPr>
          <a:xfrm>
            <a:off x="680576" y="1158835"/>
            <a:ext cx="723551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function machines will give the same output if the input is the same.</a:t>
            </a:r>
            <a:endParaRPr/>
          </a:p>
        </p:txBody>
      </p:sp>
      <p:sp>
        <p:nvSpPr>
          <p:cNvPr id="358" name="Google Shape;358;p12"/>
          <p:cNvSpPr txBox="1"/>
          <p:nvPr/>
        </p:nvSpPr>
        <p:spPr>
          <a:xfrm>
            <a:off x="152543" y="2403860"/>
            <a:ext cx="29584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359" name="Google Shape;359;p12"/>
          <p:cNvSpPr/>
          <p:nvPr/>
        </p:nvSpPr>
        <p:spPr>
          <a:xfrm rot="-5400000">
            <a:off x="2461550" y="311957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2"/>
          <p:cNvSpPr/>
          <p:nvPr/>
        </p:nvSpPr>
        <p:spPr>
          <a:xfrm rot="-5400000">
            <a:off x="6218155" y="312682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2"/>
          <p:cNvSpPr txBox="1"/>
          <p:nvPr/>
        </p:nvSpPr>
        <p:spPr>
          <a:xfrm>
            <a:off x="5969515" y="2406816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62" name="Google Shape;362;p12"/>
          <p:cNvSpPr txBox="1"/>
          <p:nvPr/>
        </p:nvSpPr>
        <p:spPr>
          <a:xfrm>
            <a:off x="1336768" y="3124988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12"/>
          <p:cNvSpPr txBox="1"/>
          <p:nvPr/>
        </p:nvSpPr>
        <p:spPr>
          <a:xfrm>
            <a:off x="3202205" y="3124988"/>
            <a:ext cx="925777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2180" l="0" r="-5194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64" name="Google Shape;364;p12"/>
          <p:cNvSpPr txBox="1"/>
          <p:nvPr/>
        </p:nvSpPr>
        <p:spPr>
          <a:xfrm>
            <a:off x="6927398" y="3124988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2"/>
          <p:cNvSpPr/>
          <p:nvPr/>
        </p:nvSpPr>
        <p:spPr>
          <a:xfrm rot="-5400000">
            <a:off x="4424645" y="312703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12"/>
          <p:cNvSpPr txBox="1"/>
          <p:nvPr/>
        </p:nvSpPr>
        <p:spPr>
          <a:xfrm>
            <a:off x="4963327" y="3124988"/>
            <a:ext cx="925777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180" l="0" r="-5194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67" name="Google Shape;367;p12"/>
          <p:cNvSpPr/>
          <p:nvPr/>
        </p:nvSpPr>
        <p:spPr>
          <a:xfrm rot="-5400000">
            <a:off x="2461550" y="404677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12"/>
          <p:cNvSpPr/>
          <p:nvPr/>
        </p:nvSpPr>
        <p:spPr>
          <a:xfrm rot="-5400000">
            <a:off x="6218155" y="405402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12"/>
          <p:cNvSpPr txBox="1"/>
          <p:nvPr/>
        </p:nvSpPr>
        <p:spPr>
          <a:xfrm>
            <a:off x="1336768" y="4052193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2"/>
          <p:cNvSpPr txBox="1"/>
          <p:nvPr/>
        </p:nvSpPr>
        <p:spPr>
          <a:xfrm>
            <a:off x="3202205" y="4052193"/>
            <a:ext cx="925777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0680" l="0" r="-5194" t="-1022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71" name="Google Shape;371;p12"/>
          <p:cNvSpPr txBox="1"/>
          <p:nvPr/>
        </p:nvSpPr>
        <p:spPr>
          <a:xfrm>
            <a:off x="6927398" y="4052193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2"/>
          <p:cNvSpPr/>
          <p:nvPr/>
        </p:nvSpPr>
        <p:spPr>
          <a:xfrm rot="-5400000">
            <a:off x="4424645" y="4054240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2"/>
          <p:cNvSpPr txBox="1"/>
          <p:nvPr/>
        </p:nvSpPr>
        <p:spPr>
          <a:xfrm>
            <a:off x="4963327" y="4052193"/>
            <a:ext cx="925777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0680" l="0" r="-9739" t="-1022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374" name="Google Shape;374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445979" y="5343457"/>
            <a:ext cx="747045" cy="747045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12"/>
          <p:cNvSpPr txBox="1"/>
          <p:nvPr/>
        </p:nvSpPr>
        <p:spPr>
          <a:xfrm>
            <a:off x="5748823" y="548614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3"/>
          <p:cNvSpPr txBox="1"/>
          <p:nvPr/>
        </p:nvSpPr>
        <p:spPr>
          <a:xfrm>
            <a:off x="3317967" y="574060"/>
            <a:ext cx="323958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True or False</a:t>
            </a:r>
            <a:endParaRPr/>
          </a:p>
        </p:txBody>
      </p:sp>
      <p:sp>
        <p:nvSpPr>
          <p:cNvPr id="381" name="Google Shape;381;p13"/>
          <p:cNvSpPr txBox="1"/>
          <p:nvPr/>
        </p:nvSpPr>
        <p:spPr>
          <a:xfrm>
            <a:off x="680576" y="1158835"/>
            <a:ext cx="723551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function machines will give the same output if the input is the same.</a:t>
            </a:r>
            <a:endParaRPr/>
          </a:p>
        </p:txBody>
      </p:sp>
      <p:sp>
        <p:nvSpPr>
          <p:cNvPr id="382" name="Google Shape;382;p13"/>
          <p:cNvSpPr txBox="1"/>
          <p:nvPr/>
        </p:nvSpPr>
        <p:spPr>
          <a:xfrm>
            <a:off x="152543" y="2403860"/>
            <a:ext cx="29584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383" name="Google Shape;383;p13"/>
          <p:cNvSpPr/>
          <p:nvPr/>
        </p:nvSpPr>
        <p:spPr>
          <a:xfrm rot="-5400000">
            <a:off x="2461550" y="311957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3"/>
          <p:cNvSpPr/>
          <p:nvPr/>
        </p:nvSpPr>
        <p:spPr>
          <a:xfrm rot="-5400000">
            <a:off x="6218155" y="312682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3"/>
          <p:cNvSpPr txBox="1"/>
          <p:nvPr/>
        </p:nvSpPr>
        <p:spPr>
          <a:xfrm>
            <a:off x="5969515" y="2406816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86" name="Google Shape;386;p13"/>
          <p:cNvSpPr txBox="1"/>
          <p:nvPr/>
        </p:nvSpPr>
        <p:spPr>
          <a:xfrm>
            <a:off x="1336768" y="3124988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13"/>
          <p:cNvSpPr txBox="1"/>
          <p:nvPr/>
        </p:nvSpPr>
        <p:spPr>
          <a:xfrm>
            <a:off x="3202205" y="3124988"/>
            <a:ext cx="925777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2180" l="0" r="-5194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88" name="Google Shape;388;p13"/>
          <p:cNvSpPr txBox="1"/>
          <p:nvPr/>
        </p:nvSpPr>
        <p:spPr>
          <a:xfrm>
            <a:off x="6927398" y="3124988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3"/>
          <p:cNvSpPr/>
          <p:nvPr/>
        </p:nvSpPr>
        <p:spPr>
          <a:xfrm rot="-5400000">
            <a:off x="4424645" y="312703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3"/>
          <p:cNvSpPr txBox="1"/>
          <p:nvPr/>
        </p:nvSpPr>
        <p:spPr>
          <a:xfrm>
            <a:off x="4963327" y="3124988"/>
            <a:ext cx="925777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180" l="0" r="-5194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91" name="Google Shape;391;p13"/>
          <p:cNvSpPr/>
          <p:nvPr/>
        </p:nvSpPr>
        <p:spPr>
          <a:xfrm rot="-5400000">
            <a:off x="2461550" y="404677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3"/>
          <p:cNvSpPr/>
          <p:nvPr/>
        </p:nvSpPr>
        <p:spPr>
          <a:xfrm rot="-5400000">
            <a:off x="6218155" y="405402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3"/>
          <p:cNvSpPr txBox="1"/>
          <p:nvPr/>
        </p:nvSpPr>
        <p:spPr>
          <a:xfrm>
            <a:off x="1336768" y="4052193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13"/>
          <p:cNvSpPr txBox="1"/>
          <p:nvPr/>
        </p:nvSpPr>
        <p:spPr>
          <a:xfrm>
            <a:off x="3202205" y="4052193"/>
            <a:ext cx="925777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0680" l="0" r="-5194" t="-1022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95" name="Google Shape;395;p13"/>
          <p:cNvSpPr txBox="1"/>
          <p:nvPr/>
        </p:nvSpPr>
        <p:spPr>
          <a:xfrm>
            <a:off x="6927398" y="4052193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13"/>
          <p:cNvSpPr/>
          <p:nvPr/>
        </p:nvSpPr>
        <p:spPr>
          <a:xfrm rot="-5400000">
            <a:off x="4424645" y="4054240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13"/>
          <p:cNvSpPr txBox="1"/>
          <p:nvPr/>
        </p:nvSpPr>
        <p:spPr>
          <a:xfrm>
            <a:off x="4963327" y="4052193"/>
            <a:ext cx="925777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0680" l="0" r="-9739" t="-1022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98" name="Google Shape;398;p13"/>
          <p:cNvSpPr/>
          <p:nvPr/>
        </p:nvSpPr>
        <p:spPr>
          <a:xfrm>
            <a:off x="3317967" y="574060"/>
            <a:ext cx="914399" cy="584775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3"/>
          <p:cNvSpPr txBox="1"/>
          <p:nvPr/>
        </p:nvSpPr>
        <p:spPr>
          <a:xfrm>
            <a:off x="1486377" y="3109036"/>
            <a:ext cx="11080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400" name="Google Shape;400;p13"/>
          <p:cNvSpPr txBox="1"/>
          <p:nvPr/>
        </p:nvSpPr>
        <p:spPr>
          <a:xfrm>
            <a:off x="6983135" y="3109036"/>
            <a:ext cx="11080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</a:t>
            </a:r>
            <a:endParaRPr/>
          </a:p>
        </p:txBody>
      </p:sp>
      <p:sp>
        <p:nvSpPr>
          <p:cNvPr id="401" name="Google Shape;401;p13"/>
          <p:cNvSpPr txBox="1"/>
          <p:nvPr/>
        </p:nvSpPr>
        <p:spPr>
          <a:xfrm>
            <a:off x="1485788" y="4060493"/>
            <a:ext cx="11080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402" name="Google Shape;402;p13"/>
          <p:cNvSpPr txBox="1"/>
          <p:nvPr/>
        </p:nvSpPr>
        <p:spPr>
          <a:xfrm>
            <a:off x="7001034" y="4060493"/>
            <a:ext cx="11080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</a:t>
            </a:r>
            <a:endParaRPr/>
          </a:p>
        </p:txBody>
      </p:sp>
      <p:sp>
        <p:nvSpPr>
          <p:cNvPr id="403" name="Google Shape;403;p13"/>
          <p:cNvSpPr txBox="1"/>
          <p:nvPr/>
        </p:nvSpPr>
        <p:spPr>
          <a:xfrm>
            <a:off x="4052690" y="2502660"/>
            <a:ext cx="975166" cy="52322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32180" l="0" r="-10493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04" name="Google Shape;404;p13"/>
          <p:cNvSpPr txBox="1"/>
          <p:nvPr/>
        </p:nvSpPr>
        <p:spPr>
          <a:xfrm>
            <a:off x="4052690" y="4701836"/>
            <a:ext cx="975166" cy="52322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30681" l="0" r="-10493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4"/>
          <p:cNvSpPr txBox="1"/>
          <p:nvPr/>
        </p:nvSpPr>
        <p:spPr>
          <a:xfrm>
            <a:off x="812510" y="492630"/>
            <a:ext cx="723551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function machine, write a single step that would give the same output.</a:t>
            </a:r>
            <a:endParaRPr/>
          </a:p>
        </p:txBody>
      </p:sp>
      <p:sp>
        <p:nvSpPr>
          <p:cNvPr id="410" name="Google Shape;410;p14"/>
          <p:cNvSpPr txBox="1"/>
          <p:nvPr/>
        </p:nvSpPr>
        <p:spPr>
          <a:xfrm>
            <a:off x="152543" y="1835273"/>
            <a:ext cx="29584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411" name="Google Shape;411;p14"/>
          <p:cNvSpPr/>
          <p:nvPr/>
        </p:nvSpPr>
        <p:spPr>
          <a:xfrm rot="-5400000">
            <a:off x="2461550" y="2550984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4"/>
          <p:cNvSpPr/>
          <p:nvPr/>
        </p:nvSpPr>
        <p:spPr>
          <a:xfrm rot="-5400000">
            <a:off x="6218155" y="2558234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4"/>
          <p:cNvSpPr txBox="1"/>
          <p:nvPr/>
        </p:nvSpPr>
        <p:spPr>
          <a:xfrm>
            <a:off x="5969515" y="1838229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14" name="Google Shape;414;p14"/>
          <p:cNvSpPr txBox="1"/>
          <p:nvPr/>
        </p:nvSpPr>
        <p:spPr>
          <a:xfrm>
            <a:off x="1336768" y="2556401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14"/>
          <p:cNvSpPr txBox="1"/>
          <p:nvPr/>
        </p:nvSpPr>
        <p:spPr>
          <a:xfrm>
            <a:off x="3111033" y="2541205"/>
            <a:ext cx="1016950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0680" l="0" r="0" t="-1022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16" name="Google Shape;416;p14"/>
          <p:cNvSpPr txBox="1"/>
          <p:nvPr/>
        </p:nvSpPr>
        <p:spPr>
          <a:xfrm>
            <a:off x="6927398" y="2484614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14"/>
          <p:cNvSpPr/>
          <p:nvPr/>
        </p:nvSpPr>
        <p:spPr>
          <a:xfrm rot="-5400000">
            <a:off x="4424645" y="2558448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14"/>
          <p:cNvSpPr txBox="1"/>
          <p:nvPr/>
        </p:nvSpPr>
        <p:spPr>
          <a:xfrm>
            <a:off x="4963327" y="2540449"/>
            <a:ext cx="925777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0680" l="0" r="-648" t="-1022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19" name="Google Shape;419;p14"/>
          <p:cNvSpPr/>
          <p:nvPr/>
        </p:nvSpPr>
        <p:spPr>
          <a:xfrm rot="-5400000">
            <a:off x="2461550" y="392983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4"/>
          <p:cNvSpPr/>
          <p:nvPr/>
        </p:nvSpPr>
        <p:spPr>
          <a:xfrm rot="-5400000">
            <a:off x="6218155" y="393708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14"/>
          <p:cNvSpPr txBox="1"/>
          <p:nvPr/>
        </p:nvSpPr>
        <p:spPr>
          <a:xfrm>
            <a:off x="1336768" y="3935253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14"/>
          <p:cNvSpPr txBox="1"/>
          <p:nvPr/>
        </p:nvSpPr>
        <p:spPr>
          <a:xfrm>
            <a:off x="3202205" y="3920057"/>
            <a:ext cx="925777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23" name="Google Shape;423;p14"/>
          <p:cNvSpPr txBox="1"/>
          <p:nvPr/>
        </p:nvSpPr>
        <p:spPr>
          <a:xfrm>
            <a:off x="6927398" y="3863466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14"/>
          <p:cNvSpPr/>
          <p:nvPr/>
        </p:nvSpPr>
        <p:spPr>
          <a:xfrm rot="-5400000">
            <a:off x="4424645" y="3937300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14"/>
          <p:cNvSpPr txBox="1"/>
          <p:nvPr/>
        </p:nvSpPr>
        <p:spPr>
          <a:xfrm>
            <a:off x="4963327" y="3919301"/>
            <a:ext cx="925777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0680" l="0" r="-648" t="-1022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426" name="Google Shape;42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445979" y="5343457"/>
            <a:ext cx="747045" cy="747045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14"/>
          <p:cNvSpPr txBox="1"/>
          <p:nvPr/>
        </p:nvSpPr>
        <p:spPr>
          <a:xfrm>
            <a:off x="5748823" y="548614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sp>
        <p:nvSpPr>
          <p:cNvPr id="428" name="Google Shape;428;p14"/>
          <p:cNvSpPr txBox="1"/>
          <p:nvPr/>
        </p:nvSpPr>
        <p:spPr>
          <a:xfrm>
            <a:off x="4075053" y="1944965"/>
            <a:ext cx="1776548" cy="52322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32557" l="-6847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29" name="Google Shape;429;p14"/>
          <p:cNvSpPr txBox="1"/>
          <p:nvPr/>
        </p:nvSpPr>
        <p:spPr>
          <a:xfrm>
            <a:off x="4077385" y="1944965"/>
            <a:ext cx="925777" cy="52322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30681" l="0" r="0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30" name="Google Shape;430;p14"/>
          <p:cNvSpPr txBox="1"/>
          <p:nvPr/>
        </p:nvSpPr>
        <p:spPr>
          <a:xfrm>
            <a:off x="3972275" y="4506812"/>
            <a:ext cx="1776548" cy="52322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32557" l="0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31" name="Google Shape;431;p14"/>
          <p:cNvSpPr txBox="1"/>
          <p:nvPr/>
        </p:nvSpPr>
        <p:spPr>
          <a:xfrm>
            <a:off x="4127982" y="4532851"/>
            <a:ext cx="925777" cy="52322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32180" l="0" r="-648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Google Shape;43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3710" y="334776"/>
            <a:ext cx="692457" cy="978375"/>
          </a:xfrm>
          <a:prstGeom prst="rect">
            <a:avLst/>
          </a:prstGeom>
          <a:noFill/>
          <a:ln>
            <a:noFill/>
          </a:ln>
        </p:spPr>
      </p:pic>
      <p:sp>
        <p:nvSpPr>
          <p:cNvPr id="437" name="Google Shape;437;p15"/>
          <p:cNvSpPr txBox="1"/>
          <p:nvPr/>
        </p:nvSpPr>
        <p:spPr>
          <a:xfrm>
            <a:off x="1526167" y="359044"/>
            <a:ext cx="594098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 is ordering some crayons online. She needs to buy 22 crayons altogether. </a:t>
            </a:r>
            <a:endParaRPr/>
          </a:p>
        </p:txBody>
      </p:sp>
      <p:sp>
        <p:nvSpPr>
          <p:cNvPr id="438" name="Google Shape;438;p15"/>
          <p:cNvSpPr txBox="1"/>
          <p:nvPr/>
        </p:nvSpPr>
        <p:spPr>
          <a:xfrm>
            <a:off x="667512" y="1352474"/>
            <a:ext cx="752551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will it cost for 22 crayons including delivery?</a:t>
            </a:r>
            <a:endParaRPr/>
          </a:p>
        </p:txBody>
      </p:sp>
      <p:sp>
        <p:nvSpPr>
          <p:cNvPr id="439" name="Google Shape;439;p15"/>
          <p:cNvSpPr txBox="1"/>
          <p:nvPr/>
        </p:nvSpPr>
        <p:spPr>
          <a:xfrm>
            <a:off x="667512" y="4339514"/>
            <a:ext cx="752551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function machine to help you.</a:t>
            </a:r>
            <a:endParaRPr/>
          </a:p>
        </p:txBody>
      </p:sp>
      <p:pic>
        <p:nvPicPr>
          <p:cNvPr id="440" name="Google Shape;44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5979" y="5343457"/>
            <a:ext cx="747045" cy="747045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p15"/>
          <p:cNvSpPr txBox="1"/>
          <p:nvPr/>
        </p:nvSpPr>
        <p:spPr>
          <a:xfrm>
            <a:off x="5748823" y="548614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grpSp>
        <p:nvGrpSpPr>
          <p:cNvPr id="442" name="Google Shape;442;p15"/>
          <p:cNvGrpSpPr/>
          <p:nvPr/>
        </p:nvGrpSpPr>
        <p:grpSpPr>
          <a:xfrm>
            <a:off x="2919924" y="1686872"/>
            <a:ext cx="2828899" cy="1659212"/>
            <a:chOff x="532721" y="1352474"/>
            <a:chExt cx="2828899" cy="1783854"/>
          </a:xfrm>
        </p:grpSpPr>
        <p:pic>
          <p:nvPicPr>
            <p:cNvPr id="443" name="Google Shape;443;p1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 rot="-1788783">
              <a:off x="786795" y="1554743"/>
              <a:ext cx="1168563" cy="133315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pic>
        <p:sp>
          <p:nvSpPr>
            <p:cNvPr id="444" name="Google Shape;444;p15"/>
            <p:cNvSpPr txBox="1"/>
            <p:nvPr/>
          </p:nvSpPr>
          <p:spPr>
            <a:xfrm>
              <a:off x="1677725" y="2004204"/>
              <a:ext cx="1621610" cy="461665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30p each</a:t>
              </a:r>
              <a:endParaRPr/>
            </a:p>
          </p:txBody>
        </p:sp>
        <p:sp>
          <p:nvSpPr>
            <p:cNvPr id="445" name="Google Shape;445;p15"/>
            <p:cNvSpPr txBox="1"/>
            <p:nvPr/>
          </p:nvSpPr>
          <p:spPr>
            <a:xfrm>
              <a:off x="964339" y="2674663"/>
              <a:ext cx="2397281" cy="461665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£1.60 to deliver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" name="Google Shape;45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3710" y="334776"/>
            <a:ext cx="692457" cy="978375"/>
          </a:xfrm>
          <a:prstGeom prst="rect">
            <a:avLst/>
          </a:prstGeom>
          <a:noFill/>
          <a:ln>
            <a:noFill/>
          </a:ln>
        </p:spPr>
      </p:pic>
      <p:sp>
        <p:nvSpPr>
          <p:cNvPr id="451" name="Google Shape;451;p16"/>
          <p:cNvSpPr txBox="1"/>
          <p:nvPr/>
        </p:nvSpPr>
        <p:spPr>
          <a:xfrm>
            <a:off x="1526167" y="359044"/>
            <a:ext cx="594098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 is ordering some crayons online. She needs to buy 22 crayons altogether. </a:t>
            </a:r>
            <a:endParaRPr/>
          </a:p>
        </p:txBody>
      </p:sp>
      <p:sp>
        <p:nvSpPr>
          <p:cNvPr id="452" name="Google Shape;452;p16"/>
          <p:cNvSpPr txBox="1"/>
          <p:nvPr/>
        </p:nvSpPr>
        <p:spPr>
          <a:xfrm>
            <a:off x="667512" y="1352474"/>
            <a:ext cx="752551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will it cost for 22 crayons including delivery?</a:t>
            </a:r>
            <a:endParaRPr/>
          </a:p>
        </p:txBody>
      </p:sp>
      <p:pic>
        <p:nvPicPr>
          <p:cNvPr id="453" name="Google Shape;45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1788783">
            <a:off x="3173998" y="1864750"/>
            <a:ext cx="1168563" cy="1258161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54" name="Google Shape;454;p16"/>
          <p:cNvSpPr txBox="1"/>
          <p:nvPr/>
        </p:nvSpPr>
        <p:spPr>
          <a:xfrm>
            <a:off x="4064928" y="2288929"/>
            <a:ext cx="1621610" cy="435697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30p each</a:t>
            </a:r>
            <a:endParaRPr/>
          </a:p>
        </p:txBody>
      </p:sp>
      <p:sp>
        <p:nvSpPr>
          <p:cNvPr id="455" name="Google Shape;455;p16"/>
          <p:cNvSpPr txBox="1"/>
          <p:nvPr/>
        </p:nvSpPr>
        <p:spPr>
          <a:xfrm>
            <a:off x="3351542" y="2916031"/>
            <a:ext cx="2397281" cy="435697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£1.60 to deliver</a:t>
            </a:r>
            <a:endParaRPr/>
          </a:p>
        </p:txBody>
      </p:sp>
      <p:sp>
        <p:nvSpPr>
          <p:cNvPr id="456" name="Google Shape;456;p16"/>
          <p:cNvSpPr txBox="1"/>
          <p:nvPr/>
        </p:nvSpPr>
        <p:spPr>
          <a:xfrm>
            <a:off x="91440" y="3346084"/>
            <a:ext cx="29584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457" name="Google Shape;457;p16"/>
          <p:cNvSpPr/>
          <p:nvPr/>
        </p:nvSpPr>
        <p:spPr>
          <a:xfrm rot="-5400000">
            <a:off x="2400447" y="406179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16"/>
          <p:cNvSpPr/>
          <p:nvPr/>
        </p:nvSpPr>
        <p:spPr>
          <a:xfrm rot="-5400000">
            <a:off x="6157052" y="406904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16"/>
          <p:cNvSpPr txBox="1"/>
          <p:nvPr/>
        </p:nvSpPr>
        <p:spPr>
          <a:xfrm>
            <a:off x="5908412" y="3349040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60" name="Google Shape;460;p16"/>
          <p:cNvSpPr txBox="1"/>
          <p:nvPr/>
        </p:nvSpPr>
        <p:spPr>
          <a:xfrm>
            <a:off x="1275665" y="4067212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16"/>
          <p:cNvSpPr txBox="1"/>
          <p:nvPr/>
        </p:nvSpPr>
        <p:spPr>
          <a:xfrm>
            <a:off x="3141102" y="4067212"/>
            <a:ext cx="925777" cy="523220"/>
          </a:xfrm>
          <a:prstGeom prst="rect">
            <a:avLst/>
          </a:prstGeom>
          <a:solidFill>
            <a:srgbClr val="FEE5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16"/>
          <p:cNvSpPr txBox="1"/>
          <p:nvPr/>
        </p:nvSpPr>
        <p:spPr>
          <a:xfrm>
            <a:off x="6866294" y="4067212"/>
            <a:ext cx="795977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16"/>
          <p:cNvSpPr/>
          <p:nvPr/>
        </p:nvSpPr>
        <p:spPr>
          <a:xfrm rot="-5400000">
            <a:off x="4363542" y="406925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16"/>
          <p:cNvSpPr txBox="1"/>
          <p:nvPr/>
        </p:nvSpPr>
        <p:spPr>
          <a:xfrm>
            <a:off x="4902224" y="4067212"/>
            <a:ext cx="1006188" cy="523220"/>
          </a:xfrm>
          <a:prstGeom prst="rect">
            <a:avLst/>
          </a:prstGeom>
          <a:solidFill>
            <a:srgbClr val="FEE5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465" name="Google Shape;465;p16"/>
          <p:cNvSpPr txBox="1"/>
          <p:nvPr/>
        </p:nvSpPr>
        <p:spPr>
          <a:xfrm>
            <a:off x="1351622" y="4067212"/>
            <a:ext cx="1121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/>
          </a:p>
        </p:txBody>
      </p:sp>
      <p:sp>
        <p:nvSpPr>
          <p:cNvPr id="466" name="Google Shape;466;p16"/>
          <p:cNvSpPr txBox="1"/>
          <p:nvPr/>
        </p:nvSpPr>
        <p:spPr>
          <a:xfrm>
            <a:off x="3090527" y="4086483"/>
            <a:ext cx="1121061" cy="4616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8945" l="0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67" name="Google Shape;467;p16"/>
          <p:cNvSpPr txBox="1"/>
          <p:nvPr/>
        </p:nvSpPr>
        <p:spPr>
          <a:xfrm>
            <a:off x="4817395" y="4111359"/>
            <a:ext cx="1265634" cy="46166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8945" l="-480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68" name="Google Shape;468;p16"/>
          <p:cNvSpPr txBox="1"/>
          <p:nvPr/>
        </p:nvSpPr>
        <p:spPr>
          <a:xfrm>
            <a:off x="1252687" y="5077185"/>
            <a:ext cx="1121061" cy="461665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28945" l="-8151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69" name="Google Shape;469;p16"/>
          <p:cNvSpPr txBox="1"/>
          <p:nvPr/>
        </p:nvSpPr>
        <p:spPr>
          <a:xfrm>
            <a:off x="2141452" y="5087384"/>
            <a:ext cx="1121061" cy="461665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30664" l="0" r="0" t="-1066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70" name="Google Shape;470;p16"/>
          <p:cNvSpPr txBox="1"/>
          <p:nvPr/>
        </p:nvSpPr>
        <p:spPr>
          <a:xfrm>
            <a:off x="1058091" y="5579617"/>
            <a:ext cx="1468057" cy="461665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28945" l="-6666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71" name="Google Shape;471;p16"/>
          <p:cNvSpPr txBox="1"/>
          <p:nvPr/>
        </p:nvSpPr>
        <p:spPr>
          <a:xfrm>
            <a:off x="2141452" y="5565516"/>
            <a:ext cx="1121061" cy="461665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28945" l="0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72" name="Google Shape;472;p16"/>
          <p:cNvSpPr txBox="1"/>
          <p:nvPr/>
        </p:nvSpPr>
        <p:spPr>
          <a:xfrm>
            <a:off x="3170197" y="4521059"/>
            <a:ext cx="1121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£6.60</a:t>
            </a:r>
            <a:endParaRPr/>
          </a:p>
        </p:txBody>
      </p:sp>
      <p:sp>
        <p:nvSpPr>
          <p:cNvPr id="473" name="Google Shape;473;p16"/>
          <p:cNvSpPr txBox="1"/>
          <p:nvPr/>
        </p:nvSpPr>
        <p:spPr>
          <a:xfrm>
            <a:off x="6822430" y="4096917"/>
            <a:ext cx="1121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£8.20</a:t>
            </a:r>
            <a:endParaRPr/>
          </a:p>
        </p:txBody>
      </p:sp>
      <p:sp>
        <p:nvSpPr>
          <p:cNvPr id="474" name="Google Shape;474;p16"/>
          <p:cNvSpPr txBox="1"/>
          <p:nvPr/>
        </p:nvSpPr>
        <p:spPr>
          <a:xfrm>
            <a:off x="6837398" y="1768026"/>
            <a:ext cx="1121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£8.20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17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Have a go at the rest of the questions on the worksheet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85308"/>
            <a:ext cx="6346486" cy="2487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"/>
          <p:cNvSpPr txBox="1"/>
          <p:nvPr/>
        </p:nvSpPr>
        <p:spPr>
          <a:xfrm>
            <a:off x="695550" y="562572"/>
            <a:ext cx="7622950" cy="5201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the missing function in the function machine.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the missing inputs and outputs for the function       	machine.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3"/>
          <p:cNvSpPr txBox="1"/>
          <p:nvPr/>
        </p:nvSpPr>
        <p:spPr>
          <a:xfrm>
            <a:off x="3713925" y="1518330"/>
            <a:ext cx="925777" cy="1384995"/>
          </a:xfrm>
          <a:prstGeom prst="rect">
            <a:avLst/>
          </a:prstGeom>
          <a:solidFill>
            <a:srgbClr val="FEE5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"/>
          <p:cNvSpPr/>
          <p:nvPr/>
        </p:nvSpPr>
        <p:spPr>
          <a:xfrm rot="-5400000">
            <a:off x="3122588" y="153983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"/>
          <p:cNvSpPr/>
          <p:nvPr/>
        </p:nvSpPr>
        <p:spPr>
          <a:xfrm rot="-5400000">
            <a:off x="4972253" y="1555073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3"/>
          <p:cNvSpPr txBox="1"/>
          <p:nvPr/>
        </p:nvSpPr>
        <p:spPr>
          <a:xfrm>
            <a:off x="1839088" y="1466215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endParaRPr/>
          </a:p>
        </p:txBody>
      </p:sp>
      <p:sp>
        <p:nvSpPr>
          <p:cNvPr id="64" name="Google Shape;64;p3"/>
          <p:cNvSpPr txBox="1"/>
          <p:nvPr/>
        </p:nvSpPr>
        <p:spPr>
          <a:xfrm>
            <a:off x="5867401" y="1481453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65" name="Google Shape;65;p3"/>
          <p:cNvSpPr txBox="1"/>
          <p:nvPr/>
        </p:nvSpPr>
        <p:spPr>
          <a:xfrm>
            <a:off x="813581" y="992529"/>
            <a:ext cx="295848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66" name="Google Shape;66;p3"/>
          <p:cNvSpPr txBox="1"/>
          <p:nvPr/>
        </p:nvSpPr>
        <p:spPr>
          <a:xfrm>
            <a:off x="4909518" y="1003473"/>
            <a:ext cx="250818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67" name="Google Shape;67;p3"/>
          <p:cNvSpPr/>
          <p:nvPr/>
        </p:nvSpPr>
        <p:spPr>
          <a:xfrm rot="-5400000">
            <a:off x="3122588" y="227646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3"/>
          <p:cNvSpPr/>
          <p:nvPr/>
        </p:nvSpPr>
        <p:spPr>
          <a:xfrm rot="-5400000">
            <a:off x="4972253" y="2291707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1839088" y="2202849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70" name="Google Shape;70;p3"/>
          <p:cNvSpPr txBox="1"/>
          <p:nvPr/>
        </p:nvSpPr>
        <p:spPr>
          <a:xfrm>
            <a:off x="5867401" y="2218087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endParaRPr/>
          </a:p>
        </p:txBody>
      </p:sp>
      <p:sp>
        <p:nvSpPr>
          <p:cNvPr id="71" name="Google Shape;71;p3"/>
          <p:cNvSpPr txBox="1"/>
          <p:nvPr/>
        </p:nvSpPr>
        <p:spPr>
          <a:xfrm>
            <a:off x="3713925" y="4295166"/>
            <a:ext cx="925777" cy="1815882"/>
          </a:xfrm>
          <a:prstGeom prst="rect">
            <a:avLst/>
          </a:prstGeom>
          <a:solidFill>
            <a:srgbClr val="FEE5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"/>
          <p:cNvSpPr/>
          <p:nvPr/>
        </p:nvSpPr>
        <p:spPr>
          <a:xfrm rot="-5400000">
            <a:off x="3122588" y="431667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"/>
          <p:cNvSpPr/>
          <p:nvPr/>
        </p:nvSpPr>
        <p:spPr>
          <a:xfrm rot="-5400000">
            <a:off x="4972253" y="433190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1839088" y="4243051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127</a:t>
            </a:r>
            <a:endParaRPr/>
          </a:p>
        </p:txBody>
      </p:sp>
      <p:sp>
        <p:nvSpPr>
          <p:cNvPr id="75" name="Google Shape;75;p3"/>
          <p:cNvSpPr txBox="1"/>
          <p:nvPr/>
        </p:nvSpPr>
        <p:spPr>
          <a:xfrm>
            <a:off x="5867401" y="4258289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813581" y="3848139"/>
            <a:ext cx="295848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77" name="Google Shape;77;p3"/>
          <p:cNvSpPr txBox="1"/>
          <p:nvPr/>
        </p:nvSpPr>
        <p:spPr>
          <a:xfrm>
            <a:off x="4909518" y="3859083"/>
            <a:ext cx="250818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8" name="Google Shape;78;p3"/>
          <p:cNvSpPr/>
          <p:nvPr/>
        </p:nvSpPr>
        <p:spPr>
          <a:xfrm rot="-5400000">
            <a:off x="3122588" y="498399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"/>
          <p:cNvSpPr/>
          <p:nvPr/>
        </p:nvSpPr>
        <p:spPr>
          <a:xfrm rot="-5400000">
            <a:off x="4972253" y="4999234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1839088" y="4910376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3"/>
          <p:cNvSpPr txBox="1"/>
          <p:nvPr/>
        </p:nvSpPr>
        <p:spPr>
          <a:xfrm>
            <a:off x="5867401" y="4925614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82" name="Google Shape;82;p3"/>
          <p:cNvSpPr/>
          <p:nvPr/>
        </p:nvSpPr>
        <p:spPr>
          <a:xfrm rot="-5400000">
            <a:off x="3122588" y="565961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/>
          <p:nvPr/>
        </p:nvSpPr>
        <p:spPr>
          <a:xfrm rot="-5400000">
            <a:off x="4972253" y="5674854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1839088" y="5585996"/>
            <a:ext cx="824924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6922" l="0" r="-2189" t="-8973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85" name="Google Shape;85;p3"/>
          <p:cNvSpPr txBox="1"/>
          <p:nvPr/>
        </p:nvSpPr>
        <p:spPr>
          <a:xfrm>
            <a:off x="5867401" y="5601234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3842004" y="4971931"/>
            <a:ext cx="1057964" cy="46166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0664" l="0" r="0" t="-1066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695550" y="562572"/>
            <a:ext cx="7622950" cy="5201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the missing function in the function machine.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the missing inputs and outputs for the function       	machine.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3713925" y="1518330"/>
            <a:ext cx="925777" cy="1384995"/>
          </a:xfrm>
          <a:prstGeom prst="rect">
            <a:avLst/>
          </a:prstGeom>
          <a:solidFill>
            <a:srgbClr val="FEE5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/>
          <p:nvPr/>
        </p:nvSpPr>
        <p:spPr>
          <a:xfrm rot="-5400000">
            <a:off x="3122588" y="153983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4"/>
          <p:cNvSpPr/>
          <p:nvPr/>
        </p:nvSpPr>
        <p:spPr>
          <a:xfrm rot="-5400000">
            <a:off x="4972253" y="1555073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1839088" y="1466215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endParaRPr/>
          </a:p>
        </p:txBody>
      </p:sp>
      <p:sp>
        <p:nvSpPr>
          <p:cNvPr id="96" name="Google Shape;96;p4"/>
          <p:cNvSpPr txBox="1"/>
          <p:nvPr/>
        </p:nvSpPr>
        <p:spPr>
          <a:xfrm>
            <a:off x="5867401" y="1481453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97" name="Google Shape;97;p4"/>
          <p:cNvSpPr txBox="1"/>
          <p:nvPr/>
        </p:nvSpPr>
        <p:spPr>
          <a:xfrm>
            <a:off x="813581" y="992529"/>
            <a:ext cx="295848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98" name="Google Shape;98;p4"/>
          <p:cNvSpPr txBox="1"/>
          <p:nvPr/>
        </p:nvSpPr>
        <p:spPr>
          <a:xfrm>
            <a:off x="4909518" y="1003473"/>
            <a:ext cx="250818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99" name="Google Shape;99;p4"/>
          <p:cNvSpPr/>
          <p:nvPr/>
        </p:nvSpPr>
        <p:spPr>
          <a:xfrm rot="-5400000">
            <a:off x="3122588" y="227646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4"/>
          <p:cNvSpPr/>
          <p:nvPr/>
        </p:nvSpPr>
        <p:spPr>
          <a:xfrm rot="-5400000">
            <a:off x="4972253" y="2291707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4"/>
          <p:cNvSpPr txBox="1"/>
          <p:nvPr/>
        </p:nvSpPr>
        <p:spPr>
          <a:xfrm>
            <a:off x="1839088" y="2202849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/>
          </a:p>
        </p:txBody>
      </p:sp>
      <p:sp>
        <p:nvSpPr>
          <p:cNvPr id="102" name="Google Shape;102;p4"/>
          <p:cNvSpPr txBox="1"/>
          <p:nvPr/>
        </p:nvSpPr>
        <p:spPr>
          <a:xfrm>
            <a:off x="5867401" y="2218087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3713925" y="4295166"/>
            <a:ext cx="925777" cy="1815882"/>
          </a:xfrm>
          <a:prstGeom prst="rect">
            <a:avLst/>
          </a:prstGeom>
          <a:solidFill>
            <a:srgbClr val="FEE5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4"/>
          <p:cNvSpPr/>
          <p:nvPr/>
        </p:nvSpPr>
        <p:spPr>
          <a:xfrm rot="-5400000">
            <a:off x="3122588" y="431667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/>
          <p:nvPr/>
        </p:nvSpPr>
        <p:spPr>
          <a:xfrm rot="-5400000">
            <a:off x="4972253" y="433190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1839088" y="4243051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127</a:t>
            </a: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5867401" y="4258289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813581" y="3848139"/>
            <a:ext cx="295848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4909518" y="3859083"/>
            <a:ext cx="250818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0" name="Google Shape;110;p4"/>
          <p:cNvSpPr/>
          <p:nvPr/>
        </p:nvSpPr>
        <p:spPr>
          <a:xfrm rot="-5400000">
            <a:off x="3122588" y="498399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 rot="-5400000">
            <a:off x="4972253" y="4999234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1839088" y="4910376"/>
            <a:ext cx="824924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5867401" y="4925614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4" name="Google Shape;114;p4"/>
          <p:cNvSpPr/>
          <p:nvPr/>
        </p:nvSpPr>
        <p:spPr>
          <a:xfrm rot="-5400000">
            <a:off x="3122588" y="565961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 rot="-5400000">
            <a:off x="4972253" y="5674854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1839088" y="5585996"/>
            <a:ext cx="824924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6922" l="0" r="-2189" t="-8973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7" name="Google Shape;117;p4"/>
          <p:cNvSpPr txBox="1"/>
          <p:nvPr/>
        </p:nvSpPr>
        <p:spPr>
          <a:xfrm>
            <a:off x="5867401" y="5601234"/>
            <a:ext cx="821760" cy="46166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3842004" y="4971931"/>
            <a:ext cx="1057964" cy="46166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0664" l="0" r="0" t="-1066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9" name="Google Shape;119;p4"/>
          <p:cNvSpPr txBox="1"/>
          <p:nvPr/>
        </p:nvSpPr>
        <p:spPr>
          <a:xfrm>
            <a:off x="3934988" y="1962822"/>
            <a:ext cx="1057964" cy="4616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8945" l="0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20" name="Google Shape;120;p4"/>
          <p:cNvSpPr txBox="1"/>
          <p:nvPr/>
        </p:nvSpPr>
        <p:spPr>
          <a:xfrm>
            <a:off x="5905230" y="4268196"/>
            <a:ext cx="105796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119</a:t>
            </a:r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2005915" y="4938865"/>
            <a:ext cx="105796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122" name="Google Shape;122;p4"/>
          <p:cNvSpPr txBox="1"/>
          <p:nvPr/>
        </p:nvSpPr>
        <p:spPr>
          <a:xfrm>
            <a:off x="5905230" y="5679366"/>
            <a:ext cx="1057964" cy="46166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0664" l="0" r="0" t="-1066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/>
          <p:nvPr/>
        </p:nvSpPr>
        <p:spPr>
          <a:xfrm>
            <a:off x="232954" y="1036045"/>
            <a:ext cx="29584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 rot="-5400000">
            <a:off x="2541961" y="175175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/>
          <p:nvPr/>
        </p:nvSpPr>
        <p:spPr>
          <a:xfrm rot="-5400000">
            <a:off x="6298566" y="175900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6049926" y="1039001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35" name="Google Shape;135;p6"/>
          <p:cNvSpPr txBox="1"/>
          <p:nvPr/>
        </p:nvSpPr>
        <p:spPr>
          <a:xfrm>
            <a:off x="1417179" y="1757173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36" name="Google Shape;136;p6"/>
          <p:cNvSpPr txBox="1"/>
          <p:nvPr/>
        </p:nvSpPr>
        <p:spPr>
          <a:xfrm>
            <a:off x="3282616" y="1757173"/>
            <a:ext cx="925777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7" name="Google Shape;137;p6"/>
          <p:cNvSpPr txBox="1"/>
          <p:nvPr/>
        </p:nvSpPr>
        <p:spPr>
          <a:xfrm>
            <a:off x="7004345" y="1757173"/>
            <a:ext cx="774000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38" name="Google Shape;138;p6"/>
          <p:cNvSpPr txBox="1"/>
          <p:nvPr/>
        </p:nvSpPr>
        <p:spPr>
          <a:xfrm>
            <a:off x="7004345" y="1757173"/>
            <a:ext cx="774000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pic>
        <p:nvPicPr>
          <p:cNvPr id="139" name="Google Shape;13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5979" y="5343457"/>
            <a:ext cx="747045" cy="74704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6"/>
          <p:cNvSpPr txBox="1"/>
          <p:nvPr/>
        </p:nvSpPr>
        <p:spPr>
          <a:xfrm>
            <a:off x="5748823" y="548614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sp>
        <p:nvSpPr>
          <p:cNvPr id="141" name="Google Shape;141;p6"/>
          <p:cNvSpPr txBox="1"/>
          <p:nvPr/>
        </p:nvSpPr>
        <p:spPr>
          <a:xfrm>
            <a:off x="232954" y="454483"/>
            <a:ext cx="86324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function machine is a way of writing rules.</a:t>
            </a:r>
            <a:endParaRPr/>
          </a:p>
        </p:txBody>
      </p:sp>
      <p:sp>
        <p:nvSpPr>
          <p:cNvPr id="142" name="Google Shape;142;p6"/>
          <p:cNvSpPr/>
          <p:nvPr/>
        </p:nvSpPr>
        <p:spPr>
          <a:xfrm rot="-5400000">
            <a:off x="4505056" y="1759220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5043738" y="1757173"/>
            <a:ext cx="925777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4" name="Google Shape;144;p6"/>
          <p:cNvSpPr/>
          <p:nvPr/>
        </p:nvSpPr>
        <p:spPr>
          <a:xfrm rot="-5400000">
            <a:off x="2541961" y="267896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/>
          <p:nvPr/>
        </p:nvSpPr>
        <p:spPr>
          <a:xfrm rot="-5400000">
            <a:off x="6298566" y="268621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 txBox="1"/>
          <p:nvPr/>
        </p:nvSpPr>
        <p:spPr>
          <a:xfrm>
            <a:off x="1417179" y="2684378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147" name="Google Shape;147;p6"/>
          <p:cNvSpPr txBox="1"/>
          <p:nvPr/>
        </p:nvSpPr>
        <p:spPr>
          <a:xfrm>
            <a:off x="3282616" y="2684378"/>
            <a:ext cx="925777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8" name="Google Shape;148;p6"/>
          <p:cNvSpPr txBox="1"/>
          <p:nvPr/>
        </p:nvSpPr>
        <p:spPr>
          <a:xfrm>
            <a:off x="7004345" y="2684378"/>
            <a:ext cx="774000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49" name="Google Shape;149;p6"/>
          <p:cNvSpPr/>
          <p:nvPr/>
        </p:nvSpPr>
        <p:spPr>
          <a:xfrm rot="-5400000">
            <a:off x="4505056" y="268642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6"/>
          <p:cNvSpPr txBox="1"/>
          <p:nvPr/>
        </p:nvSpPr>
        <p:spPr>
          <a:xfrm>
            <a:off x="5043738" y="2684378"/>
            <a:ext cx="925777" cy="52322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1" name="Google Shape;151;p6"/>
          <p:cNvSpPr/>
          <p:nvPr/>
        </p:nvSpPr>
        <p:spPr>
          <a:xfrm rot="-5400000">
            <a:off x="2541961" y="365900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6"/>
          <p:cNvSpPr/>
          <p:nvPr/>
        </p:nvSpPr>
        <p:spPr>
          <a:xfrm rot="-5400000">
            <a:off x="6298566" y="366625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1417179" y="3624914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sp>
        <p:nvSpPr>
          <p:cNvPr id="154" name="Google Shape;154;p6"/>
          <p:cNvSpPr txBox="1"/>
          <p:nvPr/>
        </p:nvSpPr>
        <p:spPr>
          <a:xfrm>
            <a:off x="3282616" y="3624914"/>
            <a:ext cx="925777" cy="52322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32180" l="0" r="-5194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5" name="Google Shape;155;p6"/>
          <p:cNvSpPr txBox="1"/>
          <p:nvPr/>
        </p:nvSpPr>
        <p:spPr>
          <a:xfrm>
            <a:off x="7004345" y="3624914"/>
            <a:ext cx="774000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56" name="Google Shape;156;p6"/>
          <p:cNvSpPr/>
          <p:nvPr/>
        </p:nvSpPr>
        <p:spPr>
          <a:xfrm rot="-5400000">
            <a:off x="4505056" y="366646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5043738" y="3624914"/>
            <a:ext cx="925777" cy="52322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32180" l="0" r="-5194" t="-10344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8" name="Google Shape;158;p6"/>
          <p:cNvSpPr/>
          <p:nvPr/>
        </p:nvSpPr>
        <p:spPr>
          <a:xfrm rot="-5400000">
            <a:off x="2541961" y="463904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/>
          <p:nvPr/>
        </p:nvSpPr>
        <p:spPr>
          <a:xfrm rot="-5400000">
            <a:off x="6298566" y="464629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 txBox="1"/>
          <p:nvPr/>
        </p:nvSpPr>
        <p:spPr>
          <a:xfrm>
            <a:off x="1417179" y="4608572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61" name="Google Shape;161;p6"/>
          <p:cNvSpPr txBox="1"/>
          <p:nvPr/>
        </p:nvSpPr>
        <p:spPr>
          <a:xfrm>
            <a:off x="3282616" y="4608572"/>
            <a:ext cx="925777" cy="52322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62" name="Google Shape;162;p6"/>
          <p:cNvSpPr txBox="1"/>
          <p:nvPr/>
        </p:nvSpPr>
        <p:spPr>
          <a:xfrm>
            <a:off x="7004345" y="4608572"/>
            <a:ext cx="774000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163" name="Google Shape;163;p6"/>
          <p:cNvSpPr/>
          <p:nvPr/>
        </p:nvSpPr>
        <p:spPr>
          <a:xfrm rot="-5400000">
            <a:off x="4505056" y="4646513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6"/>
          <p:cNvSpPr txBox="1"/>
          <p:nvPr/>
        </p:nvSpPr>
        <p:spPr>
          <a:xfrm>
            <a:off x="5043738" y="4608572"/>
            <a:ext cx="925777" cy="52322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"/>
          <p:cNvSpPr txBox="1"/>
          <p:nvPr/>
        </p:nvSpPr>
        <p:spPr>
          <a:xfrm>
            <a:off x="232954" y="1036045"/>
            <a:ext cx="29584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170" name="Google Shape;170;p7"/>
          <p:cNvSpPr/>
          <p:nvPr/>
        </p:nvSpPr>
        <p:spPr>
          <a:xfrm rot="-5400000">
            <a:off x="2541961" y="175175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7"/>
          <p:cNvSpPr/>
          <p:nvPr/>
        </p:nvSpPr>
        <p:spPr>
          <a:xfrm rot="-5400000">
            <a:off x="6298566" y="175900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7"/>
          <p:cNvSpPr txBox="1"/>
          <p:nvPr/>
        </p:nvSpPr>
        <p:spPr>
          <a:xfrm>
            <a:off x="6049926" y="1039001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73" name="Google Shape;173;p7"/>
          <p:cNvSpPr txBox="1"/>
          <p:nvPr/>
        </p:nvSpPr>
        <p:spPr>
          <a:xfrm>
            <a:off x="1417179" y="1757173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74" name="Google Shape;174;p7"/>
          <p:cNvSpPr txBox="1"/>
          <p:nvPr/>
        </p:nvSpPr>
        <p:spPr>
          <a:xfrm>
            <a:off x="3282616" y="1757173"/>
            <a:ext cx="925777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75" name="Google Shape;175;p7"/>
          <p:cNvSpPr txBox="1"/>
          <p:nvPr/>
        </p:nvSpPr>
        <p:spPr>
          <a:xfrm>
            <a:off x="7002544" y="1757173"/>
            <a:ext cx="773449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76" name="Google Shape;176;p7"/>
          <p:cNvSpPr txBox="1"/>
          <p:nvPr/>
        </p:nvSpPr>
        <p:spPr>
          <a:xfrm>
            <a:off x="232954" y="454483"/>
            <a:ext cx="86324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function machine is a way of writing rules.</a:t>
            </a:r>
            <a:endParaRPr/>
          </a:p>
        </p:txBody>
      </p:sp>
      <p:sp>
        <p:nvSpPr>
          <p:cNvPr id="177" name="Google Shape;177;p7"/>
          <p:cNvSpPr/>
          <p:nvPr/>
        </p:nvSpPr>
        <p:spPr>
          <a:xfrm rot="-5400000">
            <a:off x="4505056" y="1759220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7"/>
          <p:cNvSpPr txBox="1"/>
          <p:nvPr/>
        </p:nvSpPr>
        <p:spPr>
          <a:xfrm>
            <a:off x="5043738" y="1757173"/>
            <a:ext cx="925777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79" name="Google Shape;179;p7"/>
          <p:cNvSpPr/>
          <p:nvPr/>
        </p:nvSpPr>
        <p:spPr>
          <a:xfrm rot="-5400000">
            <a:off x="2541961" y="267896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/>
          <p:nvPr/>
        </p:nvSpPr>
        <p:spPr>
          <a:xfrm rot="-5400000">
            <a:off x="6298566" y="2686211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417179" y="2684378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182" name="Google Shape;182;p7"/>
          <p:cNvSpPr txBox="1"/>
          <p:nvPr/>
        </p:nvSpPr>
        <p:spPr>
          <a:xfrm>
            <a:off x="3282616" y="2684378"/>
            <a:ext cx="925777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83" name="Google Shape;183;p7"/>
          <p:cNvSpPr txBox="1"/>
          <p:nvPr/>
        </p:nvSpPr>
        <p:spPr>
          <a:xfrm>
            <a:off x="7007809" y="2684378"/>
            <a:ext cx="768184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84" name="Google Shape;184;p7"/>
          <p:cNvSpPr/>
          <p:nvPr/>
        </p:nvSpPr>
        <p:spPr>
          <a:xfrm rot="-5400000">
            <a:off x="4505056" y="268642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7"/>
          <p:cNvSpPr txBox="1"/>
          <p:nvPr/>
        </p:nvSpPr>
        <p:spPr>
          <a:xfrm>
            <a:off x="5043738" y="2684378"/>
            <a:ext cx="925777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86" name="Google Shape;186;p7"/>
          <p:cNvSpPr/>
          <p:nvPr/>
        </p:nvSpPr>
        <p:spPr>
          <a:xfrm rot="-5400000">
            <a:off x="2541961" y="365900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7"/>
          <p:cNvSpPr/>
          <p:nvPr/>
        </p:nvSpPr>
        <p:spPr>
          <a:xfrm rot="-5400000">
            <a:off x="6298566" y="366625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7"/>
          <p:cNvSpPr txBox="1"/>
          <p:nvPr/>
        </p:nvSpPr>
        <p:spPr>
          <a:xfrm>
            <a:off x="1417179" y="3627351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sp>
        <p:nvSpPr>
          <p:cNvPr id="189" name="Google Shape;189;p7"/>
          <p:cNvSpPr txBox="1"/>
          <p:nvPr/>
        </p:nvSpPr>
        <p:spPr>
          <a:xfrm>
            <a:off x="3282616" y="3627351"/>
            <a:ext cx="925777" cy="52322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0" name="Google Shape;190;p7"/>
          <p:cNvSpPr txBox="1"/>
          <p:nvPr/>
        </p:nvSpPr>
        <p:spPr>
          <a:xfrm>
            <a:off x="7009193" y="3627351"/>
            <a:ext cx="766800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91" name="Google Shape;191;p7"/>
          <p:cNvSpPr/>
          <p:nvPr/>
        </p:nvSpPr>
        <p:spPr>
          <a:xfrm rot="-5400000">
            <a:off x="4505056" y="366646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7"/>
          <p:cNvSpPr txBox="1"/>
          <p:nvPr/>
        </p:nvSpPr>
        <p:spPr>
          <a:xfrm>
            <a:off x="5043738" y="3627351"/>
            <a:ext cx="925777" cy="52322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3" name="Google Shape;193;p7"/>
          <p:cNvSpPr/>
          <p:nvPr/>
        </p:nvSpPr>
        <p:spPr>
          <a:xfrm rot="-5400000">
            <a:off x="2541961" y="463904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 rot="-5400000">
            <a:off x="6298566" y="464629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 txBox="1"/>
          <p:nvPr/>
        </p:nvSpPr>
        <p:spPr>
          <a:xfrm>
            <a:off x="1417179" y="4608572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96" name="Google Shape;196;p7"/>
          <p:cNvSpPr txBox="1"/>
          <p:nvPr/>
        </p:nvSpPr>
        <p:spPr>
          <a:xfrm>
            <a:off x="3282616" y="4608572"/>
            <a:ext cx="925777" cy="52322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7" name="Google Shape;197;p7"/>
          <p:cNvSpPr txBox="1"/>
          <p:nvPr/>
        </p:nvSpPr>
        <p:spPr>
          <a:xfrm>
            <a:off x="7007809" y="4608572"/>
            <a:ext cx="768184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198" name="Google Shape;198;p7"/>
          <p:cNvSpPr/>
          <p:nvPr/>
        </p:nvSpPr>
        <p:spPr>
          <a:xfrm rot="-5400000">
            <a:off x="4505056" y="4646513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7"/>
          <p:cNvSpPr txBox="1"/>
          <p:nvPr/>
        </p:nvSpPr>
        <p:spPr>
          <a:xfrm>
            <a:off x="5043738" y="4608572"/>
            <a:ext cx="925777" cy="52322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30681" l="0" r="-5194" t="-909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0" name="Google Shape;200;p7"/>
          <p:cNvSpPr txBox="1"/>
          <p:nvPr/>
        </p:nvSpPr>
        <p:spPr>
          <a:xfrm>
            <a:off x="7007809" y="2684378"/>
            <a:ext cx="768184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/>
          </a:p>
        </p:txBody>
      </p:sp>
      <p:sp>
        <p:nvSpPr>
          <p:cNvPr id="201" name="Google Shape;201;p7"/>
          <p:cNvSpPr txBox="1"/>
          <p:nvPr/>
        </p:nvSpPr>
        <p:spPr>
          <a:xfrm>
            <a:off x="7009193" y="3627351"/>
            <a:ext cx="766800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101</a:t>
            </a:r>
            <a:endParaRPr/>
          </a:p>
        </p:txBody>
      </p:sp>
      <p:sp>
        <p:nvSpPr>
          <p:cNvPr id="202" name="Google Shape;202;p7"/>
          <p:cNvSpPr/>
          <p:nvPr/>
        </p:nvSpPr>
        <p:spPr>
          <a:xfrm rot="10800000">
            <a:off x="5772906" y="5182257"/>
            <a:ext cx="1438184" cy="418012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7"/>
          <p:cNvSpPr txBox="1"/>
          <p:nvPr/>
        </p:nvSpPr>
        <p:spPr>
          <a:xfrm>
            <a:off x="6132823" y="5541903"/>
            <a:ext cx="952984" cy="461665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28945" l="0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4" name="Google Shape;204;p7"/>
          <p:cNvSpPr/>
          <p:nvPr/>
        </p:nvSpPr>
        <p:spPr>
          <a:xfrm rot="10800000">
            <a:off x="3662347" y="5245342"/>
            <a:ext cx="1438184" cy="418012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7"/>
          <p:cNvSpPr txBox="1"/>
          <p:nvPr/>
        </p:nvSpPr>
        <p:spPr>
          <a:xfrm>
            <a:off x="4022264" y="5604988"/>
            <a:ext cx="952984" cy="461665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-28945" l="0" r="0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6" name="Google Shape;206;p7"/>
          <p:cNvSpPr/>
          <p:nvPr/>
        </p:nvSpPr>
        <p:spPr>
          <a:xfrm rot="10800000">
            <a:off x="1859072" y="5266597"/>
            <a:ext cx="1438184" cy="418012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7"/>
          <p:cNvSpPr txBox="1"/>
          <p:nvPr/>
        </p:nvSpPr>
        <p:spPr>
          <a:xfrm>
            <a:off x="1417179" y="4608572"/>
            <a:ext cx="666206" cy="52322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/>
          <p:nvPr/>
        </p:nvSpPr>
        <p:spPr>
          <a:xfrm>
            <a:off x="166109" y="431128"/>
            <a:ext cx="233875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/>
          </a:p>
        </p:txBody>
      </p:sp>
      <p:sp>
        <p:nvSpPr>
          <p:cNvPr id="213" name="Google Shape;213;p8"/>
          <p:cNvSpPr/>
          <p:nvPr/>
        </p:nvSpPr>
        <p:spPr>
          <a:xfrm rot="-5400000">
            <a:off x="2386813" y="1383515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8"/>
          <p:cNvSpPr txBox="1"/>
          <p:nvPr/>
        </p:nvSpPr>
        <p:spPr>
          <a:xfrm>
            <a:off x="3225653" y="413793"/>
            <a:ext cx="233875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</p:txBody>
      </p:sp>
      <p:sp>
        <p:nvSpPr>
          <p:cNvPr id="215" name="Google Shape;215;p8"/>
          <p:cNvSpPr/>
          <p:nvPr/>
        </p:nvSpPr>
        <p:spPr>
          <a:xfrm rot="-5400000">
            <a:off x="5627142" y="1391008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8"/>
          <p:cNvSpPr txBox="1"/>
          <p:nvPr/>
        </p:nvSpPr>
        <p:spPr>
          <a:xfrm>
            <a:off x="5895956" y="438623"/>
            <a:ext cx="25081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17" name="Google Shape;217;p8"/>
          <p:cNvSpPr/>
          <p:nvPr/>
        </p:nvSpPr>
        <p:spPr>
          <a:xfrm>
            <a:off x="960231" y="1397628"/>
            <a:ext cx="844608" cy="592109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8"/>
          <p:cNvSpPr/>
          <p:nvPr/>
        </p:nvSpPr>
        <p:spPr>
          <a:xfrm>
            <a:off x="6714309" y="1478572"/>
            <a:ext cx="901337" cy="511165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8"/>
          <p:cNvSpPr/>
          <p:nvPr/>
        </p:nvSpPr>
        <p:spPr>
          <a:xfrm>
            <a:off x="2948322" y="991073"/>
            <a:ext cx="993531" cy="14369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29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20" name="Google Shape;220;p8"/>
          <p:cNvSpPr/>
          <p:nvPr/>
        </p:nvSpPr>
        <p:spPr>
          <a:xfrm>
            <a:off x="4458967" y="991073"/>
            <a:ext cx="993531" cy="143696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-290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21" name="Google Shape;221;p8"/>
          <p:cNvSpPr/>
          <p:nvPr/>
        </p:nvSpPr>
        <p:spPr>
          <a:xfrm rot="-5400000">
            <a:off x="4000764" y="1448681"/>
            <a:ext cx="386865" cy="39212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2" name="Google Shape;22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4241840" y="5107577"/>
            <a:ext cx="1654116" cy="1142304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8"/>
          <p:cNvSpPr/>
          <p:nvPr/>
        </p:nvSpPr>
        <p:spPr>
          <a:xfrm>
            <a:off x="711200" y="4638883"/>
            <a:ext cx="3319520" cy="1375727"/>
          </a:xfrm>
          <a:prstGeom prst="wedgeRoundRectCallout">
            <a:avLst>
              <a:gd fmla="val 63310" name="adj1"/>
              <a:gd fmla="val 389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wonder if it makes a difference which order the functions are in …</a:t>
            </a:r>
            <a:endParaRPr/>
          </a:p>
        </p:txBody>
      </p:sp>
      <p:sp>
        <p:nvSpPr>
          <p:cNvPr id="224" name="Google Shape;224;p8"/>
          <p:cNvSpPr/>
          <p:nvPr/>
        </p:nvSpPr>
        <p:spPr>
          <a:xfrm rot="-5400000">
            <a:off x="2386813" y="3168986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8"/>
          <p:cNvSpPr/>
          <p:nvPr/>
        </p:nvSpPr>
        <p:spPr>
          <a:xfrm rot="-5400000">
            <a:off x="5627142" y="3176479"/>
            <a:ext cx="386865" cy="51233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8"/>
          <p:cNvSpPr/>
          <p:nvPr/>
        </p:nvSpPr>
        <p:spPr>
          <a:xfrm>
            <a:off x="881597" y="3140360"/>
            <a:ext cx="956633" cy="511299"/>
          </a:xfrm>
          <a:prstGeom prst="wedgeRoundRectCallout">
            <a:avLst>
              <a:gd fmla="val -62382" name="adj1"/>
              <a:gd fmla="val 68883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8"/>
          <p:cNvSpPr/>
          <p:nvPr/>
        </p:nvSpPr>
        <p:spPr>
          <a:xfrm>
            <a:off x="6604935" y="3161790"/>
            <a:ext cx="976355" cy="486689"/>
          </a:xfrm>
          <a:prstGeom prst="wedgeRoundRectCallout">
            <a:avLst>
              <a:gd fmla="val 69296" name="adj1"/>
              <a:gd fmla="val 71421" name="adj2"/>
              <a:gd fmla="val 16667" name="adj3"/>
            </a:avLst>
          </a:prstGeom>
          <a:solidFill>
            <a:schemeClr val="lt1"/>
          </a:solidFill>
          <a:ln cap="flat" cmpd="sng" w="381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8"/>
          <p:cNvSpPr/>
          <p:nvPr/>
        </p:nvSpPr>
        <p:spPr>
          <a:xfrm>
            <a:off x="4446540" y="2718524"/>
            <a:ext cx="993531" cy="1436968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-28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29" name="Google Shape;229;p8"/>
          <p:cNvSpPr/>
          <p:nvPr/>
        </p:nvSpPr>
        <p:spPr>
          <a:xfrm>
            <a:off x="2948321" y="2714162"/>
            <a:ext cx="993531" cy="143696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-247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0" name="Google Shape;230;p8"/>
          <p:cNvSpPr/>
          <p:nvPr/>
        </p:nvSpPr>
        <p:spPr>
          <a:xfrm rot="-5400000">
            <a:off x="4000764" y="3234152"/>
            <a:ext cx="386865" cy="39212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6096D4"/>
          </a:solidFill>
          <a:ln cap="flat" cmpd="sng" w="38100">
            <a:solidFill>
              <a:srgbClr val="6096D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Google Shape;231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45979" y="5343457"/>
            <a:ext cx="747045" cy="74704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8"/>
          <p:cNvSpPr txBox="1"/>
          <p:nvPr/>
        </p:nvSpPr>
        <p:spPr>
          <a:xfrm>
            <a:off x="5748823" y="548614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et's learn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t ready question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itle 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Get ready titl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Let's learn titl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Your tur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2019-07-05T11:02:13Z</dcterms:created>
  <dc:creator>Catherine Clarke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