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AD36-E8B5-406B-992F-2BC6F7BF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02657-5741-4B07-BBB8-898BE6DA4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2F042-C936-406B-BAFF-0D572A52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F3138-14E3-4034-B766-78237BF1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1AF1-A844-489E-AFF8-78831613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7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3D5B-8D03-479E-BA67-C0A08FA1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A16B6-2F94-4494-860E-8DF6DC606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C43D-E140-4380-90DB-6E3A1F0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26066-B5E7-41AA-9716-F89349EE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23BBB-1FE6-4A81-ADCF-0F3E0C20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1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E925B-B441-49E3-82E4-80CA709B2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70656-C44B-496F-B058-8C8FE5DC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75DC1-5E32-4B88-A8D1-0BCCD028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6DD5B-70F6-4D0B-A000-50F66792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0D651-A1EB-4CE8-8A74-7788BE9E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CCAC-0BD7-4C5F-A716-059070CB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6CB5-22B6-46AB-B5BD-7FCC9BDCE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C357F-2AFF-48E4-8D02-23FABA57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FAA07-BC25-4C04-85A0-CE74F8AC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4AD74-5803-444C-B6D6-E3BC9CE9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5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8F08-A852-43F2-84B2-E4EE4437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D0CA3-C9A7-4D22-9B65-EA2535745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93F66-E58D-42BC-8171-FA14E88D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C7C7F-A217-47D1-8379-66F4EC25E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8492-F8A4-4320-8FC8-2643B4E4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93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EBA4-0137-472C-B942-93192C7B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027CD-C2A7-4543-9205-79BDA687D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64D64-89E7-4FDF-9C42-F19F17D8A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A4135-258D-4969-B8E0-FB5496CE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FA809-9D83-4D53-8500-9FA5933B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B9F6E-D34D-4A9B-85C1-5F13649D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2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3AD0-FC61-411F-9F46-C9239CF7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72E5-0794-48F7-9B42-0D7512013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C07C4-FA9A-4E85-95B9-FCC60FD1E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9172A-E38A-4702-AD3E-F64CB7093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4A00B-6DAB-417A-9186-713B1192E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96A58-200B-4577-AF1D-9BFB396A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277B2-C9A2-4579-80D6-7CF1B44E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BA3CE-C187-4762-BAFB-53E04D80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30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7D05C-16B5-4AE5-AA10-99FAE9E4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A4C77-7DC3-4519-9389-BC631EBD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44933-4F64-4EE8-AD63-F6DA5AC6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9720D-BAA6-4136-A3C1-C8C03657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98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C91A53-A0AF-4F28-808A-09962C22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F73CC-AB1A-4F3F-86AD-7519257E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7D62F-DB0C-415B-9196-97BF84D2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0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E5FD-4707-4CC5-B3FF-7D74BC76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D11A7-F2D7-47D7-8980-F9CEE3E96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B3017-630E-4821-8F23-5E7C7B6AE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FC611-7837-428B-B228-807EDA58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D922A-D0F1-46CF-AEF8-8262BAEE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4B35D-A1A7-4DAE-B43E-31BEB310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9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56FA-9DD7-406B-8DE3-43C01092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56469F-1360-4061-80EA-930C77A47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AB181-830D-4421-8107-5F87CD243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B19B4-D13E-44AE-B06B-2ACA0F78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F2451-D418-469D-8CA1-2E652DBD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9BD91-0591-4BE9-AA30-528CBFCD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0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DB6E1-1B10-43D6-A198-6DF961AD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2BEAC-BBA2-4163-85C5-9ECEE7CD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3BB65-DA23-4006-896D-04F3E47C5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CC646-FB83-4CD4-85D8-D014B8FB956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A5E0D-5D0D-488C-BE15-7E2ED7144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B1B50-9C9D-4C18-B0E9-59A153501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ACBA-AC6D-41B0-8A30-DC227FDD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7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B01C0-3FB5-476B-AFDE-D20E91D12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3" r="634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62A2E-3622-4C40-A455-9C73FC91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4" t="6111" r="10000" b="1680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3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9ACF5-2FC0-4AAA-9E5A-3328BB839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2" t="8056" r="10370" b="6527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D2D52-7709-4059-BC17-F39EE74A0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5" t="8056" r="5371" b="7778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2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FBF8A7-CBB6-4390-8F7C-F5124DA46865}"/>
              </a:ext>
            </a:extLst>
          </p:cNvPr>
          <p:cNvSpPr txBox="1"/>
          <p:nvPr/>
        </p:nvSpPr>
        <p:spPr>
          <a:xfrm>
            <a:off x="1066800" y="314325"/>
            <a:ext cx="8209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Task: RED word spellings</a:t>
            </a:r>
          </a:p>
          <a:p>
            <a:r>
              <a:rPr lang="en-GB" sz="3200" dirty="0"/>
              <a:t>Look, cover check method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898B2-0403-457C-AE79-FC224724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" t="4583" r="3250" b="63704"/>
          <a:stretch/>
        </p:blipFill>
        <p:spPr>
          <a:xfrm>
            <a:off x="314960" y="1797685"/>
            <a:ext cx="11562080" cy="21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5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F0C7B-121A-4DC7-8AB3-C29B3A433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" t="2296" r="12369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1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40184-5E66-4306-95B5-560DA9FEF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333" r="16913" b="1222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9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1F5CF-6931-4CAD-BDC8-9A9798B23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9" t="2889" r="8617" b="985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19EFD-BD5C-4DE7-BDFD-2B54B24C6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8" t="2777" r="13703" b="12640"/>
          <a:stretch/>
        </p:blipFill>
        <p:spPr>
          <a:xfrm rot="5400000">
            <a:off x="2666998" y="-2666998"/>
            <a:ext cx="6858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4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AA419-4FD0-42B3-A412-8DDE4D552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8" t="7639" r="14814" b="7500"/>
          <a:stretch/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DE261-96E4-4CBD-BD53-905F8C00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7" t="4722" r="2407" b="4305"/>
          <a:stretch/>
        </p:blipFill>
        <p:spPr>
          <a:xfrm rot="16200000">
            <a:off x="2700337" y="-2700338"/>
            <a:ext cx="679132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76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A0AC3-EA56-4EA8-8B6D-2EDFE1C10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8" t="3611" r="7963" b="597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5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F17D-F7DF-4463-8FFC-675A2EB4E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4" t="12778" r="666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9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3</cp:revision>
  <dcterms:created xsi:type="dcterms:W3CDTF">2021-01-04T23:21:52Z</dcterms:created>
  <dcterms:modified xsi:type="dcterms:W3CDTF">2021-01-04T23:40:28Z</dcterms:modified>
</cp:coreProperties>
</file>