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4" r:id="rId8"/>
    <p:sldId id="265" r:id="rId9"/>
    <p:sldId id="266" r:id="rId10"/>
    <p:sldId id="267" r:id="rId11"/>
    <p:sldId id="268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E80460-E883-43A3-91B1-0358D4FE5B13}" v="2" dt="2021-01-11T23:24:56.5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eorgia nelson" userId="2e20b16ab47d1d0a" providerId="LiveId" clId="{5AE80460-E883-43A3-91B1-0358D4FE5B13}"/>
    <pc:docChg chg="custSel addSld delSld modSld">
      <pc:chgData name="georgia nelson" userId="2e20b16ab47d1d0a" providerId="LiveId" clId="{5AE80460-E883-43A3-91B1-0358D4FE5B13}" dt="2021-01-11T23:45:54.417" v="257" actId="47"/>
      <pc:docMkLst>
        <pc:docMk/>
      </pc:docMkLst>
      <pc:sldChg chg="modSp mod">
        <pc:chgData name="georgia nelson" userId="2e20b16ab47d1d0a" providerId="LiveId" clId="{5AE80460-E883-43A3-91B1-0358D4FE5B13}" dt="2021-01-11T23:24:30.270" v="50" actId="20577"/>
        <pc:sldMkLst>
          <pc:docMk/>
          <pc:sldMk cId="1859011287" sldId="269"/>
        </pc:sldMkLst>
        <pc:spChg chg="mod">
          <ac:chgData name="georgia nelson" userId="2e20b16ab47d1d0a" providerId="LiveId" clId="{5AE80460-E883-43A3-91B1-0358D4FE5B13}" dt="2021-01-11T23:24:30.270" v="50" actId="20577"/>
          <ac:spMkLst>
            <pc:docMk/>
            <pc:sldMk cId="1859011287" sldId="269"/>
            <ac:spMk id="2" creationId="{DC334E15-2B66-491D-B22A-1C5419552BD2}"/>
          </ac:spMkLst>
        </pc:spChg>
      </pc:sldChg>
      <pc:sldChg chg="addSp delSp modSp new del mod setBg">
        <pc:chgData name="georgia nelson" userId="2e20b16ab47d1d0a" providerId="LiveId" clId="{5AE80460-E883-43A3-91B1-0358D4FE5B13}" dt="2021-01-11T23:45:54.417" v="257" actId="47"/>
        <pc:sldMkLst>
          <pc:docMk/>
          <pc:sldMk cId="1829939775" sldId="270"/>
        </pc:sldMkLst>
        <pc:spChg chg="add del mod">
          <ac:chgData name="georgia nelson" userId="2e20b16ab47d1d0a" providerId="LiveId" clId="{5AE80460-E883-43A3-91B1-0358D4FE5B13}" dt="2021-01-11T23:45:51.192" v="256" actId="478"/>
          <ac:spMkLst>
            <pc:docMk/>
            <pc:sldMk cId="1829939775" sldId="270"/>
            <ac:spMk id="2" creationId="{E5EFA8EB-4E84-45BD-9AA3-9A0E9EF7F969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C89A-CC79-4B9E-BA27-708BB3AE6E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FBD177-066F-4712-BCEF-475B79FB77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667B15-2DE7-45C2-A99B-5B90869FE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B1AFFA-7AF9-47BE-A9E5-63ECEE3E8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64FA07-96C9-4851-ADFA-85014BEC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63252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BCB50-044A-4803-A4DB-FFBAB2E7A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C22E75-4B80-4D10-899A-7BB20D89D2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B3464C-9E6C-413A-BB0E-21802DF71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5414A6-CADF-4F21-BE50-2C9F2E8F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EAE383-5101-4D51-9CA6-05832CB8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022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ADC07D-7124-4776-8F7C-A2D15ABD740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0134C-3602-44F0-B8C2-734C37ABD6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B2E2E0-5DC1-462C-87F8-B649C8393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00BD2-1742-49EC-90B7-CACCFE9B7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CD697-F7BB-4DDE-AF34-0EFD9E2DDE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457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08836-3930-4D56-A16D-4BDA348B5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FF5573-6AD6-408D-AD97-1604781750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FCD77-71D1-417F-8DC5-DFD8260D3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FA34CC-AF6E-489E-9427-6B43A5BCE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C1E7BD-A7C9-4F3D-88CD-C92EE3B7C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4269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F0E81-30E0-4859-9BBF-6485558CC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4D18C-046A-4569-BC6C-5815029DFB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0F85CE-D6F1-4237-B744-1440387BC0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DB0EA-AD35-4606-9972-C72916C75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F417F6-217C-477D-8AA2-D4629EEF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79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0FF5B-CF31-4C20-A825-0BFAD9AFE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6B4C1-9636-468A-9C2B-DF26DDFD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3B5925-B0FD-48F3-A018-EE8E4B839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A5ED35-4FDE-4E9D-A2FA-E11F23EBA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BBCE78-0CB7-4431-913F-1FE7EDF94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78629C-A405-4643-B4E2-9704C3716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787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A6FA7-CA64-4DD9-A391-4A0900D72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2486F-834C-4EAB-AE47-87F4CB7612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A2005D-8ED1-4C1A-A929-858DDFB65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237EDB7-7C08-4666-A893-6201B5486E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53ECD5-2271-40BD-AEE2-E7CF389961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EB82C3-FD2E-4965-AE18-B83A6D86C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CE5EAD8-BF77-4CF8-94E1-B3C48C4DD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DF7E57-AD78-441A-900B-14597C9C11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060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03CD3-46EE-414C-A289-11C0E24A1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7AD810-F4E7-4443-9FDA-B4FA48D4D1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0D7A39-D184-44EE-8919-3B001EC27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97A1EC-7624-4926-A11F-D6141C8F4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0247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E54408-8DA2-4B60-8D7C-B467D9104C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571118-58D9-450C-89A9-FD306303BC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908243-911F-4979-AABF-0028C6D76E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530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4F9D68-0285-49EE-ADAE-A193D95FA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1936C4-AEF8-49CB-9883-49BF742349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DDA32A-902C-411B-922A-4564E62C6D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31462D-2C53-4A41-9D7A-E20C596B5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756082F-EA89-459C-B158-499C7D9FB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2EF3C-B66D-4F62-ABB2-AE550A664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8940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0A735-88FD-4314-B2D3-7403BB84F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303E3F8-6E96-404D-B142-C536AA8AAB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E161E3-4AE1-406B-AFC7-8090D91712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32DEBE-6AA1-41AD-A051-DB13999C9B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75AEB6-395B-4F44-8321-8E24C020C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08C9B7-167E-4D4A-B18F-4B857A9E3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247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194444-8F90-47F8-9459-6782D4D190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59E19-ECB6-426A-B96D-FED7D8F34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6B15A-2187-4A32-B971-A6DF509C5B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97658A-3B81-4CAB-818B-FAD5C6C93F75}" type="datetimeFigureOut">
              <a:rPr lang="en-GB" smtClean="0"/>
              <a:t>11/01/2021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63C8E2-1069-489B-B9AF-513925D7D4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F789F4-2A3F-4C5D-82B9-A651D1C035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6923AF-E3F7-4F57-A23F-9D2F9F15DB1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693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3A241E-2AF9-40E4-AB04-90FAE4DC1B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37" t="5555" r="12592" b="8750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360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60AE44C-6AE6-4ABD-A173-182E0FD16A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333" t="4446" r="5926" b="3750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01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D5CB5F0-5BA9-4468-B5EE-28539F4359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85" t="14860" r="15000" b="7431"/>
          <a:stretch/>
        </p:blipFill>
        <p:spPr>
          <a:xfrm rot="16200000">
            <a:off x="2667001" y="-2667002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101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C334E15-2B66-491D-B22A-1C5419552BD2}"/>
              </a:ext>
            </a:extLst>
          </p:cNvPr>
          <p:cNvSpPr txBox="1"/>
          <p:nvPr/>
        </p:nvSpPr>
        <p:spPr>
          <a:xfrm>
            <a:off x="1270000" y="914400"/>
            <a:ext cx="10779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u="sng" dirty="0" err="1">
                <a:latin typeface="Comic Sans MS" panose="030F0702030302020204" pitchFamily="66" charset="0"/>
              </a:rPr>
              <a:t>TuesdayTask</a:t>
            </a:r>
            <a:r>
              <a:rPr lang="en-GB" sz="3600" u="sng" dirty="0">
                <a:latin typeface="Comic Sans MS" panose="030F0702030302020204" pitchFamily="66" charset="0"/>
              </a:rPr>
              <a:t> 1: Hold a sentence </a:t>
            </a:r>
          </a:p>
          <a:p>
            <a:endParaRPr lang="en-GB" sz="3600" dirty="0">
              <a:latin typeface="Comic Sans MS" panose="030F0702030302020204" pitchFamily="66" charset="0"/>
            </a:endParaRPr>
          </a:p>
          <a:p>
            <a:endParaRPr lang="en-GB" sz="3600" dirty="0">
              <a:latin typeface="Comic Sans MS" panose="030F0702030302020204" pitchFamily="66" charset="0"/>
            </a:endParaRPr>
          </a:p>
          <a:p>
            <a:r>
              <a:rPr lang="en-GB" sz="3600" dirty="0">
                <a:latin typeface="Comic Sans MS" panose="030F0702030302020204" pitchFamily="66" charset="0"/>
              </a:rPr>
              <a:t>He put on the pink wig and the cap. </a:t>
            </a:r>
          </a:p>
        </p:txBody>
      </p:sp>
    </p:spTree>
    <p:extLst>
      <p:ext uri="{BB962C8B-B14F-4D97-AF65-F5344CB8AC3E}">
        <p14:creationId xmlns:p14="http://schemas.microsoft.com/office/powerpoint/2010/main" val="1859011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42196E-131D-4891-9EC9-4835E950B3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6" t="3055" r="10185" b="2084"/>
          <a:stretch/>
        </p:blipFill>
        <p:spPr>
          <a:xfrm rot="16200000">
            <a:off x="2667002" y="-2667001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618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9FD4471-ED17-4B46-8260-B40FE8774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96" r="4259" b="3333"/>
          <a:stretch/>
        </p:blipFill>
        <p:spPr>
          <a:xfrm rot="16200000">
            <a:off x="2667003" y="-2667001"/>
            <a:ext cx="6858000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39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3702F0-491B-490F-952B-A89FBFE3B7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111" t="9168" r="8518" b="6249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7036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226AADE-3AF9-4185-9CB9-14213612EA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926" t="11528" r="6666" b="3750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74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981E064-472F-445F-BE1F-758B7DF99F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852" t="9027" r="8703" b="3056"/>
          <a:stretch/>
        </p:blipFill>
        <p:spPr>
          <a:xfrm rot="16200000">
            <a:off x="2667003" y="-2667002"/>
            <a:ext cx="6857999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433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8FCD051-0EC5-4846-9166-00751592B9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92" t="11185" r="8222" b="6297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9676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31A2AA-2D0F-4472-99CB-34EE3A24A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11" t="3926" r="9013" b="8074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837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E36B76-6A78-4232-8E6F-83CFD754E3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765" t="4222" r="12370" b="14593"/>
          <a:stretch/>
        </p:blipFill>
        <p:spPr>
          <a:xfrm rot="162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386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16</Words>
  <Application>Microsoft Office PowerPoint</Application>
  <PresentationFormat>Widescreen</PresentationFormat>
  <Paragraphs>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georgia nelson</dc:creator>
  <cp:lastModifiedBy>georgia nelson</cp:lastModifiedBy>
  <cp:revision>2</cp:revision>
  <dcterms:created xsi:type="dcterms:W3CDTF">2021-01-10T22:54:45Z</dcterms:created>
  <dcterms:modified xsi:type="dcterms:W3CDTF">2021-01-11T23:46:04Z</dcterms:modified>
</cp:coreProperties>
</file>