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37BA-A803-4776-B0BB-BF964FEC7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CC8A4-B6E8-4A99-ACE2-B4A11B0CB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90E9-C0EE-4B09-9E59-4D5322D8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1824-319D-4790-B426-778984E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D3CE0-6063-4595-9E12-72E82BB2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7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4A1B-DAB1-48BA-9B63-0F644783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9C720-6424-46FA-8371-468EC4009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0A0EE-97D5-49CB-A188-AC17998E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CFF-6EC1-4CE4-AE93-761383E5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356B2-D99B-4063-9371-5FE1595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42E78-2A1A-4A17-BEFA-AD376972B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60CC9-B246-4A51-8615-D42D2DCBA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837C-D852-47C7-966A-20EFCFF2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E46A-06D9-45DC-B53D-A0063A31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DDEE-90F1-42F6-BC8F-31202B4F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9B59-6182-41F7-942B-3366A1A2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E990-2046-43D5-AEDC-58E24F63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CC35-E037-4208-88B5-80D2067B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F76B4-BE95-4ED9-9D10-5C57B0A9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98CC4-6569-4A8A-93C1-8835BEB9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41B2-0A30-440F-A552-D9A17B94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49BED-81D0-409E-970D-B16018B3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0AFC-9DC1-4665-B0A1-D98C0897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1B74A-2865-41A7-8F52-3A0A5915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532E-AAA6-4CB2-BA03-B8A80E45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6D8B-025D-4B9B-B20A-A51F2240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111E-181C-4170-A22C-2E3B378ED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FEDFD-A1BF-4468-8615-64EAE1AA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2F578-7238-4813-A693-DC63AFBB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E388C-C3D6-418D-9206-F952C0B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A970A-8D72-4893-8299-5A694F07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E3F9-EB47-4C3A-901B-AA3C41CA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8E3C5-3696-4D2A-948A-0C746794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89A63-E158-4142-8F09-7A2F761B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EC216-4079-4D6F-A3D8-63B6CA8B3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BA797-CB3D-4056-B3ED-E5996899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7ED14-D288-45BF-8751-420404E7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E1B95-1C5C-4DBB-B832-A837DD44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99D1C-B282-48A7-8090-F810FEE8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7D49-A69D-43C5-9210-078FE7C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A46B7-393B-4C9E-B3FC-45705690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9FE33-73BF-4BFA-B5A8-CE45E2BF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0E603-44D4-489C-9BFF-08EE580E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AC5A0-F3BD-48BB-926C-405AB40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DE6E6-9377-43C4-B2BD-4AB88BB3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FA3DF-9027-4652-AC28-70C5A82F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0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5CEE-A504-4D38-9ED2-C8A3FEF8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0DEC-0734-4737-801B-7A5CC02D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6EA75-A32D-4A27-B9B9-8402DBCB5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5476-5C60-4E6B-B06B-8016A448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A3DA-B256-48AB-A878-83746A5F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AB9EB-11B9-41ED-AE19-E8CE1B18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0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E3CB-3D5A-4872-90DE-257E399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667DF-9B09-4A53-A377-A064788F1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31EA0-0CE2-4CC5-AE98-A68C8C93F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4FECD-4843-4072-8C8D-75A4DDA1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0771B-652A-4011-8E3F-D631BB1F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780B2-4563-44EF-B702-7B4B3A3E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1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5795F-A19C-4B32-9633-744039FF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7C540-6F89-4BDD-A66F-FB5662C8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24EB-977F-4EBC-BCDE-60C808764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62A6-8D8F-43A8-98A1-4436CA2CC07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7DAC1-86F7-4D4E-9FC8-096999DD8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50F4-88E8-4631-92B6-27E02310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938C-E9E3-4D1A-924C-1EBFFA50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31901-DCE6-4BE6-BFAE-BFFDF339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r="4937"/>
          <a:stretch/>
        </p:blipFill>
        <p:spPr>
          <a:xfrm rot="16200000">
            <a:off x="2667003" y="-2667002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5A1EC-A273-4C9D-944E-7B222CF11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" r="6111"/>
          <a:stretch/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2EBB0-5B83-4DC2-A10E-FCEE25D4B924}"/>
              </a:ext>
            </a:extLst>
          </p:cNvPr>
          <p:cNvSpPr txBox="1"/>
          <p:nvPr/>
        </p:nvSpPr>
        <p:spPr>
          <a:xfrm>
            <a:off x="91440" y="508000"/>
            <a:ext cx="11998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 Task: Hold a sentence</a:t>
            </a:r>
          </a:p>
          <a:p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 I must stay in bed all day</a:t>
            </a:r>
          </a:p>
        </p:txBody>
      </p:sp>
    </p:spTree>
    <p:extLst>
      <p:ext uri="{BB962C8B-B14F-4D97-AF65-F5344CB8AC3E}">
        <p14:creationId xmlns:p14="http://schemas.microsoft.com/office/powerpoint/2010/main" val="222620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AEA49-C8AF-40B2-906B-7961EFD9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6805" r="8126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12A6F-C87C-4B00-B4E4-C4E1936A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1" t="4148" r="2000" b="15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05437-D412-47EE-BB85-A9CA86414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" r="8617" b="5260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9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903DB-768C-40A0-A7B9-DBE1959D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8" t="4963" r="3877" b="377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8FCEE4-CB4F-4E53-9AA9-0B28FA392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7" t="7334" r="9210" b="5555"/>
          <a:stretch/>
        </p:blipFill>
        <p:spPr>
          <a:xfrm rot="16200000">
            <a:off x="2674620" y="-2659380"/>
            <a:ext cx="684276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2ACCA-6A2B-4ECF-AB21-90F418ED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8333" r="6481" b="6250"/>
          <a:stretch/>
        </p:blipFill>
        <p:spPr>
          <a:xfrm rot="16200000">
            <a:off x="2667000" y="-2667002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31101-39EA-4964-9D5B-C2D401378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1" t="6111" r="7778" b="4584"/>
          <a:stretch/>
        </p:blipFill>
        <p:spPr>
          <a:xfrm rot="16200000">
            <a:off x="2652713" y="-2681290"/>
            <a:ext cx="6858000" cy="122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A4A96-4367-497E-BA52-B41D0836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306" r="11852" b="6389"/>
          <a:stretch/>
        </p:blipFill>
        <p:spPr>
          <a:xfrm rot="16200000">
            <a:off x="2652714" y="-2681291"/>
            <a:ext cx="6857999" cy="122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nelson</dc:creator>
  <cp:lastModifiedBy>georgia nelson</cp:lastModifiedBy>
  <cp:revision>2</cp:revision>
  <dcterms:created xsi:type="dcterms:W3CDTF">2021-01-13T23:12:42Z</dcterms:created>
  <dcterms:modified xsi:type="dcterms:W3CDTF">2021-01-13T23:27:29Z</dcterms:modified>
</cp:coreProperties>
</file>