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BA29-C329-46AA-AA45-445997E2B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C3FF08-1523-493E-903C-4BF8C47E14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DFC1E-C0A2-481E-A3B9-77A81098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4DB64-F60F-47A5-A683-2BD6262E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BFB8A-F9C3-4C90-80CF-3E474957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759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3F8AF-DE5D-4B84-82F5-C48480E6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E0FAF-2FBF-4E2C-A1FD-C10C3F479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03DCB-F09F-46CA-BC15-02074A875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4A3E6-F59E-4786-A769-0A1CE3EC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8E501-19D6-41F0-A79A-AD4D976C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22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02D379-F917-42F0-8EA4-3E135D55F5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C5AF27-BA79-4F4A-9258-1151C8E4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92D41-C226-4DD8-92D9-B5C1A58A0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675C0-6343-4285-B96F-3FFFBEEF0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0FCD8-0F81-45A7-97C7-68E8C4099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38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C985C-5FE5-4B48-846A-E1622E968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E48D5-6A89-4640-A827-38C6EA6F0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FA133-80DA-4265-B906-A87B513EE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7C3FE-4582-4460-B73C-5AF05BF26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8D497-1E16-422D-930B-CC15446D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94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3CAE0-60C0-447F-8A39-0998CB89D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96AFF-E1DE-44B5-B86B-85154D809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7A8F8-44A7-49FC-B6AD-9520E5BE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AA79A-B713-45E1-951E-3FBEDC25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4A9D0-CA6B-4EFD-A01C-36487A7C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24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FE107-4F21-4698-A9C0-797F2795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B1223-E728-4060-AD81-70043FD5F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CDF3C-A882-4043-B4CD-0AF61E04FC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344DE-8478-4338-9F8F-3B3CE0FF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9272C-9C05-430E-AD92-450FAF3B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EB397-5867-4BF1-8734-B2A0079D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25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33DB-9BA8-463C-B74C-8A5A9A3D5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674B0-50C3-4624-A778-70AF540C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5EF03-064B-4FD7-982C-D1E37074B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23BC0C-04E8-418D-A772-E9CB2B811D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62D9C-867A-4C13-9FA8-06DA358FA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E1F67-7895-4606-ACF3-F9DA4495E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2D747-07FF-41D5-B2E1-660D0626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0B7FB-1CF0-4B1E-8242-53EF924FA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36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D877D-E251-4178-A8B5-0B1D00B85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69BA0-DBC1-4DE6-A5CC-AFDED01E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3D7E1-DA50-4292-964C-754ECFFA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FD563-C7B3-481D-8CF2-55BBA89C7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25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8B924-AD02-4407-AF7E-B64CA5E9E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EB28C-D3EB-47DD-99E8-90865B94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6B096-46F8-4B68-A83F-471DD5E80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85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8110F-6A58-48B2-B18F-8D20131A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B44B3-3D15-4465-AC2D-834B093F7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4E900-FAF7-44A3-A9A0-347732E8A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52441-43D3-463E-8FD0-3D9A19B55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2AD86-7E3D-41FE-869D-B7C679C1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6CE92-4060-4796-8A80-AB14C431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96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CBBFC-56E5-4D8F-A88A-04901023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812B34-F46C-4B2F-84D8-387999935C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4225D-A150-4BD3-A014-6E6E06DDE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B9DE2F-2141-4308-8798-4402246C0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FB2554-1467-4768-981C-FD96318C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81D8D-7B1C-4BBA-8D6B-AA590EBAB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374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323064-A6DE-490F-85B2-0B3A723D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77D1E-AAEB-47FE-BD12-B280EA44F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EADE5-501A-43DD-B387-27D43038A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ABD40-BD79-41A4-B287-023C423AAFB8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A19C8-F132-45F0-A25D-344C7D291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D742E-0941-4001-8FA3-DBF51A674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826D9-A352-48C5-9AE2-50199173CF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4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F22F2E-42DA-405B-A495-7C4C07B7C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6" t="7639" r="17778" b="9861"/>
          <a:stretch/>
        </p:blipFill>
        <p:spPr>
          <a:xfrm rot="16200000">
            <a:off x="2667003" y="-2667002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0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C877E-0EA3-41E1-B788-FFF0DF02E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9" t="6528" b="4027"/>
          <a:stretch/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44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69E4E-5A86-49F7-BFDF-96AA48D60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t="7917" r="4445" b="6388"/>
          <a:stretch/>
        </p:blipFill>
        <p:spPr>
          <a:xfrm rot="16200000">
            <a:off x="2667002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90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64C2C5-B967-4C64-9161-A2C2E21A5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8" t="7222" r="4814" b="6528"/>
          <a:stretch/>
        </p:blipFill>
        <p:spPr>
          <a:xfrm rot="16200000">
            <a:off x="2667003" y="-2667002"/>
            <a:ext cx="685799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3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7CD16E-B646-4CBC-86C3-9325F0D85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t="8056" r="8519" b="5695"/>
          <a:stretch/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38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CAC3D-1337-4041-81CE-A52FF40EA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90" t="9583" r="13518" b="11111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46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886028-968C-4655-8737-9D1D3FA43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6" t="9584" r="9074" b="12222"/>
          <a:stretch/>
        </p:blipFill>
        <p:spPr>
          <a:xfrm rot="16200000">
            <a:off x="2667000" y="-2667002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32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59AD03-241B-49A9-A54A-63EB1FF88E85}"/>
              </a:ext>
            </a:extLst>
          </p:cNvPr>
          <p:cNvSpPr txBox="1"/>
          <p:nvPr/>
        </p:nvSpPr>
        <p:spPr>
          <a:xfrm>
            <a:off x="1076960" y="568960"/>
            <a:ext cx="661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Monday Task: Red words spellings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3421C-1507-438F-B744-177449584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630"/>
          <a:stretch/>
        </p:blipFill>
        <p:spPr>
          <a:xfrm>
            <a:off x="1910080" y="2506980"/>
            <a:ext cx="8543815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3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04B59D-3ADD-462B-B0C2-544AD4D53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" t="20222" r="33531" b="13852"/>
          <a:stretch/>
        </p:blipFill>
        <p:spPr>
          <a:xfrm rot="16200000">
            <a:off x="2784086" y="-2234956"/>
            <a:ext cx="6623828" cy="113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97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DECC79-BF0A-46F6-8284-953909B4B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04" t="18055" r="10370" b="458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2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AFF1F2-27D1-428E-A724-19654E386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74" t="10445" r="10445" b="733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5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357FE-BFB3-4E49-8330-C7040843CE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7" t="12963" r="11778" b="3926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00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98E76E-8E4E-4467-B0D4-4D9DC9F56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6" t="5555" r="10000" b="496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71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8A337B-21EF-481A-83D4-63A077CDB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2" t="15926" r="1197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16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57216-B354-479F-9FA7-0F6076341F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6" t="4166" r="7963" b="8889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12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96EBCB-82BF-46D0-8BBD-BFE69D745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2" t="7084" r="8333" b="3334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7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</Words>
  <Application>Microsoft Office PowerPoint</Application>
  <PresentationFormat>Widescreen</PresentationFormat>
  <Paragraphs>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2</cp:revision>
  <dcterms:created xsi:type="dcterms:W3CDTF">2021-01-10T23:21:22Z</dcterms:created>
  <dcterms:modified xsi:type="dcterms:W3CDTF">2021-01-10T23:38:41Z</dcterms:modified>
</cp:coreProperties>
</file>