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81D55E-091E-4FC5-917F-F65653E01824}" v="2" dt="2021-01-13T00:35:17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a nelson" userId="2e20b16ab47d1d0a" providerId="LiveId" clId="{63BBE88D-49E9-46AD-92B5-D1DCB94ED338}"/>
    <pc:docChg chg="custSel addSld modSld">
      <pc:chgData name="georgia nelson" userId="2e20b16ab47d1d0a" providerId="LiveId" clId="{63BBE88D-49E9-46AD-92B5-D1DCB94ED338}" dt="2021-01-11T23:49:01.544" v="169" actId="5793"/>
      <pc:docMkLst>
        <pc:docMk/>
      </pc:docMkLst>
      <pc:sldChg chg="modSp mod">
        <pc:chgData name="georgia nelson" userId="2e20b16ab47d1d0a" providerId="LiveId" clId="{63BBE88D-49E9-46AD-92B5-D1DCB94ED338}" dt="2021-01-11T23:46:50.802" v="16" actId="20577"/>
        <pc:sldMkLst>
          <pc:docMk/>
          <pc:sldMk cId="650135023" sldId="270"/>
        </pc:sldMkLst>
        <pc:spChg chg="mod">
          <ac:chgData name="georgia nelson" userId="2e20b16ab47d1d0a" providerId="LiveId" clId="{63BBE88D-49E9-46AD-92B5-D1DCB94ED338}" dt="2021-01-11T23:46:50.802" v="16" actId="20577"/>
          <ac:spMkLst>
            <pc:docMk/>
            <pc:sldMk cId="650135023" sldId="270"/>
            <ac:spMk id="2" creationId="{B759AD03-241B-49A9-A54A-63EB1FF88E85}"/>
          </ac:spMkLst>
        </pc:spChg>
      </pc:sldChg>
      <pc:sldChg chg="addSp modSp new mod setBg">
        <pc:chgData name="georgia nelson" userId="2e20b16ab47d1d0a" providerId="LiveId" clId="{63BBE88D-49E9-46AD-92B5-D1DCB94ED338}" dt="2021-01-11T23:49:01.544" v="169" actId="5793"/>
        <pc:sldMkLst>
          <pc:docMk/>
          <pc:sldMk cId="1446726145" sldId="272"/>
        </pc:sldMkLst>
        <pc:spChg chg="add mod">
          <ac:chgData name="georgia nelson" userId="2e20b16ab47d1d0a" providerId="LiveId" clId="{63BBE88D-49E9-46AD-92B5-D1DCB94ED338}" dt="2021-01-11T23:49:01.544" v="169" actId="5793"/>
          <ac:spMkLst>
            <pc:docMk/>
            <pc:sldMk cId="1446726145" sldId="272"/>
            <ac:spMk id="2" creationId="{DD8B10FE-205F-47D0-A0D7-5D3E9D151F1F}"/>
          </ac:spMkLst>
        </pc:spChg>
      </pc:sldChg>
    </pc:docChg>
  </pc:docChgLst>
  <pc:docChgLst>
    <pc:chgData name="georgia nelson" userId="2e20b16ab47d1d0a" providerId="LiveId" clId="{6C81D55E-091E-4FC5-917F-F65653E01824}"/>
    <pc:docChg chg="custSel delSld modSld">
      <pc:chgData name="georgia nelson" userId="2e20b16ab47d1d0a" providerId="LiveId" clId="{6C81D55E-091E-4FC5-917F-F65653E01824}" dt="2021-01-13T00:37:26.132" v="241" actId="1076"/>
      <pc:docMkLst>
        <pc:docMk/>
      </pc:docMkLst>
      <pc:sldChg chg="addSp delSp modSp mod">
        <pc:chgData name="georgia nelson" userId="2e20b16ab47d1d0a" providerId="LiveId" clId="{6C81D55E-091E-4FC5-917F-F65653E01824}" dt="2021-01-13T00:37:26.132" v="241" actId="1076"/>
        <pc:sldMkLst>
          <pc:docMk/>
          <pc:sldMk cId="650135023" sldId="270"/>
        </pc:sldMkLst>
        <pc:spChg chg="mod">
          <ac:chgData name="georgia nelson" userId="2e20b16ab47d1d0a" providerId="LiveId" clId="{6C81D55E-091E-4FC5-917F-F65653E01824}" dt="2021-01-13T00:22:32.031" v="57" actId="14100"/>
          <ac:spMkLst>
            <pc:docMk/>
            <pc:sldMk cId="650135023" sldId="270"/>
            <ac:spMk id="2" creationId="{B759AD03-241B-49A9-A54A-63EB1FF88E85}"/>
          </ac:spMkLst>
        </pc:spChg>
        <pc:spChg chg="add mod">
          <ac:chgData name="georgia nelson" userId="2e20b16ab47d1d0a" providerId="LiveId" clId="{6C81D55E-091E-4FC5-917F-F65653E01824}" dt="2021-01-13T00:37:21.424" v="239" actId="1076"/>
          <ac:spMkLst>
            <pc:docMk/>
            <pc:sldMk cId="650135023" sldId="270"/>
            <ac:spMk id="5" creationId="{3213AA73-7E02-429B-9DC9-00EB8D85CEC5}"/>
          </ac:spMkLst>
        </pc:spChg>
        <pc:picChg chg="del">
          <ac:chgData name="georgia nelson" userId="2e20b16ab47d1d0a" providerId="LiveId" clId="{6C81D55E-091E-4FC5-917F-F65653E01824}" dt="2021-01-13T00:22:06.085" v="20" actId="478"/>
          <ac:picMkLst>
            <pc:docMk/>
            <pc:sldMk cId="650135023" sldId="270"/>
            <ac:picMk id="3" creationId="{8A33421C-1507-438F-B744-17744958433B}"/>
          </ac:picMkLst>
        </pc:picChg>
        <pc:picChg chg="add mod modCrop">
          <ac:chgData name="georgia nelson" userId="2e20b16ab47d1d0a" providerId="LiveId" clId="{6C81D55E-091E-4FC5-917F-F65653E01824}" dt="2021-01-13T00:37:26.132" v="241" actId="1076"/>
          <ac:picMkLst>
            <pc:docMk/>
            <pc:sldMk cId="650135023" sldId="270"/>
            <ac:picMk id="4" creationId="{49FF2BDE-439F-4223-AFD4-461CFF3E9EF4}"/>
          </ac:picMkLst>
        </pc:picChg>
      </pc:sldChg>
      <pc:sldChg chg="del">
        <pc:chgData name="georgia nelson" userId="2e20b16ab47d1d0a" providerId="LiveId" clId="{6C81D55E-091E-4FC5-917F-F65653E01824}" dt="2021-01-13T00:21:48.760" v="0" actId="47"/>
        <pc:sldMkLst>
          <pc:docMk/>
          <pc:sldMk cId="1446726145" sldId="272"/>
        </pc:sldMkLst>
      </pc:sldChg>
    </pc:docChg>
  </pc:docChgLst>
  <pc:docChgLst>
    <pc:chgData name="georgia nelson" userId="2e20b16ab47d1d0a" providerId="LiveId" clId="{5AC28B3B-D533-4E85-87B0-7465F47D81FF}"/>
    <pc:docChg chg="custSel modSld">
      <pc:chgData name="georgia nelson" userId="2e20b16ab47d1d0a" providerId="LiveId" clId="{5AC28B3B-D533-4E85-87B0-7465F47D81FF}" dt="2021-01-13T23:35:01.209" v="294" actId="207"/>
      <pc:docMkLst>
        <pc:docMk/>
      </pc:docMkLst>
      <pc:sldChg chg="delSp modSp mod">
        <pc:chgData name="georgia nelson" userId="2e20b16ab47d1d0a" providerId="LiveId" clId="{5AC28B3B-D533-4E85-87B0-7465F47D81FF}" dt="2021-01-13T23:35:01.209" v="294" actId="207"/>
        <pc:sldMkLst>
          <pc:docMk/>
          <pc:sldMk cId="650135023" sldId="270"/>
        </pc:sldMkLst>
        <pc:spChg chg="mod">
          <ac:chgData name="georgia nelson" userId="2e20b16ab47d1d0a" providerId="LiveId" clId="{5AC28B3B-D533-4E85-87B0-7465F47D81FF}" dt="2021-01-13T23:34:51.970" v="292" actId="20577"/>
          <ac:spMkLst>
            <pc:docMk/>
            <pc:sldMk cId="650135023" sldId="270"/>
            <ac:spMk id="2" creationId="{B759AD03-241B-49A9-A54A-63EB1FF88E85}"/>
          </ac:spMkLst>
        </pc:spChg>
        <pc:spChg chg="mod">
          <ac:chgData name="georgia nelson" userId="2e20b16ab47d1d0a" providerId="LiveId" clId="{5AC28B3B-D533-4E85-87B0-7465F47D81FF}" dt="2021-01-13T23:35:01.209" v="294" actId="207"/>
          <ac:spMkLst>
            <pc:docMk/>
            <pc:sldMk cId="650135023" sldId="270"/>
            <ac:spMk id="5" creationId="{3213AA73-7E02-429B-9DC9-00EB8D85CEC5}"/>
          </ac:spMkLst>
        </pc:spChg>
        <pc:picChg chg="del">
          <ac:chgData name="georgia nelson" userId="2e20b16ab47d1d0a" providerId="LiveId" clId="{5AC28B3B-D533-4E85-87B0-7465F47D81FF}" dt="2021-01-13T23:31:44.461" v="71" actId="478"/>
          <ac:picMkLst>
            <pc:docMk/>
            <pc:sldMk cId="650135023" sldId="270"/>
            <ac:picMk id="4" creationId="{49FF2BDE-439F-4223-AFD4-461CFF3E9E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BA29-C329-46AA-AA45-445997E2B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3FF08-1523-493E-903C-4BF8C47E1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DFC1E-C0A2-481E-A3B9-77A81098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DB64-F60F-47A5-A683-2BD6262E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BFB8A-F9C3-4C90-80CF-3E474957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5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F8AF-DE5D-4B84-82F5-C48480E6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E0FAF-2FBF-4E2C-A1FD-C10C3F479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03DCB-F09F-46CA-BC15-02074A87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4A3E6-F59E-4786-A769-0A1CE3EC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8E501-19D6-41F0-A79A-AD4D976C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22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02D379-F917-42F0-8EA4-3E135D55F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5AF27-BA79-4F4A-9258-1151C8E4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92D41-C226-4DD8-92D9-B5C1A58A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675C0-6343-4285-B96F-3FFFBEEF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0FCD8-0F81-45A7-97C7-68E8C409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38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985C-5FE5-4B48-846A-E1622E968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E48D5-6A89-4640-A827-38C6EA6F0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FA133-80DA-4265-B906-A87B513E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7C3FE-4582-4460-B73C-5AF05BF2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8D497-1E16-422D-930B-CC15446D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94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CAE0-60C0-447F-8A39-0998CB89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96AFF-E1DE-44B5-B86B-85154D80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7A8F8-44A7-49FC-B6AD-9520E5BE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AA79A-B713-45E1-951E-3FBEDC25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4A9D0-CA6B-4EFD-A01C-36487A7C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E107-4F21-4698-A9C0-797F2795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B1223-E728-4060-AD81-70043FD5F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CDF3C-A882-4043-B4CD-0AF61E04F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344DE-8478-4338-9F8F-3B3CE0FF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9272C-9C05-430E-AD92-450FAF3B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EB397-5867-4BF1-8734-B2A0079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5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33DB-9BA8-463C-B74C-8A5A9A3D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674B0-50C3-4624-A778-70AF540C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5EF03-064B-4FD7-982C-D1E37074B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3BC0C-04E8-418D-A772-E9CB2B811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62D9C-867A-4C13-9FA8-06DA358FA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E1F67-7895-4606-ACF3-F9DA4495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2D747-07FF-41D5-B2E1-660D0626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0B7FB-1CF0-4B1E-8242-53EF924F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36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D877D-E251-4178-A8B5-0B1D00B85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69BA0-DBC1-4DE6-A5CC-AFDED01E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D7E1-DA50-4292-964C-754ECFFA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FD563-C7B3-481D-8CF2-55BBA89C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25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8B924-AD02-4407-AF7E-B64CA5E9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EB28C-D3EB-47DD-99E8-90865B94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6B096-46F8-4B68-A83F-471DD5E8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5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8110F-6A58-48B2-B18F-8D20131A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B44B3-3D15-4465-AC2D-834B093F7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4E900-FAF7-44A3-A9A0-347732E8A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52441-43D3-463E-8FD0-3D9A19B5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2AD86-7E3D-41FE-869D-B7C679C1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6CE92-4060-4796-8A80-AB14C431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96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BBFC-56E5-4D8F-A88A-04901023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12B34-F46C-4B2F-84D8-387999935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4225D-A150-4BD3-A014-6E6E06DDE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9DE2F-2141-4308-8798-4402246C0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B2554-1467-4768-981C-FD96318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81D8D-7B1C-4BBA-8D6B-AA590EBA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7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323064-A6DE-490F-85B2-0B3A723D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77D1E-AAEB-47FE-BD12-B280EA44F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EADE5-501A-43DD-B387-27D43038A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BD40-BD79-41A4-B287-023C423AAFB8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A19C8-F132-45F0-A25D-344C7D291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D742E-0941-4001-8FA3-DBF51A674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4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22F2E-42DA-405B-A495-7C4C07B7C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t="7639" r="17778" b="9861"/>
          <a:stretch/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C877E-0EA3-41E1-B788-FFF0DF02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9" t="6528" b="4027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4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69E4E-5A86-49F7-BFDF-96AA48D60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7917" r="4445" b="6388"/>
          <a:stretch/>
        </p:blipFill>
        <p:spPr>
          <a:xfrm rot="16200000">
            <a:off x="2667002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9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4C2C5-B967-4C64-9161-A2C2E21A5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8" t="7222" r="4814" b="6528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CD16E-B646-4CBC-86C3-9325F0D85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8056" r="8519" b="5695"/>
          <a:stretch/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CAC3D-1337-4041-81CE-A52FF40EA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0" t="9583" r="13518" b="11111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886028-968C-4655-8737-9D1D3FA4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9584" r="9074" b="12222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2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59AD03-241B-49A9-A54A-63EB1FF88E85}"/>
              </a:ext>
            </a:extLst>
          </p:cNvPr>
          <p:cNvSpPr txBox="1"/>
          <p:nvPr/>
        </p:nvSpPr>
        <p:spPr>
          <a:xfrm>
            <a:off x="772160" y="578485"/>
            <a:ext cx="10867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Thursday task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: Proof read/ correct the sentences.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13AA73-7E02-429B-9DC9-00EB8D85CEC5}"/>
              </a:ext>
            </a:extLst>
          </p:cNvPr>
          <p:cNvSpPr txBox="1"/>
          <p:nvPr/>
        </p:nvSpPr>
        <p:spPr>
          <a:xfrm>
            <a:off x="990599" y="1504950"/>
            <a:ext cx="105251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Correct 2 spelling errors: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The </a:t>
            </a:r>
            <a:r>
              <a:rPr lang="en-GB" sz="4000" dirty="0" err="1">
                <a:latin typeface="Comic Sans MS" panose="030F0702030302020204" pitchFamily="66" charset="0"/>
              </a:rPr>
              <a:t>kitens</a:t>
            </a:r>
            <a:r>
              <a:rPr lang="en-GB" sz="4000" dirty="0">
                <a:latin typeface="Comic Sans MS" panose="030F0702030302020204" pitchFamily="66" charset="0"/>
              </a:rPr>
              <a:t> are very </a:t>
            </a:r>
            <a:r>
              <a:rPr lang="en-GB" sz="4000" dirty="0" err="1">
                <a:latin typeface="Comic Sans MS" panose="030F0702030302020204" pitchFamily="66" charset="0"/>
              </a:rPr>
              <a:t>happee</a:t>
            </a:r>
            <a:r>
              <a:rPr lang="en-GB" sz="4000" dirty="0">
                <a:latin typeface="Comic Sans MS" panose="030F0702030302020204" pitchFamily="66" charset="0"/>
              </a:rPr>
              <a:t>. I am very fond of them. </a:t>
            </a:r>
          </a:p>
          <a:p>
            <a:endParaRPr lang="en-GB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Correct 2 grammar errors: </a:t>
            </a:r>
          </a:p>
          <a:p>
            <a:endParaRPr lang="en-GB" sz="4000" dirty="0">
              <a:latin typeface="Comic Sans MS" panose="030F0702030302020204" pitchFamily="66" charset="0"/>
            </a:endParaRPr>
          </a:p>
          <a:p>
            <a:r>
              <a:rPr lang="en-GB" sz="4000" dirty="0">
                <a:latin typeface="Comic Sans MS" panose="030F0702030302020204" pitchFamily="66" charset="0"/>
              </a:rPr>
              <a:t>My cat is black with four white paw. She got two little kittens. </a:t>
            </a:r>
          </a:p>
        </p:txBody>
      </p:sp>
    </p:spTree>
    <p:extLst>
      <p:ext uri="{BB962C8B-B14F-4D97-AF65-F5344CB8AC3E}">
        <p14:creationId xmlns:p14="http://schemas.microsoft.com/office/powerpoint/2010/main" val="65013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4B59D-3ADD-462B-B0C2-544AD4D53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" t="20222" r="33531" b="13852"/>
          <a:stretch/>
        </p:blipFill>
        <p:spPr>
          <a:xfrm rot="16200000">
            <a:off x="2784086" y="-2234956"/>
            <a:ext cx="6623828" cy="113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97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ECC79-BF0A-46F6-8284-953909B4B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04" t="18055" r="10370" b="458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2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FF1F2-27D1-428E-A724-19654E386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4" t="10445" r="10445" b="733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357FE-BFB3-4E49-8330-C7040843C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7" t="12963" r="11778" b="392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0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98E76E-8E4E-4467-B0D4-4D9DC9F56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6" t="5555" r="10000" b="496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A337B-21EF-481A-83D4-63A077CD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2" t="15926" r="1197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1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57216-B354-479F-9FA7-0F6076341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6" t="4166" r="7963" b="8889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96EBCB-82BF-46D0-8BBD-BFE69D745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t="7084" r="8333" b="333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7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48</Words>
  <Application>Microsoft Office PowerPoint</Application>
  <PresentationFormat>Widescreen</PresentationFormat>
  <Paragraphs>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2</cp:revision>
  <dcterms:created xsi:type="dcterms:W3CDTF">2021-01-10T23:21:22Z</dcterms:created>
  <dcterms:modified xsi:type="dcterms:W3CDTF">2021-01-13T23:35:12Z</dcterms:modified>
</cp:coreProperties>
</file>