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65" r:id="rId4"/>
    <p:sldMasterId id="2147483667" r:id="rId5"/>
    <p:sldMasterId id="2147483669" r:id="rId6"/>
    <p:sldMasterId id="2147483671" r:id="rId7"/>
  </p:sldMasterIdLst>
  <p:notesMasterIdLst>
    <p:notesMasterId r:id="rId46"/>
  </p:notesMasterIdLst>
  <p:sldIdLst>
    <p:sldId id="256" r:id="rId8"/>
    <p:sldId id="257" r:id="rId9"/>
    <p:sldId id="258" r:id="rId10"/>
    <p:sldId id="263" r:id="rId11"/>
    <p:sldId id="296" r:id="rId12"/>
    <p:sldId id="297" r:id="rId13"/>
    <p:sldId id="298" r:id="rId14"/>
    <p:sldId id="309" r:id="rId15"/>
    <p:sldId id="299" r:id="rId16"/>
    <p:sldId id="300" r:id="rId17"/>
    <p:sldId id="304" r:id="rId18"/>
    <p:sldId id="301" r:id="rId19"/>
    <p:sldId id="305" r:id="rId20"/>
    <p:sldId id="308" r:id="rId21"/>
    <p:sldId id="307" r:id="rId22"/>
    <p:sldId id="310" r:id="rId23"/>
    <p:sldId id="306" r:id="rId24"/>
    <p:sldId id="311" r:id="rId25"/>
    <p:sldId id="312" r:id="rId26"/>
    <p:sldId id="313" r:id="rId27"/>
    <p:sldId id="314" r:id="rId28"/>
    <p:sldId id="315" r:id="rId29"/>
    <p:sldId id="316" r:id="rId30"/>
    <p:sldId id="259" r:id="rId31"/>
    <p:sldId id="260" r:id="rId32"/>
    <p:sldId id="317" r:id="rId33"/>
    <p:sldId id="318" r:id="rId34"/>
    <p:sldId id="319" r:id="rId35"/>
    <p:sldId id="320" r:id="rId36"/>
    <p:sldId id="321" r:id="rId37"/>
    <p:sldId id="322" r:id="rId38"/>
    <p:sldId id="261" r:id="rId39"/>
    <p:sldId id="262" r:id="rId40"/>
    <p:sldId id="326" r:id="rId41"/>
    <p:sldId id="323" r:id="rId42"/>
    <p:sldId id="324" r:id="rId43"/>
    <p:sldId id="325" r:id="rId44"/>
    <p:sldId id="327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1FA42-F581-4778-A533-FDA7CB40E11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88BA53-E212-4FD9-A192-97D03FAD5151}">
      <dgm:prSet/>
      <dgm:spPr/>
      <dgm:t>
        <a:bodyPr/>
        <a:lstStyle/>
        <a:p>
          <a:r>
            <a:rPr lang="en-GB" dirty="0"/>
            <a:t>Is there a common theme? Did his life inspire his art?</a:t>
          </a:r>
          <a:endParaRPr lang="en-US" dirty="0"/>
        </a:p>
      </dgm:t>
    </dgm:pt>
    <dgm:pt modelId="{10EB6A3C-768F-4E8F-B640-160E62799D51}" type="parTrans" cxnId="{9A636187-C64D-454A-8FF7-B0043820F1F1}">
      <dgm:prSet/>
      <dgm:spPr/>
      <dgm:t>
        <a:bodyPr/>
        <a:lstStyle/>
        <a:p>
          <a:endParaRPr lang="en-US"/>
        </a:p>
      </dgm:t>
    </dgm:pt>
    <dgm:pt modelId="{862BEF7B-2114-455D-BEDE-5BC7DAE26E30}" type="sibTrans" cxnId="{9A636187-C64D-454A-8FF7-B0043820F1F1}">
      <dgm:prSet/>
      <dgm:spPr/>
      <dgm:t>
        <a:bodyPr/>
        <a:lstStyle/>
        <a:p>
          <a:endParaRPr lang="en-US"/>
        </a:p>
      </dgm:t>
    </dgm:pt>
    <dgm:pt modelId="{6E3E7053-71B1-4B59-9359-9617046D0374}">
      <dgm:prSet/>
      <dgm:spPr/>
      <dgm:t>
        <a:bodyPr/>
        <a:lstStyle/>
        <a:p>
          <a:r>
            <a:rPr lang="en-GB"/>
            <a:t>What do you think he might be trying to portray in his art?</a:t>
          </a:r>
          <a:endParaRPr lang="en-US"/>
        </a:p>
      </dgm:t>
    </dgm:pt>
    <dgm:pt modelId="{C3F06686-8B5F-45E3-AAE0-BC85BDBEFF3A}" type="parTrans" cxnId="{3FBEA4C8-3820-4507-8B87-72C50DFB97A1}">
      <dgm:prSet/>
      <dgm:spPr/>
      <dgm:t>
        <a:bodyPr/>
        <a:lstStyle/>
        <a:p>
          <a:endParaRPr lang="en-US"/>
        </a:p>
      </dgm:t>
    </dgm:pt>
    <dgm:pt modelId="{2CFA5784-C856-4433-B0B6-15D01A708FA5}" type="sibTrans" cxnId="{3FBEA4C8-3820-4507-8B87-72C50DFB97A1}">
      <dgm:prSet/>
      <dgm:spPr/>
      <dgm:t>
        <a:bodyPr/>
        <a:lstStyle/>
        <a:p>
          <a:endParaRPr lang="en-US"/>
        </a:p>
      </dgm:t>
    </dgm:pt>
    <dgm:pt modelId="{160FB3DA-34C0-45E5-9CBB-611758A698EF}">
      <dgm:prSet/>
      <dgm:spPr/>
      <dgm:t>
        <a:bodyPr/>
        <a:lstStyle/>
        <a:p>
          <a:r>
            <a:rPr lang="en-GB"/>
            <a:t>Does he use paint or charcoal or pencil?</a:t>
          </a:r>
          <a:endParaRPr lang="en-US"/>
        </a:p>
      </dgm:t>
    </dgm:pt>
    <dgm:pt modelId="{650D11A3-DCC1-458F-A7A7-746FF6F6AEDC}" type="parTrans" cxnId="{8AC52F35-C5BA-4A49-B2F2-054E8200F9D5}">
      <dgm:prSet/>
      <dgm:spPr/>
      <dgm:t>
        <a:bodyPr/>
        <a:lstStyle/>
        <a:p>
          <a:endParaRPr lang="en-US"/>
        </a:p>
      </dgm:t>
    </dgm:pt>
    <dgm:pt modelId="{BEDCC5A5-CFDD-4B14-9FBC-092FBDE646B8}" type="sibTrans" cxnId="{8AC52F35-C5BA-4A49-B2F2-054E8200F9D5}">
      <dgm:prSet/>
      <dgm:spPr/>
      <dgm:t>
        <a:bodyPr/>
        <a:lstStyle/>
        <a:p>
          <a:endParaRPr lang="en-US"/>
        </a:p>
      </dgm:t>
    </dgm:pt>
    <dgm:pt modelId="{4F10E5BD-A5DE-4790-B287-2CD5502BEA74}">
      <dgm:prSet/>
      <dgm:spPr/>
      <dgm:t>
        <a:bodyPr/>
        <a:lstStyle/>
        <a:p>
          <a:r>
            <a:rPr lang="en-GB" dirty="0"/>
            <a:t>What else do you like or dislike about his work?</a:t>
          </a:r>
          <a:endParaRPr lang="en-US" dirty="0"/>
        </a:p>
      </dgm:t>
    </dgm:pt>
    <dgm:pt modelId="{0BD1946F-AF9E-40BC-AA12-DADFE902103B}" type="parTrans" cxnId="{7E9B725A-DBD5-4B6E-A0A1-80512E165E74}">
      <dgm:prSet/>
      <dgm:spPr/>
      <dgm:t>
        <a:bodyPr/>
        <a:lstStyle/>
        <a:p>
          <a:endParaRPr lang="en-US"/>
        </a:p>
      </dgm:t>
    </dgm:pt>
    <dgm:pt modelId="{09A21838-8D7F-48A8-88DC-B1CC25495AF2}" type="sibTrans" cxnId="{7E9B725A-DBD5-4B6E-A0A1-80512E165E74}">
      <dgm:prSet/>
      <dgm:spPr/>
      <dgm:t>
        <a:bodyPr/>
        <a:lstStyle/>
        <a:p>
          <a:endParaRPr lang="en-US"/>
        </a:p>
      </dgm:t>
    </dgm:pt>
    <dgm:pt modelId="{C6017CF8-CB9E-47BE-8624-69A1B8E4C011}" type="pres">
      <dgm:prSet presAssocID="{6A41FA42-F581-4778-A533-FDA7CB40E113}" presName="outerComposite" presStyleCnt="0">
        <dgm:presLayoutVars>
          <dgm:chMax val="5"/>
          <dgm:dir/>
          <dgm:resizeHandles val="exact"/>
        </dgm:presLayoutVars>
      </dgm:prSet>
      <dgm:spPr/>
    </dgm:pt>
    <dgm:pt modelId="{EAB11F0C-EB80-4D08-9221-836A2D7305EF}" type="pres">
      <dgm:prSet presAssocID="{6A41FA42-F581-4778-A533-FDA7CB40E113}" presName="dummyMaxCanvas" presStyleCnt="0">
        <dgm:presLayoutVars/>
      </dgm:prSet>
      <dgm:spPr/>
    </dgm:pt>
    <dgm:pt modelId="{932F7DBD-D866-4174-8684-3AF02EC726D0}" type="pres">
      <dgm:prSet presAssocID="{6A41FA42-F581-4778-A533-FDA7CB40E113}" presName="FourNodes_1" presStyleLbl="node1" presStyleIdx="0" presStyleCnt="4">
        <dgm:presLayoutVars>
          <dgm:bulletEnabled val="1"/>
        </dgm:presLayoutVars>
      </dgm:prSet>
      <dgm:spPr/>
    </dgm:pt>
    <dgm:pt modelId="{392A0756-7E8A-43C5-BDAA-CF481E65968F}" type="pres">
      <dgm:prSet presAssocID="{6A41FA42-F581-4778-A533-FDA7CB40E113}" presName="FourNodes_2" presStyleLbl="node1" presStyleIdx="1" presStyleCnt="4">
        <dgm:presLayoutVars>
          <dgm:bulletEnabled val="1"/>
        </dgm:presLayoutVars>
      </dgm:prSet>
      <dgm:spPr/>
    </dgm:pt>
    <dgm:pt modelId="{506E6DE0-7C76-4725-8949-FD3D684D1D94}" type="pres">
      <dgm:prSet presAssocID="{6A41FA42-F581-4778-A533-FDA7CB40E113}" presName="FourNodes_3" presStyleLbl="node1" presStyleIdx="2" presStyleCnt="4">
        <dgm:presLayoutVars>
          <dgm:bulletEnabled val="1"/>
        </dgm:presLayoutVars>
      </dgm:prSet>
      <dgm:spPr/>
    </dgm:pt>
    <dgm:pt modelId="{BE4CFA16-D541-4F27-8720-4ADF1E67FFBC}" type="pres">
      <dgm:prSet presAssocID="{6A41FA42-F581-4778-A533-FDA7CB40E113}" presName="FourNodes_4" presStyleLbl="node1" presStyleIdx="3" presStyleCnt="4">
        <dgm:presLayoutVars>
          <dgm:bulletEnabled val="1"/>
        </dgm:presLayoutVars>
      </dgm:prSet>
      <dgm:spPr/>
    </dgm:pt>
    <dgm:pt modelId="{79B503DA-C946-4552-AC29-961FF21FB0AC}" type="pres">
      <dgm:prSet presAssocID="{6A41FA42-F581-4778-A533-FDA7CB40E113}" presName="FourConn_1-2" presStyleLbl="fgAccFollowNode1" presStyleIdx="0" presStyleCnt="3">
        <dgm:presLayoutVars>
          <dgm:bulletEnabled val="1"/>
        </dgm:presLayoutVars>
      </dgm:prSet>
      <dgm:spPr/>
    </dgm:pt>
    <dgm:pt modelId="{11F06F7C-58E3-42F4-92F1-1097896EE823}" type="pres">
      <dgm:prSet presAssocID="{6A41FA42-F581-4778-A533-FDA7CB40E113}" presName="FourConn_2-3" presStyleLbl="fgAccFollowNode1" presStyleIdx="1" presStyleCnt="3">
        <dgm:presLayoutVars>
          <dgm:bulletEnabled val="1"/>
        </dgm:presLayoutVars>
      </dgm:prSet>
      <dgm:spPr/>
    </dgm:pt>
    <dgm:pt modelId="{6859759A-5A26-492E-A4AD-3103D9BFBBC7}" type="pres">
      <dgm:prSet presAssocID="{6A41FA42-F581-4778-A533-FDA7CB40E113}" presName="FourConn_3-4" presStyleLbl="fgAccFollowNode1" presStyleIdx="2" presStyleCnt="3">
        <dgm:presLayoutVars>
          <dgm:bulletEnabled val="1"/>
        </dgm:presLayoutVars>
      </dgm:prSet>
      <dgm:spPr/>
    </dgm:pt>
    <dgm:pt modelId="{74F96D39-5DF5-4278-BEEC-A05719E095F1}" type="pres">
      <dgm:prSet presAssocID="{6A41FA42-F581-4778-A533-FDA7CB40E113}" presName="FourNodes_1_text" presStyleLbl="node1" presStyleIdx="3" presStyleCnt="4">
        <dgm:presLayoutVars>
          <dgm:bulletEnabled val="1"/>
        </dgm:presLayoutVars>
      </dgm:prSet>
      <dgm:spPr/>
    </dgm:pt>
    <dgm:pt modelId="{3D3618BF-D440-4EDD-81B8-F091EC6384AC}" type="pres">
      <dgm:prSet presAssocID="{6A41FA42-F581-4778-A533-FDA7CB40E113}" presName="FourNodes_2_text" presStyleLbl="node1" presStyleIdx="3" presStyleCnt="4">
        <dgm:presLayoutVars>
          <dgm:bulletEnabled val="1"/>
        </dgm:presLayoutVars>
      </dgm:prSet>
      <dgm:spPr/>
    </dgm:pt>
    <dgm:pt modelId="{24A09E61-E5C5-4FD8-9DBD-E92E7F679E3A}" type="pres">
      <dgm:prSet presAssocID="{6A41FA42-F581-4778-A533-FDA7CB40E113}" presName="FourNodes_3_text" presStyleLbl="node1" presStyleIdx="3" presStyleCnt="4">
        <dgm:presLayoutVars>
          <dgm:bulletEnabled val="1"/>
        </dgm:presLayoutVars>
      </dgm:prSet>
      <dgm:spPr/>
    </dgm:pt>
    <dgm:pt modelId="{ECE0DE1D-10B5-4B73-BFA3-985BA2EF7D25}" type="pres">
      <dgm:prSet presAssocID="{6A41FA42-F581-4778-A533-FDA7CB40E11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8D38D03-B090-40C6-A7F2-C7419962200F}" type="presOf" srcId="{862BEF7B-2114-455D-BEDE-5BC7DAE26E30}" destId="{79B503DA-C946-4552-AC29-961FF21FB0AC}" srcOrd="0" destOrd="0" presId="urn:microsoft.com/office/officeart/2005/8/layout/vProcess5"/>
    <dgm:cxn modelId="{DDCB8105-FB28-4638-8E82-78B2F0B030C8}" type="presOf" srcId="{6E3E7053-71B1-4B59-9359-9617046D0374}" destId="{3D3618BF-D440-4EDD-81B8-F091EC6384AC}" srcOrd="1" destOrd="0" presId="urn:microsoft.com/office/officeart/2005/8/layout/vProcess5"/>
    <dgm:cxn modelId="{6C1D0A12-B5C1-4E2B-8F99-7CDC9B4A6F02}" type="presOf" srcId="{F888BA53-E212-4FD9-A192-97D03FAD5151}" destId="{74F96D39-5DF5-4278-BEEC-A05719E095F1}" srcOrd="1" destOrd="0" presId="urn:microsoft.com/office/officeart/2005/8/layout/vProcess5"/>
    <dgm:cxn modelId="{CF6BBD15-FA8D-4BC7-A466-2165E7FC074D}" type="presOf" srcId="{160FB3DA-34C0-45E5-9CBB-611758A698EF}" destId="{506E6DE0-7C76-4725-8949-FD3D684D1D94}" srcOrd="0" destOrd="0" presId="urn:microsoft.com/office/officeart/2005/8/layout/vProcess5"/>
    <dgm:cxn modelId="{8AC52F35-C5BA-4A49-B2F2-054E8200F9D5}" srcId="{6A41FA42-F581-4778-A533-FDA7CB40E113}" destId="{160FB3DA-34C0-45E5-9CBB-611758A698EF}" srcOrd="2" destOrd="0" parTransId="{650D11A3-DCC1-458F-A7A7-746FF6F6AEDC}" sibTransId="{BEDCC5A5-CFDD-4B14-9FBC-092FBDE646B8}"/>
    <dgm:cxn modelId="{7940075B-FB7A-46DD-84EA-76AD6B288E96}" type="presOf" srcId="{F888BA53-E212-4FD9-A192-97D03FAD5151}" destId="{932F7DBD-D866-4174-8684-3AF02EC726D0}" srcOrd="0" destOrd="0" presId="urn:microsoft.com/office/officeart/2005/8/layout/vProcess5"/>
    <dgm:cxn modelId="{575C2479-73C9-47D1-A0B7-010B1A1C687E}" type="presOf" srcId="{BEDCC5A5-CFDD-4B14-9FBC-092FBDE646B8}" destId="{6859759A-5A26-492E-A4AD-3103D9BFBBC7}" srcOrd="0" destOrd="0" presId="urn:microsoft.com/office/officeart/2005/8/layout/vProcess5"/>
    <dgm:cxn modelId="{7E9B725A-DBD5-4B6E-A0A1-80512E165E74}" srcId="{6A41FA42-F581-4778-A533-FDA7CB40E113}" destId="{4F10E5BD-A5DE-4790-B287-2CD5502BEA74}" srcOrd="3" destOrd="0" parTransId="{0BD1946F-AF9E-40BC-AA12-DADFE902103B}" sibTransId="{09A21838-8D7F-48A8-88DC-B1CC25495AF2}"/>
    <dgm:cxn modelId="{9A636187-C64D-454A-8FF7-B0043820F1F1}" srcId="{6A41FA42-F581-4778-A533-FDA7CB40E113}" destId="{F888BA53-E212-4FD9-A192-97D03FAD5151}" srcOrd="0" destOrd="0" parTransId="{10EB6A3C-768F-4E8F-B640-160E62799D51}" sibTransId="{862BEF7B-2114-455D-BEDE-5BC7DAE26E30}"/>
    <dgm:cxn modelId="{E565AEA0-AB41-44CE-A0E5-61B30E709409}" type="presOf" srcId="{6E3E7053-71B1-4B59-9359-9617046D0374}" destId="{392A0756-7E8A-43C5-BDAA-CF481E65968F}" srcOrd="0" destOrd="0" presId="urn:microsoft.com/office/officeart/2005/8/layout/vProcess5"/>
    <dgm:cxn modelId="{108422C3-AF98-410F-92A9-93AEC3ACEB67}" type="presOf" srcId="{4F10E5BD-A5DE-4790-B287-2CD5502BEA74}" destId="{ECE0DE1D-10B5-4B73-BFA3-985BA2EF7D25}" srcOrd="1" destOrd="0" presId="urn:microsoft.com/office/officeart/2005/8/layout/vProcess5"/>
    <dgm:cxn modelId="{3FBEA4C8-3820-4507-8B87-72C50DFB97A1}" srcId="{6A41FA42-F581-4778-A533-FDA7CB40E113}" destId="{6E3E7053-71B1-4B59-9359-9617046D0374}" srcOrd="1" destOrd="0" parTransId="{C3F06686-8B5F-45E3-AAE0-BC85BDBEFF3A}" sibTransId="{2CFA5784-C856-4433-B0B6-15D01A708FA5}"/>
    <dgm:cxn modelId="{9D8AB4CE-E0D4-4C67-8C3C-3B3D0EB4827A}" type="presOf" srcId="{6A41FA42-F581-4778-A533-FDA7CB40E113}" destId="{C6017CF8-CB9E-47BE-8624-69A1B8E4C011}" srcOrd="0" destOrd="0" presId="urn:microsoft.com/office/officeart/2005/8/layout/vProcess5"/>
    <dgm:cxn modelId="{B53BC9D6-C662-40AE-854C-C25E6BC2FA0C}" type="presOf" srcId="{160FB3DA-34C0-45E5-9CBB-611758A698EF}" destId="{24A09E61-E5C5-4FD8-9DBD-E92E7F679E3A}" srcOrd="1" destOrd="0" presId="urn:microsoft.com/office/officeart/2005/8/layout/vProcess5"/>
    <dgm:cxn modelId="{908A8AEF-C1F5-4A4B-AA4E-2C9865699329}" type="presOf" srcId="{4F10E5BD-A5DE-4790-B287-2CD5502BEA74}" destId="{BE4CFA16-D541-4F27-8720-4ADF1E67FFBC}" srcOrd="0" destOrd="0" presId="urn:microsoft.com/office/officeart/2005/8/layout/vProcess5"/>
    <dgm:cxn modelId="{81A87BF8-B4C7-4F94-9368-B5640D09A028}" type="presOf" srcId="{2CFA5784-C856-4433-B0B6-15D01A708FA5}" destId="{11F06F7C-58E3-42F4-92F1-1097896EE823}" srcOrd="0" destOrd="0" presId="urn:microsoft.com/office/officeart/2005/8/layout/vProcess5"/>
    <dgm:cxn modelId="{BD6FF76E-79A2-4C68-8286-98394A5BD5CB}" type="presParOf" srcId="{C6017CF8-CB9E-47BE-8624-69A1B8E4C011}" destId="{EAB11F0C-EB80-4D08-9221-836A2D7305EF}" srcOrd="0" destOrd="0" presId="urn:microsoft.com/office/officeart/2005/8/layout/vProcess5"/>
    <dgm:cxn modelId="{A8697527-0FF5-4358-92E3-A160171C5D67}" type="presParOf" srcId="{C6017CF8-CB9E-47BE-8624-69A1B8E4C011}" destId="{932F7DBD-D866-4174-8684-3AF02EC726D0}" srcOrd="1" destOrd="0" presId="urn:microsoft.com/office/officeart/2005/8/layout/vProcess5"/>
    <dgm:cxn modelId="{AC7B53DF-6957-402B-8A6C-B0A9F1D363AD}" type="presParOf" srcId="{C6017CF8-CB9E-47BE-8624-69A1B8E4C011}" destId="{392A0756-7E8A-43C5-BDAA-CF481E65968F}" srcOrd="2" destOrd="0" presId="urn:microsoft.com/office/officeart/2005/8/layout/vProcess5"/>
    <dgm:cxn modelId="{22A47782-BD3C-42D7-8FA8-E99CD357967B}" type="presParOf" srcId="{C6017CF8-CB9E-47BE-8624-69A1B8E4C011}" destId="{506E6DE0-7C76-4725-8949-FD3D684D1D94}" srcOrd="3" destOrd="0" presId="urn:microsoft.com/office/officeart/2005/8/layout/vProcess5"/>
    <dgm:cxn modelId="{84B6AE83-F60F-4876-AE42-7E33EB834391}" type="presParOf" srcId="{C6017CF8-CB9E-47BE-8624-69A1B8E4C011}" destId="{BE4CFA16-D541-4F27-8720-4ADF1E67FFBC}" srcOrd="4" destOrd="0" presId="urn:microsoft.com/office/officeart/2005/8/layout/vProcess5"/>
    <dgm:cxn modelId="{CBBE42EE-089B-4494-B057-FF35A2F49609}" type="presParOf" srcId="{C6017CF8-CB9E-47BE-8624-69A1B8E4C011}" destId="{79B503DA-C946-4552-AC29-961FF21FB0AC}" srcOrd="5" destOrd="0" presId="urn:microsoft.com/office/officeart/2005/8/layout/vProcess5"/>
    <dgm:cxn modelId="{2B751C2B-701A-4AAC-A9A9-C6256B4C3B5C}" type="presParOf" srcId="{C6017CF8-CB9E-47BE-8624-69A1B8E4C011}" destId="{11F06F7C-58E3-42F4-92F1-1097896EE823}" srcOrd="6" destOrd="0" presId="urn:microsoft.com/office/officeart/2005/8/layout/vProcess5"/>
    <dgm:cxn modelId="{5C69F9E8-EA75-4338-BA19-C9B06CC72332}" type="presParOf" srcId="{C6017CF8-CB9E-47BE-8624-69A1B8E4C011}" destId="{6859759A-5A26-492E-A4AD-3103D9BFBBC7}" srcOrd="7" destOrd="0" presId="urn:microsoft.com/office/officeart/2005/8/layout/vProcess5"/>
    <dgm:cxn modelId="{4ECB67C2-D533-4A9B-9568-7827256A53FC}" type="presParOf" srcId="{C6017CF8-CB9E-47BE-8624-69A1B8E4C011}" destId="{74F96D39-5DF5-4278-BEEC-A05719E095F1}" srcOrd="8" destOrd="0" presId="urn:microsoft.com/office/officeart/2005/8/layout/vProcess5"/>
    <dgm:cxn modelId="{A8DD0047-B91B-4756-B304-38EB9B37CB1D}" type="presParOf" srcId="{C6017CF8-CB9E-47BE-8624-69A1B8E4C011}" destId="{3D3618BF-D440-4EDD-81B8-F091EC6384AC}" srcOrd="9" destOrd="0" presId="urn:microsoft.com/office/officeart/2005/8/layout/vProcess5"/>
    <dgm:cxn modelId="{07BACD24-F09E-4382-9F06-9C6E33435FFB}" type="presParOf" srcId="{C6017CF8-CB9E-47BE-8624-69A1B8E4C011}" destId="{24A09E61-E5C5-4FD8-9DBD-E92E7F679E3A}" srcOrd="10" destOrd="0" presId="urn:microsoft.com/office/officeart/2005/8/layout/vProcess5"/>
    <dgm:cxn modelId="{F2EC5998-3CC8-470E-9CC2-FA65020A7918}" type="presParOf" srcId="{C6017CF8-CB9E-47BE-8624-69A1B8E4C011}" destId="{ECE0DE1D-10B5-4B73-BFA3-985BA2EF7D2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F7DBD-D866-4174-8684-3AF02EC726D0}">
      <dsp:nvSpPr>
        <dsp:cNvPr id="0" name=""/>
        <dsp:cNvSpPr/>
      </dsp:nvSpPr>
      <dsp:spPr>
        <a:xfrm>
          <a:off x="0" y="0"/>
          <a:ext cx="4734547" cy="10954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Is there a common theme? Did his life inspire his art?</a:t>
          </a:r>
          <a:endParaRPr lang="en-US" sz="2200" kern="1200" dirty="0"/>
        </a:p>
      </dsp:txBody>
      <dsp:txXfrm>
        <a:off x="32085" y="32085"/>
        <a:ext cx="3459903" cy="1031281"/>
      </dsp:txXfrm>
    </dsp:sp>
    <dsp:sp modelId="{392A0756-7E8A-43C5-BDAA-CF481E65968F}">
      <dsp:nvSpPr>
        <dsp:cNvPr id="0" name=""/>
        <dsp:cNvSpPr/>
      </dsp:nvSpPr>
      <dsp:spPr>
        <a:xfrm>
          <a:off x="396518" y="1294624"/>
          <a:ext cx="4734547" cy="10954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What do you think he might be trying to portray in his art?</a:t>
          </a:r>
          <a:endParaRPr lang="en-US" sz="2200" kern="1200"/>
        </a:p>
      </dsp:txBody>
      <dsp:txXfrm>
        <a:off x="428603" y="1326709"/>
        <a:ext cx="3561815" cy="1031281"/>
      </dsp:txXfrm>
    </dsp:sp>
    <dsp:sp modelId="{506E6DE0-7C76-4725-8949-FD3D684D1D94}">
      <dsp:nvSpPr>
        <dsp:cNvPr id="0" name=""/>
        <dsp:cNvSpPr/>
      </dsp:nvSpPr>
      <dsp:spPr>
        <a:xfrm>
          <a:off x="787118" y="2589248"/>
          <a:ext cx="4734547" cy="10954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Does he use paint or charcoal or pencil?</a:t>
          </a:r>
          <a:endParaRPr lang="en-US" sz="2200" kern="1200"/>
        </a:p>
      </dsp:txBody>
      <dsp:txXfrm>
        <a:off x="819203" y="2621333"/>
        <a:ext cx="3567733" cy="1031281"/>
      </dsp:txXfrm>
    </dsp:sp>
    <dsp:sp modelId="{BE4CFA16-D541-4F27-8720-4ADF1E67FFBC}">
      <dsp:nvSpPr>
        <dsp:cNvPr id="0" name=""/>
        <dsp:cNvSpPr/>
      </dsp:nvSpPr>
      <dsp:spPr>
        <a:xfrm>
          <a:off x="1183636" y="3883872"/>
          <a:ext cx="4734547" cy="10954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What else do you like or dislike about his work?</a:t>
          </a:r>
          <a:endParaRPr lang="en-US" sz="2200" kern="1200" dirty="0"/>
        </a:p>
      </dsp:txBody>
      <dsp:txXfrm>
        <a:off x="1215721" y="3915957"/>
        <a:ext cx="3561815" cy="1031281"/>
      </dsp:txXfrm>
    </dsp:sp>
    <dsp:sp modelId="{79B503DA-C946-4552-AC29-961FF21FB0AC}">
      <dsp:nvSpPr>
        <dsp:cNvPr id="0" name=""/>
        <dsp:cNvSpPr/>
      </dsp:nvSpPr>
      <dsp:spPr>
        <a:xfrm>
          <a:off x="4022503" y="839016"/>
          <a:ext cx="712043" cy="71204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4182713" y="839016"/>
        <a:ext cx="391623" cy="535812"/>
      </dsp:txXfrm>
    </dsp:sp>
    <dsp:sp modelId="{11F06F7C-58E3-42F4-92F1-1097896EE823}">
      <dsp:nvSpPr>
        <dsp:cNvPr id="0" name=""/>
        <dsp:cNvSpPr/>
      </dsp:nvSpPr>
      <dsp:spPr>
        <a:xfrm>
          <a:off x="4419022" y="2133640"/>
          <a:ext cx="712043" cy="71204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4579232" y="2133640"/>
        <a:ext cx="391623" cy="535812"/>
      </dsp:txXfrm>
    </dsp:sp>
    <dsp:sp modelId="{6859759A-5A26-492E-A4AD-3103D9BFBBC7}">
      <dsp:nvSpPr>
        <dsp:cNvPr id="0" name=""/>
        <dsp:cNvSpPr/>
      </dsp:nvSpPr>
      <dsp:spPr>
        <a:xfrm>
          <a:off x="4809622" y="3428264"/>
          <a:ext cx="712043" cy="71204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4969832" y="3428264"/>
        <a:ext cx="391623" cy="535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BCF42-B199-4F37-9121-1523239045F3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B4E42-3200-4DB1-8A90-D43CE8786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58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19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E103E-441E-4817-9950-FFE9367EC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650FC-C405-4680-B6C8-9B390B0BB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58502-3172-4974-8E2E-4D8D35735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38A-01E0-463B-924C-D4C7536DF6CD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A71B9-2203-4C40-9C4C-7C9C141D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4B2AC-D756-4CCE-BBCD-EF3174211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4EED-BB4C-4C12-9E80-480160B66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20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0945-8775-4DAF-9119-1F361E3D3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C8CDB-81B6-4CFB-9270-237FFBC79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58E8-EFFE-4D77-A6FF-CBFB16842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38A-01E0-463B-924C-D4C7536DF6CD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C77A6-C336-4E5E-9C56-0B92DEBA1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A3D82-E5BB-44CE-AD35-DC53A997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4EED-BB4C-4C12-9E80-480160B66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0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16F8F7-0CCE-47E5-8117-1D02674D2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814AE9-D5AF-4274-B0C2-DFEAE9AD5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D93D4-C7A7-44D1-BDFA-1E4F07A29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38A-01E0-463B-924C-D4C7536DF6CD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AF83E-A33E-4CBC-98C7-AC8DFCEDF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3609D-E6B1-4204-BC93-095368A6F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4EED-BB4C-4C12-9E80-480160B66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69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9"/>
            <a:ext cx="7933899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788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17/01/2021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521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66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15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367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697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166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61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CBEBA-5199-4262-AA9C-2E194839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7FDB7-42D7-469D-896A-E4DF5C31C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4822B-A5B4-4044-858E-F2DC0E155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38A-01E0-463B-924C-D4C7536DF6CD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CAA07-E6EB-49BF-8D2D-D5C6A11A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1AA6D-1801-49AD-B914-625C1CA0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4EED-BB4C-4C12-9E80-480160B66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04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825CB-62F3-4273-8165-CBD1A3693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44AB2-5DB0-4F67-9A8D-A027DA889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A4F4-52C6-4C6E-AC0A-3FA86D264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38A-01E0-463B-924C-D4C7536DF6CD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80B9C-C4CF-4517-BE98-FAFAF94E8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7E059-BBCB-4B8E-BCBC-F5B5A35C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4EED-BB4C-4C12-9E80-480160B66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91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6933-AA1B-4893-BFA4-C69443B6C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B6D4E-DCFE-4ADD-ADC1-D9CDFC9CB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1E66F-5CCC-4B79-8A13-4F8B137AA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7CB53-94D2-4440-A837-210C2EE0C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38A-01E0-463B-924C-D4C7536DF6CD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5296F-1B8C-4E13-8220-FD14C4075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08E28-B5A7-427F-9586-C7AB5F85C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4EED-BB4C-4C12-9E80-480160B66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06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C80B1-FDD1-4B71-9C2D-6C2DE5779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18F5F-D357-4455-8021-7DB68B4FE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78E00-4829-4B96-ACC2-9C7ABA4D1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6FD318-B840-4231-B61B-F2A9C9D4F8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439F93-AB21-458F-A0A8-CA342E334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35BD7B-2011-434C-84B6-C6128460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38A-01E0-463B-924C-D4C7536DF6CD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9560A9-9F9C-4318-8816-BB0504ED6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CE62DA-E4FB-4A8E-A2CF-E662C10FF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4EED-BB4C-4C12-9E80-480160B66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77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8D4D-DA2F-42CD-BDA6-5E312FF5F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1FC032-FC0D-4E8C-8E37-45B4A8E0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38A-01E0-463B-924C-D4C7536DF6CD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067766-A42C-485B-952C-3A1EB260D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8E615-426D-4A2E-A1BA-A0D686EC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4EED-BB4C-4C12-9E80-480160B66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87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215DF0-8D2B-4AC5-AD27-1C77BFBFB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38A-01E0-463B-924C-D4C7536DF6CD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8EE80A-8985-4CCC-9C7D-3A19FB213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134D0-3B2E-4C21-99CD-FA06E172D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4EED-BB4C-4C12-9E80-480160B66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06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DFFB-73B1-456C-B9CC-29957AC9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3804B-19DC-4768-896A-D9F06A3D0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86F35-803D-447E-AB28-C08F8DD4F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92500-DFC9-4969-B17C-D78F9875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38A-01E0-463B-924C-D4C7536DF6CD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7E334-AE58-4DC9-80C4-005F33E2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8BFD5-C23D-4176-BB42-A4FDCEF4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4EED-BB4C-4C12-9E80-480160B66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447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093FF-D136-4217-AE3D-A836EFB9A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C6AED-893C-4B33-BE09-8F78D00DA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D745A-4651-4191-A8CD-835FD971F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0344D-ACCC-411B-99F7-622FF115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38A-01E0-463B-924C-D4C7536DF6CD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ABADA-517B-49B3-91FF-9FF9F2029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04AA8-6AD8-417E-9D6B-83685C2D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4EED-BB4C-4C12-9E80-480160B66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4DF68F-524A-42C1-A712-3715D7EE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33CFC-663D-4A64-8CFE-C260F3E5A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75593-F0E6-4298-BE1F-09FD05431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6C38A-01E0-463B-924C-D4C7536DF6CD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19EF3-196E-409B-AB3F-560F907FF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E9A19-7F25-49A0-86F6-85F05DA5C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94EED-BB4C-4C12-9E80-480160B66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9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5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6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8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0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0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48677511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0219E-4805-4280-B75B-46E206B872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Tuesday 19</a:t>
            </a:r>
            <a:r>
              <a:rPr lang="en-GB" baseline="30000" dirty="0"/>
              <a:t>th</a:t>
            </a:r>
            <a:r>
              <a:rPr lang="en-GB" dirty="0"/>
              <a:t> January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3FEA11-B22D-4605-BF3A-201455A85F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461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1700" y="1467124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243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/>
        </p:nvGraphicFramePr>
        <p:xfrm>
          <a:off x="4964518" y="1139666"/>
          <a:ext cx="4536000" cy="3657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88103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Hundreds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715305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7286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757321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031066"/>
                  </a:ext>
                </a:extLst>
              </a:tr>
            </a:tbl>
          </a:graphicData>
        </a:graphic>
      </p:graphicFrame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086" y="1728733"/>
            <a:ext cx="414429" cy="406222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050" y="1728733"/>
            <a:ext cx="414429" cy="406222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737" y="2073671"/>
            <a:ext cx="414429" cy="406222"/>
          </a:xfrm>
          <a:prstGeom prst="rect">
            <a:avLst/>
          </a:prstGeom>
        </p:spPr>
      </p:pic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737" y="1728733"/>
            <a:ext cx="414429" cy="406222"/>
          </a:xfrm>
          <a:prstGeom prst="rect">
            <a:avLst/>
          </a:prstGeom>
        </p:spPr>
      </p:pic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028" y="1728733"/>
            <a:ext cx="414429" cy="406222"/>
          </a:xfrm>
          <a:prstGeom prst="rect">
            <a:avLst/>
          </a:prstGeom>
        </p:spPr>
      </p:pic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737" y="2493807"/>
            <a:ext cx="414429" cy="406222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086" y="2493807"/>
            <a:ext cx="414429" cy="406222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050" y="2493807"/>
            <a:ext cx="414429" cy="406222"/>
          </a:xfrm>
          <a:prstGeom prst="rect">
            <a:avLst/>
          </a:prstGeom>
        </p:spPr>
      </p:pic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028" y="2493807"/>
            <a:ext cx="414429" cy="406222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737" y="2855792"/>
            <a:ext cx="414429" cy="406222"/>
          </a:xfrm>
          <a:prstGeom prst="rect">
            <a:avLst/>
          </a:prstGeom>
        </p:spPr>
      </p:pic>
      <p:pic>
        <p:nvPicPr>
          <p:cNvPr id="16" name="Picture 15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737" y="3274190"/>
            <a:ext cx="414429" cy="406222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086" y="3274190"/>
            <a:ext cx="414429" cy="406222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050" y="3274190"/>
            <a:ext cx="414429" cy="406222"/>
          </a:xfrm>
          <a:prstGeom prst="rect">
            <a:avLst/>
          </a:prstGeom>
        </p:spPr>
      </p:pic>
      <p:pic>
        <p:nvPicPr>
          <p:cNvPr id="19" name="Picture 18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028" y="3274190"/>
            <a:ext cx="414429" cy="406222"/>
          </a:xfrm>
          <a:prstGeom prst="rect">
            <a:avLst/>
          </a:prstGeom>
        </p:spPr>
      </p:pic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737" y="3627751"/>
            <a:ext cx="414429" cy="406222"/>
          </a:xfrm>
          <a:prstGeom prst="rect">
            <a:avLst/>
          </a:prstGeom>
        </p:spPr>
      </p:pic>
      <p:cxnSp>
        <p:nvCxnSpPr>
          <p:cNvPr id="21" name="Elbow Connector 20"/>
          <p:cNvCxnSpPr>
            <a:cxnSpLocks/>
          </p:cNvCxnSpPr>
          <p:nvPr/>
        </p:nvCxnSpPr>
        <p:spPr>
          <a:xfrm rot="10800000" flipV="1">
            <a:off x="7651474" y="4804679"/>
            <a:ext cx="1135215" cy="297778"/>
          </a:xfrm>
          <a:prstGeom prst="bentConnector3">
            <a:avLst>
              <a:gd name="adj1" fmla="val 3013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702" y="4884435"/>
            <a:ext cx="414429" cy="406222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050" y="2073671"/>
            <a:ext cx="414429" cy="406222"/>
          </a:xfrm>
          <a:prstGeom prst="rect">
            <a:avLst/>
          </a:prstGeom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086" y="2073671"/>
            <a:ext cx="414429" cy="406222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050" y="2855792"/>
            <a:ext cx="414429" cy="406222"/>
          </a:xfrm>
          <a:prstGeom prst="rect">
            <a:avLst/>
          </a:prstGeom>
        </p:spPr>
      </p:pic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086" y="2855792"/>
            <a:ext cx="414429" cy="406222"/>
          </a:xfrm>
          <a:prstGeom prst="rect">
            <a:avLst/>
          </a:prstGeom>
        </p:spPr>
      </p:pic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086" y="3627751"/>
            <a:ext cx="414429" cy="406222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050" y="3627751"/>
            <a:ext cx="414429" cy="406222"/>
          </a:xfrm>
          <a:prstGeom prst="rect">
            <a:avLst/>
          </a:prstGeom>
        </p:spPr>
      </p:pic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4262" y="1728734"/>
            <a:ext cx="417107" cy="408847"/>
          </a:xfrm>
          <a:prstGeom prst="rect">
            <a:avLst/>
          </a:prstGeom>
        </p:spPr>
      </p:pic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0390" y="1728734"/>
            <a:ext cx="417107" cy="408847"/>
          </a:xfrm>
          <a:prstGeom prst="rect">
            <a:avLst/>
          </a:prstGeom>
        </p:spPr>
      </p:pic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4262" y="2493808"/>
            <a:ext cx="417107" cy="408847"/>
          </a:xfrm>
          <a:prstGeom prst="rect">
            <a:avLst/>
          </a:prstGeom>
        </p:spPr>
      </p:pic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0390" y="2493808"/>
            <a:ext cx="417107" cy="408847"/>
          </a:xfrm>
          <a:prstGeom prst="rect">
            <a:avLst/>
          </a:prstGeom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4262" y="3274191"/>
            <a:ext cx="417107" cy="408847"/>
          </a:xfrm>
          <a:prstGeom prst="rect">
            <a:avLst/>
          </a:prstGeom>
        </p:spPr>
      </p:pic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0390" y="3274191"/>
            <a:ext cx="417107" cy="408847"/>
          </a:xfrm>
          <a:prstGeom prst="rect">
            <a:avLst/>
          </a:prstGeom>
        </p:spPr>
      </p:pic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4262" y="4023358"/>
            <a:ext cx="417107" cy="408847"/>
          </a:xfrm>
          <a:prstGeom prst="rect">
            <a:avLst/>
          </a:prstGeom>
        </p:spPr>
      </p:pic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0390" y="4023358"/>
            <a:ext cx="417107" cy="408847"/>
          </a:xfrm>
          <a:prstGeom prst="rect">
            <a:avLst/>
          </a:prstGeom>
        </p:spPr>
      </p:pic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086" y="4023357"/>
            <a:ext cx="414429" cy="406222"/>
          </a:xfrm>
          <a:prstGeom prst="rect">
            <a:avLst/>
          </a:prstGeom>
        </p:spPr>
      </p:pic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050" y="4023357"/>
            <a:ext cx="414429" cy="406222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086" y="4378593"/>
            <a:ext cx="414429" cy="406222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050" y="4378593"/>
            <a:ext cx="414429" cy="406222"/>
          </a:xfrm>
          <a:prstGeom prst="rect">
            <a:avLst/>
          </a:prstGeom>
        </p:spPr>
      </p:pic>
      <p:pic>
        <p:nvPicPr>
          <p:cNvPr id="41" name="Picture 4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737" y="4023357"/>
            <a:ext cx="414429" cy="406222"/>
          </a:xfrm>
          <a:prstGeom prst="rect">
            <a:avLst/>
          </a:prstGeom>
        </p:spPr>
      </p:pic>
      <p:pic>
        <p:nvPicPr>
          <p:cNvPr id="42" name="Picture 41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028" y="4023357"/>
            <a:ext cx="414429" cy="406222"/>
          </a:xfrm>
          <a:prstGeom prst="rect">
            <a:avLst/>
          </a:prstGeom>
        </p:spPr>
      </p:pic>
      <p:pic>
        <p:nvPicPr>
          <p:cNvPr id="43" name="Picture 42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737" y="4378593"/>
            <a:ext cx="414429" cy="40622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334217" y="1467123"/>
            <a:ext cx="125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4 times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07690" y="2940090"/>
            <a:ext cx="16850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243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4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  <a:p>
            <a:pPr defTabSz="457200"/>
            <a:endParaRPr lang="en-GB" sz="3600" dirty="0">
              <a:solidFill>
                <a:prstClr val="black"/>
              </a:solidFill>
              <a:latin typeface="KG Primary Penmanship" panose="02000506000000020003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272076" y="2060023"/>
            <a:ext cx="1031682" cy="2724792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L-Shape 46"/>
          <p:cNvSpPr/>
          <p:nvPr/>
        </p:nvSpPr>
        <p:spPr>
          <a:xfrm>
            <a:off x="6724782" y="2855792"/>
            <a:ext cx="926691" cy="2456994"/>
          </a:xfrm>
          <a:prstGeom prst="corner">
            <a:avLst>
              <a:gd name="adj1" fmla="val 219365"/>
              <a:gd name="adj2" fmla="val 50000"/>
            </a:avLst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4829" y="4903940"/>
            <a:ext cx="417107" cy="408847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216864" y="293902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08604" y="293902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09778" y="293541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9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5885599" y="5087546"/>
            <a:ext cx="833321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5" grpId="0"/>
      <p:bldP spid="46" grpId="0" animBg="1"/>
      <p:bldP spid="46" grpId="1" animBg="1"/>
      <p:bldP spid="47" grpId="0" animBg="1"/>
      <p:bldP spid="4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/>
        </p:nvGraphicFramePr>
        <p:xfrm>
          <a:off x="5152289" y="1401178"/>
          <a:ext cx="4536000" cy="2890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88103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Hundreds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715305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7286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75732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512" y="453376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85355" y="59606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7" name="Rectangle 6"/>
          <p:cNvSpPr/>
          <p:nvPr/>
        </p:nvSpPr>
        <p:spPr>
          <a:xfrm>
            <a:off x="2324342" y="2232579"/>
            <a:ext cx="176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3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150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912" y="2023606"/>
            <a:ext cx="414429" cy="406222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436" y="2023606"/>
            <a:ext cx="414429" cy="406222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1960" y="2023606"/>
            <a:ext cx="414429" cy="406222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859" y="2373195"/>
            <a:ext cx="414429" cy="406222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566" y="2373195"/>
            <a:ext cx="414429" cy="406222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912" y="2791157"/>
            <a:ext cx="414429" cy="406222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436" y="2791157"/>
            <a:ext cx="414429" cy="406222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1960" y="2791157"/>
            <a:ext cx="414429" cy="406222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859" y="3114323"/>
            <a:ext cx="414429" cy="406222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566" y="3114323"/>
            <a:ext cx="414429" cy="406222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912" y="3561048"/>
            <a:ext cx="414429" cy="406222"/>
          </a:xfrm>
          <a:prstGeom prst="rect">
            <a:avLst/>
          </a:prstGeom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436" y="3561048"/>
            <a:ext cx="414429" cy="406222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1960" y="3561048"/>
            <a:ext cx="414429" cy="406222"/>
          </a:xfrm>
          <a:prstGeom prst="rect">
            <a:avLst/>
          </a:prstGeom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859" y="3884214"/>
            <a:ext cx="414429" cy="406222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566" y="3884214"/>
            <a:ext cx="414429" cy="406222"/>
          </a:xfrm>
          <a:prstGeom prst="rect">
            <a:avLst/>
          </a:prstGeom>
        </p:spPr>
      </p:pic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9359" y="2023607"/>
            <a:ext cx="417107" cy="408847"/>
          </a:xfrm>
          <a:prstGeom prst="rect">
            <a:avLst/>
          </a:prstGeom>
        </p:spPr>
      </p:pic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9359" y="2791158"/>
            <a:ext cx="417107" cy="408847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9359" y="3561049"/>
            <a:ext cx="417107" cy="40884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745620" y="2805840"/>
            <a:ext cx="1353431" cy="1484596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0" name="Elbow Connector 29"/>
          <p:cNvCxnSpPr/>
          <p:nvPr/>
        </p:nvCxnSpPr>
        <p:spPr>
          <a:xfrm rot="10800000" flipV="1">
            <a:off x="6262526" y="4380359"/>
            <a:ext cx="1147070" cy="343262"/>
          </a:xfrm>
          <a:prstGeom prst="bentConnector3">
            <a:avLst>
              <a:gd name="adj1" fmla="val 2408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9359" y="4494116"/>
            <a:ext cx="417107" cy="40884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929730" y="2233166"/>
            <a:ext cx="814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450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29" grpId="1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and 2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2811" y="302581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103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4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96382" y="440113"/>
          <a:ext cx="2376000" cy="23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2555874994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73968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26854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5263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95358" y="1456758"/>
                <a:ext cx="784189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5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358" y="1456758"/>
                <a:ext cx="784189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/>
        </p:nvGraphicFramePr>
        <p:xfrm>
          <a:off x="2212811" y="2065195"/>
          <a:ext cx="4428000" cy="3657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88103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Hundreds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715305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7286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757321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322692"/>
                  </a:ext>
                </a:extLst>
              </a:tr>
            </a:tbl>
          </a:graphicData>
        </a:graphic>
      </p:graphicFrame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450" y="2677388"/>
            <a:ext cx="417107" cy="408847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450" y="3426098"/>
            <a:ext cx="417107" cy="408847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450" y="4195381"/>
            <a:ext cx="417107" cy="408847"/>
          </a:xfrm>
          <a:prstGeom prst="rect">
            <a:avLst/>
          </a:prstGeom>
        </p:spPr>
      </p:pic>
      <p:cxnSp>
        <p:nvCxnSpPr>
          <p:cNvPr id="10" name="Elbow Connector 9"/>
          <p:cNvCxnSpPr/>
          <p:nvPr/>
        </p:nvCxnSpPr>
        <p:spPr>
          <a:xfrm rot="10800000" flipV="1">
            <a:off x="4716619" y="5756258"/>
            <a:ext cx="944524" cy="182126"/>
          </a:xfrm>
          <a:prstGeom prst="bentConnector3">
            <a:avLst>
              <a:gd name="adj1" fmla="val -826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450" y="4957685"/>
            <a:ext cx="417107" cy="408847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715" y="2680012"/>
            <a:ext cx="414429" cy="406222"/>
          </a:xfrm>
          <a:prstGeom prst="rect">
            <a:avLst/>
          </a:prstGeom>
        </p:spPr>
      </p:pic>
      <p:pic>
        <p:nvPicPr>
          <p:cNvPr id="13" name="Picture 12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1220" y="2680012"/>
            <a:ext cx="414429" cy="406222"/>
          </a:xfrm>
          <a:prstGeom prst="rect">
            <a:avLst/>
          </a:prstGeom>
        </p:spPr>
      </p:pic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715" y="3025807"/>
            <a:ext cx="414429" cy="406222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715" y="3426097"/>
            <a:ext cx="414429" cy="406222"/>
          </a:xfrm>
          <a:prstGeom prst="rect">
            <a:avLst/>
          </a:prstGeom>
        </p:spPr>
      </p:pic>
      <p:pic>
        <p:nvPicPr>
          <p:cNvPr id="16" name="Picture 15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1220" y="3426097"/>
            <a:ext cx="414429" cy="406222"/>
          </a:xfrm>
          <a:prstGeom prst="rect">
            <a:avLst/>
          </a:prstGeom>
        </p:spPr>
      </p:pic>
      <p:pic>
        <p:nvPicPr>
          <p:cNvPr id="17" name="Picture 16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715" y="3777152"/>
            <a:ext cx="414429" cy="406222"/>
          </a:xfrm>
          <a:prstGeom prst="rect">
            <a:avLst/>
          </a:prstGeom>
        </p:spPr>
      </p:pic>
      <p:pic>
        <p:nvPicPr>
          <p:cNvPr id="18" name="Picture 17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715" y="4195380"/>
            <a:ext cx="414429" cy="406222"/>
          </a:xfrm>
          <a:prstGeom prst="rect">
            <a:avLst/>
          </a:prstGeom>
        </p:spPr>
      </p:pic>
      <p:pic>
        <p:nvPicPr>
          <p:cNvPr id="19" name="Picture 18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1220" y="4195380"/>
            <a:ext cx="414429" cy="406222"/>
          </a:xfrm>
          <a:prstGeom prst="rect">
            <a:avLst/>
          </a:prstGeom>
        </p:spPr>
      </p:pic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715" y="4554913"/>
            <a:ext cx="414429" cy="406222"/>
          </a:xfrm>
          <a:prstGeom prst="rect">
            <a:avLst/>
          </a:prstGeom>
        </p:spPr>
      </p:pic>
      <p:pic>
        <p:nvPicPr>
          <p:cNvPr id="21" name="Picture 2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715" y="4957684"/>
            <a:ext cx="414429" cy="406222"/>
          </a:xfrm>
          <a:prstGeom prst="rect">
            <a:avLst/>
          </a:prstGeom>
        </p:spPr>
      </p:pic>
      <p:pic>
        <p:nvPicPr>
          <p:cNvPr id="22" name="Picture 21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1220" y="4957684"/>
            <a:ext cx="414429" cy="406222"/>
          </a:xfrm>
          <a:prstGeom prst="rect">
            <a:avLst/>
          </a:prstGeom>
        </p:spPr>
      </p:pic>
      <p:pic>
        <p:nvPicPr>
          <p:cNvPr id="23" name="Picture 22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715" y="5310013"/>
            <a:ext cx="414429" cy="406222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981610" y="3507941"/>
            <a:ext cx="2590772" cy="2208294"/>
            <a:chOff x="-2930905" y="103168"/>
            <a:chExt cx="3119145" cy="2527524"/>
          </a:xfrm>
        </p:grpSpPr>
        <p:grpSp>
          <p:nvGrpSpPr>
            <p:cNvPr id="25" name="Group 24"/>
            <p:cNvGrpSpPr/>
            <p:nvPr/>
          </p:nvGrpSpPr>
          <p:grpSpPr>
            <a:xfrm>
              <a:off x="-2930905" y="103168"/>
              <a:ext cx="3119145" cy="2527524"/>
              <a:chOff x="4671511" y="249049"/>
              <a:chExt cx="3119145" cy="2527524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5745832" y="249049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671511" y="1686594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876256" y="1700808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33" name="Straight Connector 32"/>
              <p:cNvCxnSpPr>
                <a:stCxn id="30" idx="3"/>
              </p:cNvCxnSpPr>
              <p:nvPr/>
            </p:nvCxnSpPr>
            <p:spPr>
              <a:xfrm flipH="1">
                <a:off x="5292080" y="1029538"/>
                <a:ext cx="587663" cy="684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30" idx="5"/>
              </p:cNvCxnSpPr>
              <p:nvPr/>
            </p:nvCxnSpPr>
            <p:spPr>
              <a:xfrm>
                <a:off x="6526321" y="1029538"/>
                <a:ext cx="637967" cy="72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5745832" y="1862173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6203032" y="1163449"/>
                <a:ext cx="0" cy="68975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/>
            <p:cNvSpPr/>
            <p:nvPr/>
          </p:nvSpPr>
          <p:spPr>
            <a:xfrm>
              <a:off x="-1856583" y="233270"/>
              <a:ext cx="882362" cy="5988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GB" sz="2800" dirty="0">
                  <a:solidFill>
                    <a:prstClr val="black"/>
                  </a:solidFill>
                  <a:latin typeface="Calibri" panose="020F0502020204030204"/>
                </a:rPr>
                <a:t>103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-2923603" y="1681091"/>
              <a:ext cx="882362" cy="5988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GB" sz="2800" dirty="0">
                  <a:solidFill>
                    <a:prstClr val="black"/>
                  </a:solidFill>
                  <a:latin typeface="Calibri" panose="020F0502020204030204"/>
                </a:rPr>
                <a:t>100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-1618802" y="1876436"/>
              <a:ext cx="442339" cy="5988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GB" sz="2800" dirty="0">
                  <a:solidFill>
                    <a:prstClr val="black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458508" y="1688955"/>
              <a:ext cx="442339" cy="5988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GB" sz="2800" dirty="0">
                  <a:solidFill>
                    <a:prstClr val="black"/>
                  </a:solidFill>
                  <a:latin typeface="Calibri" panose="020F0502020204030204"/>
                </a:rPr>
                <a:t>3</a:t>
              </a:r>
            </a:p>
          </p:txBody>
        </p:sp>
      </p:grp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6310" y="5724201"/>
            <a:ext cx="414429" cy="40622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212811" y="730285"/>
            <a:ext cx="1401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3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4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014868" y="218470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94994" y="274303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12811" y="1157989"/>
            <a:ext cx="1401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0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4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93915" y="218470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12811" y="158569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100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4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394690" y="218470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820134" y="302581"/>
            <a:ext cx="814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412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03927" y="730285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12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48777" y="1157989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0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25190" y="1585694"/>
            <a:ext cx="814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400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392114" y="3025807"/>
            <a:ext cx="986008" cy="2672606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85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4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47678" y="3134035"/>
                <a:ext cx="90441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6000" dirty="0">
                  <a:solidFill>
                    <a:prstClr val="black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678" y="3134035"/>
                <a:ext cx="904415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96001" y="2108139"/>
          <a:ext cx="2685141" cy="2614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047">
                  <a:extLst>
                    <a:ext uri="{9D8B030D-6E8A-4147-A177-3AD203B41FA5}">
                      <a16:colId xmlns:a16="http://schemas.microsoft.com/office/drawing/2014/main" val="2555874994"/>
                    </a:ext>
                  </a:extLst>
                </a:gridCol>
                <a:gridCol w="895047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895047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739688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268543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52635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64397" y="406486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1195" y="406486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4229" y="406486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75706" y="47447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657837" y="2131297"/>
            <a:ext cx="176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246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4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02522" y="2131297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984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71205" y="473319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341" y="464297"/>
            <a:ext cx="747045" cy="7470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790184" y="60698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05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27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3467" y="301045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7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153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285472" y="482727"/>
          <a:ext cx="2880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59462624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55587499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6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73968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6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26854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5263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56117" y="1623768"/>
                <a:ext cx="846707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5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55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117" y="1623768"/>
                <a:ext cx="846707" cy="9387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348240" y="2638036"/>
            <a:ext cx="2590772" cy="2208294"/>
            <a:chOff x="-2930905" y="103168"/>
            <a:chExt cx="3119145" cy="2527524"/>
          </a:xfrm>
        </p:grpSpPr>
        <p:grpSp>
          <p:nvGrpSpPr>
            <p:cNvPr id="7" name="Group 6"/>
            <p:cNvGrpSpPr/>
            <p:nvPr/>
          </p:nvGrpSpPr>
          <p:grpSpPr>
            <a:xfrm>
              <a:off x="-2930905" y="103168"/>
              <a:ext cx="3119145" cy="2527524"/>
              <a:chOff x="4671511" y="249049"/>
              <a:chExt cx="3119145" cy="2527524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5745832" y="249049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671511" y="1686594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876256" y="1700808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5" name="Straight Connector 14"/>
              <p:cNvCxnSpPr>
                <a:stCxn id="12" idx="3"/>
              </p:cNvCxnSpPr>
              <p:nvPr/>
            </p:nvCxnSpPr>
            <p:spPr>
              <a:xfrm flipH="1">
                <a:off x="5292080" y="1029538"/>
                <a:ext cx="587663" cy="684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2" idx="5"/>
              </p:cNvCxnSpPr>
              <p:nvPr/>
            </p:nvCxnSpPr>
            <p:spPr>
              <a:xfrm>
                <a:off x="6526321" y="1029538"/>
                <a:ext cx="637967" cy="72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5745832" y="1862173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6203032" y="1163449"/>
                <a:ext cx="0" cy="68975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 7"/>
            <p:cNvSpPr/>
            <p:nvPr/>
          </p:nvSpPr>
          <p:spPr>
            <a:xfrm>
              <a:off x="-1786154" y="255342"/>
              <a:ext cx="830254" cy="5636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GB" sz="2600" dirty="0">
                  <a:solidFill>
                    <a:prstClr val="black"/>
                  </a:solidFill>
                  <a:latin typeface="Calibri" panose="020F0502020204030204"/>
                </a:rPr>
                <a:t>153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-2881918" y="1712637"/>
              <a:ext cx="830254" cy="5636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GB" sz="2600" dirty="0">
                  <a:solidFill>
                    <a:prstClr val="black"/>
                  </a:solidFill>
                  <a:latin typeface="Calibri" panose="020F0502020204030204"/>
                </a:rPr>
                <a:t>100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722286" y="1885160"/>
              <a:ext cx="627613" cy="5636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GB" sz="2600" dirty="0">
                  <a:solidFill>
                    <a:prstClr val="black"/>
                  </a:solidFill>
                  <a:latin typeface="Calibri" panose="020F0502020204030204"/>
                </a:rPr>
                <a:t>50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67611" y="1713848"/>
              <a:ext cx="424971" cy="5636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GB" sz="2600" dirty="0">
                  <a:solidFill>
                    <a:prstClr val="black"/>
                  </a:solidFill>
                  <a:latin typeface="Calibri" panose="020F0502020204030204"/>
                </a:rPr>
                <a:t>3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283468" y="949693"/>
            <a:ext cx="1848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3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7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21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21043" y="244472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86043" y="302586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3467" y="1488451"/>
            <a:ext cx="2214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50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7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350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02887" y="244472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3467" y="2027747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100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7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700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08926" y="218949"/>
            <a:ext cx="1119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1,071</a:t>
            </a:r>
            <a:r>
              <a:rPr lang="en-GB" sz="3600" dirty="0">
                <a:solidFill>
                  <a:srgbClr val="0070C0"/>
                </a:solidFill>
                <a:latin typeface="KG Primary Penmanship" panose="02000506000000020003" pitchFamily="2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2120" y="302586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66830" y="539859"/>
            <a:ext cx="548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 err="1">
                <a:solidFill>
                  <a:prstClr val="black"/>
                </a:solidFill>
                <a:latin typeface="Calibri" panose="020F0502020204030204"/>
              </a:rPr>
              <a:t>Th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92619" y="244472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78841" y="2444728"/>
            <a:ext cx="561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25775" y="3827829"/>
            <a:ext cx="3261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5 tens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7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35 tens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02482" y="5099530"/>
            <a:ext cx="445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1 hundred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7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7 hundreds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25527" y="4295514"/>
            <a:ext cx="4161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35 tens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2 tens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37 tens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01250" y="5544908"/>
            <a:ext cx="6260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7 hundreds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3 hundreds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10 hundreds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216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3 - 5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849051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691768" y="1566398"/>
                <a:ext cx="310383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147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  <a:ea typeface="Cambria Math" panose="02040503050406030204" pitchFamily="18" charset="0"/>
                  </a:rPr>
                  <a:t>×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768" y="1566398"/>
                <a:ext cx="3103830" cy="523220"/>
              </a:xfrm>
              <a:prstGeom prst="rect">
                <a:avLst/>
              </a:prstGeom>
              <a:blipFill>
                <a:blip r:embed="rId3"/>
                <a:stretch>
                  <a:fillRect l="-4126" t="-15116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243113" y="1566398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691769" y="2308096"/>
            <a:ext cx="48862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The answer will have 2 ones.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691768" y="4751569"/>
            <a:ext cx="3103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383</a:t>
            </a:r>
            <a:r>
              <a:rPr lang="en-GB" sz="3600" dirty="0">
                <a:solidFill>
                  <a:prstClr val="black"/>
                </a:solidFill>
                <a:latin typeface="KG Primary Penmanship" panose="02000506000000020003" pitchFamily="2" charset="0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3600" dirty="0">
                <a:solidFill>
                  <a:prstClr val="black"/>
                </a:solidFill>
                <a:latin typeface="KG Primary Penmanship" panose="02000506000000020003" pitchFamily="2" charset="0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GB" sz="3600" dirty="0">
                <a:solidFill>
                  <a:prstClr val="black"/>
                </a:solidFill>
                <a:latin typeface="KG Primary Penmanship" panose="02000506000000020003" pitchFamily="2" charset="0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solidFill>
                  <a:prstClr val="black"/>
                </a:solidFill>
                <a:latin typeface="KG Primary Penmanship" panose="02000506000000020003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55436" y="4758386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3600" dirty="0">
                <a:solidFill>
                  <a:prstClr val="black"/>
                </a:solidFill>
                <a:latin typeface="KG Primary Penmanship" panose="02000506000000020003" pitchFamily="2" charset="0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1769" y="5429049"/>
            <a:ext cx="48862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The answer will have 6 ones.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17801" y="4141020"/>
            <a:ext cx="36630" cy="6855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880173" y="4180596"/>
            <a:ext cx="17162" cy="6494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088915" y="3709944"/>
            <a:ext cx="532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55046" y="3709944"/>
            <a:ext cx="705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22812" y="3625749"/>
            <a:ext cx="748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solidFill>
                  <a:prstClr val="black"/>
                </a:solidFill>
                <a:latin typeface="KG Primary Penmanship" panose="02000506000000020003" pitchFamily="2" charset="0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6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217801" y="891001"/>
            <a:ext cx="36630" cy="6939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852618" y="891001"/>
            <a:ext cx="0" cy="6307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092965" y="440578"/>
            <a:ext cx="532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59096" y="440578"/>
            <a:ext cx="705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Cambria Math" panose="02040503050406030204" pitchFamily="18" charset="0"/>
              </a:rPr>
              <a:t>×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075901" y="440578"/>
                <a:ext cx="82426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4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901" y="440578"/>
                <a:ext cx="824265" cy="523220"/>
              </a:xfrm>
              <a:prstGeom prst="rect">
                <a:avLst/>
              </a:prstGeom>
              <a:blipFill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592181" y="44057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96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1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2878" y="1224057"/>
            <a:ext cx="3103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1) 215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3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1328" y="1965410"/>
            <a:ext cx="48862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The answer will have ___ ones.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01327" y="3229983"/>
            <a:ext cx="3103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2) 7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153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9777" y="3971336"/>
            <a:ext cx="48862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The answer will have ___ one.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9261" y="194494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2115" y="395087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998" y="624807"/>
            <a:ext cx="747045" cy="7470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49841" y="76749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928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67281" y="2563501"/>
            <a:ext cx="1732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247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4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3983" y="2563501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1,088</a:t>
            </a:r>
          </a:p>
        </p:txBody>
      </p:sp>
      <p:sp>
        <p:nvSpPr>
          <p:cNvPr id="5" name="Rectangle 4"/>
          <p:cNvSpPr/>
          <p:nvPr/>
        </p:nvSpPr>
        <p:spPr>
          <a:xfrm>
            <a:off x="2801034" y="3612455"/>
            <a:ext cx="6142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The answer must be less than 1,000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242241" y="1927860"/>
            <a:ext cx="182808" cy="7524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956219" y="1927861"/>
            <a:ext cx="177595" cy="6920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83573" y="1521877"/>
                <a:ext cx="13356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solidFill>
                          <a:prstClr val="black"/>
                        </a:solidFill>
                        <a:latin typeface="Calibri" panose="020F0502020204030204"/>
                        <a:ea typeface="Cambria Math" panose="02040503050406030204" pitchFamily="18" charset="0"/>
                      </a:rPr>
                      <m:t>250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4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573" y="1521877"/>
                <a:ext cx="1335622" cy="523220"/>
              </a:xfrm>
              <a:prstGeom prst="rect">
                <a:avLst/>
              </a:prstGeom>
              <a:blipFill>
                <a:blip r:embed="rId3"/>
                <a:stretch>
                  <a:fillRect t="-15294" r="-7727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358665" y="1521877"/>
            <a:ext cx="1354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1,000</a:t>
            </a:r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7851BE09-65C9-9C49-A748-04734259E5F7}"/>
              </a:ext>
            </a:extLst>
          </p:cNvPr>
          <p:cNvSpPr/>
          <p:nvPr/>
        </p:nvSpPr>
        <p:spPr>
          <a:xfrm rot="2694387">
            <a:off x="5755477" y="2103647"/>
            <a:ext cx="1566043" cy="1566043"/>
          </a:xfrm>
          <a:prstGeom prst="plus">
            <a:avLst>
              <a:gd name="adj" fmla="val 4217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34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1FD40-E368-475B-A4BA-616BCF27F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151139"/>
            <a:ext cx="3162300" cy="1325563"/>
          </a:xfrm>
        </p:spPr>
        <p:txBody>
          <a:bodyPr/>
          <a:lstStyle/>
          <a:p>
            <a:r>
              <a:rPr lang="en-GB" dirty="0"/>
              <a:t>Morning Job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84E071-5274-4758-977B-E9381C687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475" y="1476702"/>
            <a:ext cx="8491999" cy="501617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0742CC-E0A7-4F1C-930E-C9718F7A9566}"/>
              </a:ext>
            </a:extLst>
          </p:cNvPr>
          <p:cNvSpPr/>
          <p:nvPr/>
        </p:nvSpPr>
        <p:spPr>
          <a:xfrm>
            <a:off x="4554245" y="2290439"/>
            <a:ext cx="736846" cy="275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3B63A7-1DD6-4E9C-AC18-D9D4F6FBA202}"/>
              </a:ext>
            </a:extLst>
          </p:cNvPr>
          <p:cNvSpPr/>
          <p:nvPr/>
        </p:nvSpPr>
        <p:spPr>
          <a:xfrm>
            <a:off x="2025589" y="2957744"/>
            <a:ext cx="736846" cy="275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BC25F8-8BCF-48EE-8ED9-7563B2181248}"/>
              </a:ext>
            </a:extLst>
          </p:cNvPr>
          <p:cNvSpPr/>
          <p:nvPr/>
        </p:nvSpPr>
        <p:spPr>
          <a:xfrm>
            <a:off x="1979720" y="5823751"/>
            <a:ext cx="2414727" cy="669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49DBAE-2E2E-4FD1-B1ED-4890358EDF3F}"/>
              </a:ext>
            </a:extLst>
          </p:cNvPr>
          <p:cNvSpPr/>
          <p:nvPr/>
        </p:nvSpPr>
        <p:spPr>
          <a:xfrm>
            <a:off x="6303146" y="5726097"/>
            <a:ext cx="2982897" cy="284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506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6 - 8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887297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14EC5B-8654-42B6-927A-35FB3C4A6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07" y="225316"/>
            <a:ext cx="5437714" cy="6337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E75BF3-B256-4374-B5E9-7A746D53E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357" y="104775"/>
            <a:ext cx="4466526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24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FC8348-FE4E-4195-8B97-D8938EB88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61" y="114300"/>
            <a:ext cx="4211014" cy="6600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ABD7CE-AF83-45D9-94C8-F5627E80D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920" y="257175"/>
            <a:ext cx="4755433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80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D3D035-D40A-4DB0-8F2E-C7E8B01A3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1333500"/>
            <a:ext cx="3724275" cy="47815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D0E90F-4CA8-4E13-804D-BBE551523BC2}"/>
              </a:ext>
            </a:extLst>
          </p:cNvPr>
          <p:cNvSpPr/>
          <p:nvPr/>
        </p:nvSpPr>
        <p:spPr>
          <a:xfrm>
            <a:off x="457200" y="209550"/>
            <a:ext cx="3524250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Optional Challenges: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5BE8CE-E3D2-4A19-A4B1-52E4C61F1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292" y="728662"/>
            <a:ext cx="379095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33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56EDB6-D2CF-4445-A33F-A7017A1B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Break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42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8B6643-FB53-41B4-B0F2-3F93391A17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59" r="26213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38EF60-354D-4C4C-BC73-793678E94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704" y="107858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English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C72063-5C80-4CA8-B8FB-303885654AD6}"/>
              </a:ext>
            </a:extLst>
          </p:cNvPr>
          <p:cNvSpPr txBox="1"/>
          <p:nvPr/>
        </p:nvSpPr>
        <p:spPr>
          <a:xfrm>
            <a:off x="7951825" y="5095875"/>
            <a:ext cx="3923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can use a dictionary to identify the meaning of a word and a thesaurus to find synonyms.</a:t>
            </a:r>
          </a:p>
        </p:txBody>
      </p:sp>
    </p:spTree>
    <p:extLst>
      <p:ext uri="{BB962C8B-B14F-4D97-AF65-F5344CB8AC3E}">
        <p14:creationId xmlns:p14="http://schemas.microsoft.com/office/powerpoint/2010/main" val="3134485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92BC41-5AE1-432E-87C7-12BF9E03D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224266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DA6D-017C-4E6D-9413-F330B6BDC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495" y="1179095"/>
            <a:ext cx="5956353" cy="34044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Brightstorm – Chapter 12 The Aurora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0E1208-0B30-4396-AE7C-AEBFFAEE6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BC6AE5-ECF1-4149-9DDD-49B4D2CBC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1" r="1440" b="-1"/>
          <a:stretch/>
        </p:blipFill>
        <p:spPr>
          <a:xfrm>
            <a:off x="475488" y="476777"/>
            <a:ext cx="3864383" cy="592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51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FE85B6-FBA6-486B-8F8C-2A9231F2A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" y="235007"/>
            <a:ext cx="3505200" cy="639365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A9A08E-5EA5-40D1-A4BC-E58E14D99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726" y="13813"/>
            <a:ext cx="3219450" cy="66917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53F51D-B649-45A8-96D4-E2D5E3188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412" y="13813"/>
            <a:ext cx="3191328" cy="676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59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B3B63-BCCD-469A-90B2-19ECF54DD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CBE4754-973D-4AB9-A3F0-E60F76A86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4888" y="76200"/>
            <a:ext cx="3105150" cy="651416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2D8CBE-6B7F-4E12-B062-9B2040EE7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2" y="76200"/>
            <a:ext cx="3171825" cy="6496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E8A9BD-4F65-41D0-9B0D-A69C06D81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916" y="171450"/>
            <a:ext cx="310515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47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B2CA8-B704-4E70-A484-4DDAAAF0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1211AD-9E8B-48AA-9783-E3575D295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2652" y="195261"/>
            <a:ext cx="3169085" cy="6524012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FA8510-53B6-477A-A06E-19852F725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24" y="195262"/>
            <a:ext cx="3076575" cy="6467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395401-05F4-4FB2-AABB-5AA7E330E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118" y="195261"/>
            <a:ext cx="3274578" cy="653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570DA5-EEC0-4C75-86D6-1802C36F5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04457-29AF-418F-A730-65CE74988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31" y="4076803"/>
            <a:ext cx="5561938" cy="9683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can multiply 3-digit numbers by a 1 digit number.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04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872C1B-CE92-4033-BCD2-AEA7B443B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741" y="353765"/>
            <a:ext cx="3197072" cy="596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59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26EAA-443F-439C-9482-714867B72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– Dictionary and Thesaurus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727A6-6EEC-45CD-A1C3-908573D29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38" y="1825625"/>
            <a:ext cx="11837096" cy="4351338"/>
          </a:xfrm>
        </p:spPr>
        <p:txBody>
          <a:bodyPr/>
          <a:lstStyle/>
          <a:p>
            <a:r>
              <a:rPr lang="en-GB" dirty="0"/>
              <a:t>Word                                            Meaning                                Synonym </a:t>
            </a:r>
          </a:p>
          <a:p>
            <a:r>
              <a:rPr lang="en-GB" dirty="0" err="1"/>
              <a:t>Rhytmically</a:t>
            </a:r>
            <a:endParaRPr lang="en-GB" dirty="0"/>
          </a:p>
          <a:p>
            <a:r>
              <a:rPr lang="en-GB" dirty="0"/>
              <a:t>Effortlessly</a:t>
            </a:r>
          </a:p>
          <a:p>
            <a:r>
              <a:rPr lang="en-GB" dirty="0"/>
              <a:t>Inconvenience</a:t>
            </a:r>
          </a:p>
          <a:p>
            <a:r>
              <a:rPr lang="en-GB" dirty="0"/>
              <a:t>Precision </a:t>
            </a:r>
          </a:p>
          <a:p>
            <a:r>
              <a:rPr lang="en-GB" dirty="0"/>
              <a:t>Streamlined </a:t>
            </a:r>
          </a:p>
          <a:p>
            <a:r>
              <a:rPr lang="en-GB" dirty="0"/>
              <a:t>Decoy</a:t>
            </a:r>
          </a:p>
          <a:p>
            <a:r>
              <a:rPr lang="en-GB" dirty="0"/>
              <a:t>Entranced </a:t>
            </a:r>
          </a:p>
        </p:txBody>
      </p:sp>
    </p:spTree>
    <p:extLst>
      <p:ext uri="{BB962C8B-B14F-4D97-AF65-F5344CB8AC3E}">
        <p14:creationId xmlns:p14="http://schemas.microsoft.com/office/powerpoint/2010/main" val="2113279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D8600-D6FB-4468-A3DD-83457B01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Lunch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41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93CF78-2E46-4F2B-B187-8C64FC17D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982003"/>
            <a:ext cx="5561938" cy="251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Art – North East</a:t>
            </a: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Artist Norman Cornish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677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6C467-0714-460C-94CD-3CC76AC12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222315" cy="1325563"/>
          </a:xfrm>
        </p:spPr>
        <p:txBody>
          <a:bodyPr/>
          <a:lstStyle/>
          <a:p>
            <a:r>
              <a:rPr lang="en-GB" dirty="0"/>
              <a:t>Norman Cornish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1BC87A-C99F-4A14-84F3-7B858F21F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6635" y="332047"/>
            <a:ext cx="7522001" cy="596854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454809-3810-4124-9B34-6411983D3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4" y="1186864"/>
            <a:ext cx="401002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43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CD7D-4FE8-4DC0-A5FD-80D51374F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75A8B0-15FD-408E-BA86-39D0485A1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47" y="41484"/>
            <a:ext cx="5705475" cy="37719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0498EA-ED85-413E-A390-2FA1A8308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986" y="3926"/>
            <a:ext cx="5838825" cy="3543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9B5F22-DEFD-4FCA-B38A-2FF8A25CD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41" y="4038205"/>
            <a:ext cx="4347511" cy="26459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0AE0C2-B83B-461F-AD24-223E77FEB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472" y="3547226"/>
            <a:ext cx="3139389" cy="336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31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040689-5376-44AA-B67A-A2A025106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097280"/>
            <a:ext cx="3796306" cy="4666207"/>
          </a:xfrm>
        </p:spPr>
        <p:txBody>
          <a:bodyPr anchor="ctr">
            <a:normAutofit/>
          </a:bodyPr>
          <a:lstStyle/>
          <a:p>
            <a:r>
              <a:rPr lang="en-GB" sz="4800"/>
              <a:t>What do you realise?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3E8717-A2D6-4634-B907-C08AD20386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985359"/>
              </p:ext>
            </p:extLst>
          </p:nvPr>
        </p:nvGraphicFramePr>
        <p:xfrm>
          <a:off x="5431536" y="1014153"/>
          <a:ext cx="5918184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238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0C25-8F45-4762-B165-B89985C9F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E72812-E573-4E3F-BA50-A0AC5FB38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82" y="154411"/>
            <a:ext cx="4176517" cy="297549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FF5378-4F77-4F12-98C0-9E4CAD570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2" y="3998489"/>
            <a:ext cx="6562725" cy="2705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F23618-40DA-4A42-953D-FD2219BE0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421" y="0"/>
            <a:ext cx="5347897" cy="404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31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A7796-2B18-4ABC-B564-ABE661EF2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29" y="179430"/>
            <a:ext cx="10515600" cy="1325563"/>
          </a:xfrm>
        </p:spPr>
        <p:txBody>
          <a:bodyPr/>
          <a:lstStyle/>
          <a:p>
            <a:r>
              <a:rPr lang="en-GB" dirty="0"/>
              <a:t>Activity – Next 2 weeks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F81F6-8E8E-4FC7-BFB0-2B9FC88B9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29" y="1515649"/>
            <a:ext cx="11003071" cy="4977226"/>
          </a:xfrm>
        </p:spPr>
        <p:txBody>
          <a:bodyPr>
            <a:normAutofit/>
          </a:bodyPr>
          <a:lstStyle/>
          <a:p>
            <a:r>
              <a:rPr lang="en-GB" dirty="0"/>
              <a:t>Over the next 2 weeks you are going to sketch and experiment with drawings, related to Norman Cornish’s subject area of “Miners”</a:t>
            </a:r>
          </a:p>
          <a:p>
            <a:r>
              <a:rPr lang="en-GB" dirty="0"/>
              <a:t>Norman Cornish liked to draw Miners in settings near the mines or in the mines themselves.</a:t>
            </a:r>
          </a:p>
          <a:p>
            <a:r>
              <a:rPr lang="en-GB" dirty="0"/>
              <a:t>He sketched ideas in pencil and then used colours such as black, grey, brown, dark green etc to help bring his work to life.</a:t>
            </a:r>
          </a:p>
          <a:p>
            <a:endParaRPr lang="en-GB" dirty="0"/>
          </a:p>
          <a:p>
            <a:r>
              <a:rPr lang="en-GB" dirty="0"/>
              <a:t>You are going to use sketching to try and replicate some of Cornish’s most famous paintings as seen in the previous slides. As this is to be completed over 2 weeks it should not be rushed so take your time. Once you are happy with your sketch you can add colour.</a:t>
            </a:r>
          </a:p>
        </p:txBody>
      </p:sp>
    </p:spTree>
    <p:extLst>
      <p:ext uri="{BB962C8B-B14F-4D97-AF65-F5344CB8AC3E}">
        <p14:creationId xmlns:p14="http://schemas.microsoft.com/office/powerpoint/2010/main" val="2052032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20E22-07FF-4927-9AAB-7D86BF0CD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https://vimeo.com/486775113</a:t>
            </a:r>
            <a:b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3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0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185308"/>
            <a:ext cx="6218459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		2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		40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		2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×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300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4)		342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		2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		40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		2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×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300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4)		342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6604" y="3347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56946" y="162324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80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7713" y="2911722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600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9958" y="4185355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684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244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.8|4.9|1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3.4|3.4|11.8|2.2|0.7|7.3|2.3|0.9|13.6|2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.2|1.2|0.9|12.1|2.1|5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22.1|7|12.7|12.3|3.8|7.5|1.5|1.7|8.7|8.3|1|3.2|7.1|8.7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2.6|18|10.6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2.4|6.2|3.4|3.2|3.9|5.8|11.9|7.2|2.9|3.6|4.4|7.5|13.6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5.2|3.1|10.6|0.8|0.8|1.7|6.1|1.2|0.6|2.6|4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7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9.3|5.5|0.8|18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607</Words>
  <Application>Microsoft Office PowerPoint</Application>
  <PresentationFormat>Widescreen</PresentationFormat>
  <Paragraphs>172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Arial</vt:lpstr>
      <vt:lpstr>Calibri</vt:lpstr>
      <vt:lpstr>Calibri Light</vt:lpstr>
      <vt:lpstr>Cambria</vt:lpstr>
      <vt:lpstr>Cambria Math</vt:lpstr>
      <vt:lpstr>Comic Sans MS</vt:lpstr>
      <vt:lpstr>KG Primary Penmanship</vt:lpstr>
      <vt:lpstr>Office Theme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Tuesday 19th January 2021</vt:lpstr>
      <vt:lpstr>Morning Job</vt:lpstr>
      <vt:lpstr>Maths</vt:lpstr>
      <vt:lpstr>https://vimeo.com/486775113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and 2 on the worksheet</vt:lpstr>
      <vt:lpstr>PowerPoint Presentation</vt:lpstr>
      <vt:lpstr>PowerPoint Presentation</vt:lpstr>
      <vt:lpstr>PowerPoint Presentation</vt:lpstr>
      <vt:lpstr>Have a go at questions  3 - 5 on the worksheet</vt:lpstr>
      <vt:lpstr>PowerPoint Presentation</vt:lpstr>
      <vt:lpstr>PowerPoint Presentation</vt:lpstr>
      <vt:lpstr>PowerPoint Presentation</vt:lpstr>
      <vt:lpstr>Have a go at questions  6 - 8 on the worksheet</vt:lpstr>
      <vt:lpstr>PowerPoint Presentation</vt:lpstr>
      <vt:lpstr>PowerPoint Presentation</vt:lpstr>
      <vt:lpstr>PowerPoint Presentation</vt:lpstr>
      <vt:lpstr>Break</vt:lpstr>
      <vt:lpstr>English</vt:lpstr>
      <vt:lpstr>Brightstorm – Chapter 12 The Aurora</vt:lpstr>
      <vt:lpstr>PowerPoint Presentation</vt:lpstr>
      <vt:lpstr>PowerPoint Presentation</vt:lpstr>
      <vt:lpstr>PowerPoint Presentation</vt:lpstr>
      <vt:lpstr>PowerPoint Presentation</vt:lpstr>
      <vt:lpstr>Activity – Dictionary and Thesaurus task</vt:lpstr>
      <vt:lpstr>Lunch</vt:lpstr>
      <vt:lpstr>Art – North East Artist Norman Cornish</vt:lpstr>
      <vt:lpstr>Norman Cornish</vt:lpstr>
      <vt:lpstr>PowerPoint Presentation</vt:lpstr>
      <vt:lpstr>What do you realise?</vt:lpstr>
      <vt:lpstr>PowerPoint Presentation</vt:lpstr>
      <vt:lpstr>Activity – Next 2 weeks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19th January 2021</dc:title>
  <dc:creator>jack.hall-1</dc:creator>
  <cp:lastModifiedBy>jack.hall-1</cp:lastModifiedBy>
  <cp:revision>2</cp:revision>
  <dcterms:created xsi:type="dcterms:W3CDTF">2021-01-17T15:24:00Z</dcterms:created>
  <dcterms:modified xsi:type="dcterms:W3CDTF">2021-01-18T09:47:18Z</dcterms:modified>
</cp:coreProperties>
</file>