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5"/>
  </p:notesMasterIdLst>
  <p:sldIdLst>
    <p:sldId id="256" r:id="rId3"/>
    <p:sldId id="257" r:id="rId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gjnrNRGan6c4hmVM9kDuxY5cPi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customschemas.google.com/relationships/presentationmetadata" Target="metadata"/><Relationship Id="rId2" Type="http://schemas.openxmlformats.org/officeDocument/2006/relationships/slideMaster" Target="slideMasters/slideMaster2.xml"/><Relationship Id="rId1" Type="http://schemas.openxmlformats.org/officeDocument/2006/relationships/slideMaster" Target="slideMasters/slide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descr="Tag=AccentColor&#10;Flavor=Light&#10;Target=FillAndLine"/>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 name="Google Shape;13;p5"/>
          <p:cNvSpPr txBox="1">
            <a:spLocks noGrp="1"/>
          </p:cNvSpPr>
          <p:nvPr>
            <p:ph type="ctrTitle"/>
          </p:nvPr>
        </p:nvSpPr>
        <p:spPr>
          <a:xfrm>
            <a:off x="841248" y="448056"/>
            <a:ext cx="10515600" cy="40690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9600"/>
              <a:buFont typeface="Arial"/>
              <a:buNone/>
              <a:defRPr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5"/>
          <p:cNvSpPr txBox="1">
            <a:spLocks noGrp="1"/>
          </p:cNvSpPr>
          <p:nvPr>
            <p:ph type="subTitle" idx="1"/>
          </p:nvPr>
        </p:nvSpPr>
        <p:spPr>
          <a:xfrm>
            <a:off x="841248" y="4983480"/>
            <a:ext cx="10515600" cy="112471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lt1"/>
              </a:buClr>
              <a:buSzPts val="2800"/>
              <a:buNone/>
              <a:defRPr sz="2800"/>
            </a:lvl1pPr>
            <a:lvl2pPr lvl="1" algn="ctr">
              <a:lnSpc>
                <a:spcPct val="110000"/>
              </a:lnSpc>
              <a:spcBef>
                <a:spcPts val="500"/>
              </a:spcBef>
              <a:spcAft>
                <a:spcPts val="0"/>
              </a:spcAft>
              <a:buClr>
                <a:schemeClr val="lt1"/>
              </a:buClr>
              <a:buSzPts val="2000"/>
              <a:buNone/>
              <a:defRPr sz="2000"/>
            </a:lvl2pPr>
            <a:lvl3pPr lvl="2" algn="ctr">
              <a:lnSpc>
                <a:spcPct val="110000"/>
              </a:lnSpc>
              <a:spcBef>
                <a:spcPts val="500"/>
              </a:spcBef>
              <a:spcAft>
                <a:spcPts val="0"/>
              </a:spcAft>
              <a:buClr>
                <a:schemeClr val="lt1"/>
              </a:buClr>
              <a:buSzPts val="1800"/>
              <a:buNone/>
              <a:defRPr sz="1800"/>
            </a:lvl3pPr>
            <a:lvl4pPr lvl="3" algn="ctr">
              <a:lnSpc>
                <a:spcPct val="110000"/>
              </a:lnSpc>
              <a:spcBef>
                <a:spcPts val="500"/>
              </a:spcBef>
              <a:spcAft>
                <a:spcPts val="0"/>
              </a:spcAft>
              <a:buClr>
                <a:schemeClr val="lt1"/>
              </a:buClr>
              <a:buSzPts val="1600"/>
              <a:buNone/>
              <a:defRPr sz="1600"/>
            </a:lvl4pPr>
            <a:lvl5pPr lvl="4" algn="ctr">
              <a:lnSpc>
                <a:spcPct val="11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5" name="Google Shape;1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839788" y="457200"/>
            <a:ext cx="3931920" cy="3429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3"/>
          <p:cNvSpPr>
            <a:spLocks noGrp="1"/>
          </p:cNvSpPr>
          <p:nvPr>
            <p:ph type="pic" idx="2"/>
          </p:nvPr>
        </p:nvSpPr>
        <p:spPr>
          <a:xfrm>
            <a:off x="5303520" y="548640"/>
            <a:ext cx="6053328" cy="5431536"/>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1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1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4" name="Google Shape;84;p13"/>
          <p:cNvSpPr txBox="1">
            <a:spLocks noGrp="1"/>
          </p:cNvSpPr>
          <p:nvPr>
            <p:ph type="body" idx="1"/>
          </p:nvPr>
        </p:nvSpPr>
        <p:spPr>
          <a:xfrm>
            <a:off x="839788" y="3977640"/>
            <a:ext cx="3931920" cy="200253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3200"/>
              <a:buNone/>
              <a:defRPr sz="32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88" name="Google Shape;88;p13" descr="Tag=AccentColor&#10;Flavor=Light&#10;Target=FillAndLine"/>
          <p:cNvSpPr/>
          <p:nvPr/>
        </p:nvSpPr>
        <p:spPr>
          <a:xfrm rot="5400000">
            <a:off x="2798064" y="3254143"/>
            <a:ext cx="4480560" cy="27432"/>
          </a:xfrm>
          <a:custGeom>
            <a:avLst/>
            <a:gdLst/>
            <a:ahLst/>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w="444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4" descr="Tag=AccentColor&#10;Flavor=Light&#10;Target=FillAndLine"/>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6" name="Google Shape;26;p4"/>
          <p:cNvSpPr txBox="1">
            <a:spLocks noGrp="1"/>
          </p:cNvSpPr>
          <p:nvPr>
            <p:ph type="ctrTitle"/>
          </p:nvPr>
        </p:nvSpPr>
        <p:spPr>
          <a:xfrm>
            <a:off x="841248" y="448056"/>
            <a:ext cx="10515600" cy="40690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9600"/>
              <a:buFont typeface="Arial"/>
              <a:buNone/>
              <a:defRPr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841248" y="4983480"/>
            <a:ext cx="10515600" cy="112471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2800"/>
              <a:buNone/>
              <a:defRPr sz="28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a:bodyPr>
          <a:lstStyle>
            <a:lvl1pPr marL="457200" lvl="0" indent="-406400" algn="l">
              <a:lnSpc>
                <a:spcPct val="110000"/>
              </a:lnSpc>
              <a:spcBef>
                <a:spcPts val="1000"/>
              </a:spcBef>
              <a:spcAft>
                <a:spcPts val="0"/>
              </a:spcAft>
              <a:buClr>
                <a:schemeClr val="dk1"/>
              </a:buClr>
              <a:buSzPts val="2800"/>
              <a:buChar char="•"/>
              <a:defRPr sz="2800"/>
            </a:lvl1pPr>
            <a:lvl2pPr marL="914400" lvl="1" indent="-381000" algn="l">
              <a:lnSpc>
                <a:spcPct val="110000"/>
              </a:lnSpc>
              <a:spcBef>
                <a:spcPts val="500"/>
              </a:spcBef>
              <a:spcAft>
                <a:spcPts val="0"/>
              </a:spcAft>
              <a:buClr>
                <a:schemeClr val="dk1"/>
              </a:buClr>
              <a:buSzPts val="2400"/>
              <a:buChar char="•"/>
              <a:defRPr sz="2400"/>
            </a:lvl2pPr>
            <a:lvl3pPr marL="1371600" lvl="2" indent="-355600" algn="l">
              <a:lnSpc>
                <a:spcPct val="110000"/>
              </a:lnSpc>
              <a:spcBef>
                <a:spcPts val="500"/>
              </a:spcBef>
              <a:spcAft>
                <a:spcPts val="0"/>
              </a:spcAft>
              <a:buClr>
                <a:schemeClr val="dk1"/>
              </a:buClr>
              <a:buSzPts val="2000"/>
              <a:buChar char="•"/>
              <a:defRPr sz="2000"/>
            </a:lvl3pPr>
            <a:lvl4pPr marL="1828800" lvl="3" indent="-342900" algn="l">
              <a:lnSpc>
                <a:spcPct val="110000"/>
              </a:lnSpc>
              <a:spcBef>
                <a:spcPts val="500"/>
              </a:spcBef>
              <a:spcAft>
                <a:spcPts val="0"/>
              </a:spcAft>
              <a:buClr>
                <a:schemeClr val="dk1"/>
              </a:buClr>
              <a:buSzPts val="1800"/>
              <a:buChar char="•"/>
              <a:defRPr sz="1800"/>
            </a:lvl4pPr>
            <a:lvl5pPr marL="2286000" lvl="4" indent="-342900" algn="l">
              <a:lnSpc>
                <a:spcPct val="11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7" name="Google Shape;37;p6"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841248" y="448056"/>
            <a:ext cx="10515600" cy="406908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8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841248" y="4983480"/>
            <a:ext cx="10515600" cy="112471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888888"/>
              </a:buClr>
              <a:buSzPts val="2800"/>
              <a:buNone/>
              <a:defRPr sz="2800">
                <a:solidFill>
                  <a:srgbClr val="888888"/>
                </a:solidFill>
              </a:defRPr>
            </a:lvl1pPr>
            <a:lvl2pPr marL="914400" lvl="1" indent="-228600" algn="l">
              <a:lnSpc>
                <a:spcPct val="110000"/>
              </a:lnSpc>
              <a:spcBef>
                <a:spcPts val="500"/>
              </a:spcBef>
              <a:spcAft>
                <a:spcPts val="0"/>
              </a:spcAft>
              <a:buClr>
                <a:srgbClr val="888888"/>
              </a:buClr>
              <a:buSzPts val="2000"/>
              <a:buNone/>
              <a:defRPr sz="2000">
                <a:solidFill>
                  <a:srgbClr val="888888"/>
                </a:solidFill>
              </a:defRPr>
            </a:lvl2pPr>
            <a:lvl3pPr marL="1371600" lvl="2" indent="-228600" algn="l">
              <a:lnSpc>
                <a:spcPct val="110000"/>
              </a:lnSpc>
              <a:spcBef>
                <a:spcPts val="500"/>
              </a:spcBef>
              <a:spcAft>
                <a:spcPts val="0"/>
              </a:spcAft>
              <a:buClr>
                <a:srgbClr val="888888"/>
              </a:buClr>
              <a:buSzPts val="1800"/>
              <a:buNone/>
              <a:defRPr sz="1800">
                <a:solidFill>
                  <a:srgbClr val="888888"/>
                </a:solidFill>
              </a:defRPr>
            </a:lvl3pPr>
            <a:lvl4pPr marL="1828800" lvl="3" indent="-228600" algn="l">
              <a:lnSpc>
                <a:spcPct val="110000"/>
              </a:lnSpc>
              <a:spcBef>
                <a:spcPts val="500"/>
              </a:spcBef>
              <a:spcAft>
                <a:spcPts val="0"/>
              </a:spcAft>
              <a:buClr>
                <a:srgbClr val="888888"/>
              </a:buClr>
              <a:buSzPts val="1600"/>
              <a:buNone/>
              <a:defRPr sz="1600">
                <a:solidFill>
                  <a:srgbClr val="888888"/>
                </a:solidFill>
              </a:defRPr>
            </a:lvl4pPr>
            <a:lvl5pPr marL="2286000" lvl="4" indent="-228600" algn="l">
              <a:lnSpc>
                <a:spcPct val="11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4" name="Google Shape;44;p7" descr="Tag=AccentColor&#10;Flavor=Light&#10;Target=FillAndLine"/>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838200" y="1929384"/>
            <a:ext cx="5181600" cy="425196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8"/>
          <p:cNvSpPr txBox="1">
            <a:spLocks noGrp="1"/>
          </p:cNvSpPr>
          <p:nvPr>
            <p:ph type="body" idx="2"/>
          </p:nvPr>
        </p:nvSpPr>
        <p:spPr>
          <a:xfrm>
            <a:off x="6172200" y="1929384"/>
            <a:ext cx="5181600" cy="425196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2" name="Google Shape;52;p8"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body" idx="1"/>
          </p:nvPr>
        </p:nvSpPr>
        <p:spPr>
          <a:xfrm>
            <a:off x="839788" y="1938528"/>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chemeClr val="dk1"/>
              </a:buClr>
              <a:buSzPts val="3600"/>
              <a:buNone/>
              <a:defRPr sz="3600" b="1"/>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9"/>
          <p:cNvSpPr txBox="1">
            <a:spLocks noGrp="1"/>
          </p:cNvSpPr>
          <p:nvPr>
            <p:ph type="body" idx="2"/>
          </p:nvPr>
        </p:nvSpPr>
        <p:spPr>
          <a:xfrm>
            <a:off x="839788" y="2926080"/>
            <a:ext cx="5157787" cy="326440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9"/>
          <p:cNvSpPr txBox="1">
            <a:spLocks noGrp="1"/>
          </p:cNvSpPr>
          <p:nvPr>
            <p:ph type="body" idx="3"/>
          </p:nvPr>
        </p:nvSpPr>
        <p:spPr>
          <a:xfrm>
            <a:off x="6172200" y="1938528"/>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chemeClr val="dk1"/>
              </a:buClr>
              <a:buSzPts val="3600"/>
              <a:buNone/>
              <a:defRPr sz="3600" b="1"/>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9"/>
          <p:cNvSpPr txBox="1">
            <a:spLocks noGrp="1"/>
          </p:cNvSpPr>
          <p:nvPr>
            <p:ph type="body" idx="4"/>
          </p:nvPr>
        </p:nvSpPr>
        <p:spPr>
          <a:xfrm>
            <a:off x="6172200" y="2926080"/>
            <a:ext cx="5183188" cy="326440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62" name="Google Shape;62;p9"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2203704" y="1728216"/>
            <a:ext cx="7781544" cy="339242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7800"/>
              <a:buFont typeface="Arial"/>
              <a:buNone/>
              <a:defRPr sz="7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68" name="Google Shape;68;p10" descr="Tag=AccentColor&#10;Flavor=Light&#10;Target=FillAndLine"/>
          <p:cNvSpPr/>
          <p:nvPr/>
        </p:nvSpPr>
        <p:spPr>
          <a:xfrm>
            <a:off x="3974206" y="5126892"/>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839788" y="457200"/>
            <a:ext cx="3932237" cy="3429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2"/>
          <p:cNvSpPr txBox="1">
            <a:spLocks noGrp="1"/>
          </p:cNvSpPr>
          <p:nvPr>
            <p:ph type="body" idx="1"/>
          </p:nvPr>
        </p:nvSpPr>
        <p:spPr>
          <a:xfrm>
            <a:off x="5303520" y="548640"/>
            <a:ext cx="6053328" cy="5431536"/>
          </a:xfrm>
          <a:prstGeom prst="rect">
            <a:avLst/>
          </a:prstGeom>
          <a:noFill/>
          <a:ln>
            <a:noFill/>
          </a:ln>
        </p:spPr>
        <p:txBody>
          <a:bodyPr spcFirstLastPara="1" wrap="square" lIns="91425" tIns="45700" rIns="91425" bIns="45700" anchor="ctr" anchorCtr="0">
            <a:normAutofit/>
          </a:bodyPr>
          <a:lstStyle>
            <a:lvl1pPr marL="457200" lvl="0" indent="-431800" algn="l">
              <a:lnSpc>
                <a:spcPct val="110000"/>
              </a:lnSpc>
              <a:spcBef>
                <a:spcPts val="1000"/>
              </a:spcBef>
              <a:spcAft>
                <a:spcPts val="0"/>
              </a:spcAft>
              <a:buClr>
                <a:schemeClr val="dk1"/>
              </a:buClr>
              <a:buSzPts val="3200"/>
              <a:buChar char="•"/>
              <a:defRPr sz="3200"/>
            </a:lvl1pPr>
            <a:lvl2pPr marL="914400" lvl="1" indent="-406400" algn="l">
              <a:lnSpc>
                <a:spcPct val="110000"/>
              </a:lnSpc>
              <a:spcBef>
                <a:spcPts val="500"/>
              </a:spcBef>
              <a:spcAft>
                <a:spcPts val="0"/>
              </a:spcAft>
              <a:buClr>
                <a:schemeClr val="dk1"/>
              </a:buClr>
              <a:buSzPts val="2800"/>
              <a:buChar char="•"/>
              <a:defRPr sz="2800"/>
            </a:lvl2pPr>
            <a:lvl3pPr marL="1371600" lvl="2" indent="-381000" algn="l">
              <a:lnSpc>
                <a:spcPct val="110000"/>
              </a:lnSpc>
              <a:spcBef>
                <a:spcPts val="500"/>
              </a:spcBef>
              <a:spcAft>
                <a:spcPts val="0"/>
              </a:spcAft>
              <a:buClr>
                <a:schemeClr val="dk1"/>
              </a:buClr>
              <a:buSzPts val="2400"/>
              <a:buChar char="•"/>
              <a:defRPr sz="2400"/>
            </a:lvl3pPr>
            <a:lvl4pPr marL="1828800" lvl="3" indent="-355600" algn="l">
              <a:lnSpc>
                <a:spcPct val="110000"/>
              </a:lnSpc>
              <a:spcBef>
                <a:spcPts val="500"/>
              </a:spcBef>
              <a:spcAft>
                <a:spcPts val="0"/>
              </a:spcAft>
              <a:buClr>
                <a:schemeClr val="dk1"/>
              </a:buClr>
              <a:buSzPts val="2000"/>
              <a:buChar char="•"/>
              <a:defRPr sz="2000"/>
            </a:lvl4pPr>
            <a:lvl5pPr marL="2286000" lvl="4" indent="-355600" algn="l">
              <a:lnSpc>
                <a:spcPct val="11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12"/>
          <p:cNvSpPr txBox="1">
            <a:spLocks noGrp="1"/>
          </p:cNvSpPr>
          <p:nvPr>
            <p:ph type="body" idx="2"/>
          </p:nvPr>
        </p:nvSpPr>
        <p:spPr>
          <a:xfrm>
            <a:off x="839788" y="3977640"/>
            <a:ext cx="3932237" cy="200253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3200"/>
              <a:buNone/>
              <a:defRPr sz="32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80" name="Google Shape;80;p12" descr="Tag=AccentColor&#10;Flavor=Light&#10;Target=FillAndLine"/>
          <p:cNvSpPr/>
          <p:nvPr/>
        </p:nvSpPr>
        <p:spPr>
          <a:xfrm rot="5400000">
            <a:off x="2797492" y="3254143"/>
            <a:ext cx="4480560" cy="27432"/>
          </a:xfrm>
          <a:custGeom>
            <a:avLst/>
            <a:gdLst/>
            <a:ahLst/>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w="444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10000"/>
              </a:lnSpc>
              <a:spcBef>
                <a:spcPts val="10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10000"/>
              </a:lnSpc>
              <a:spcBef>
                <a:spcPts val="5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1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1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1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chemeClr val="lt1"/>
                </a:solidFill>
                <a:latin typeface="Arial"/>
                <a:ea typeface="Arial"/>
                <a:cs typeface="Arial"/>
                <a:sym typeface="Arial"/>
              </a:defRPr>
            </a:lvl1pPr>
            <a:lvl2pPr marL="0" marR="0" lvl="1" indent="0" algn="r" rtl="0">
              <a:spcBef>
                <a:spcPts val="0"/>
              </a:spcBef>
              <a:buNone/>
              <a:defRPr sz="1600" b="0" i="0" u="none" strike="noStrike" cap="none">
                <a:solidFill>
                  <a:schemeClr val="lt1"/>
                </a:solidFill>
                <a:latin typeface="Arial"/>
                <a:ea typeface="Arial"/>
                <a:cs typeface="Arial"/>
                <a:sym typeface="Arial"/>
              </a:defRPr>
            </a:lvl2pPr>
            <a:lvl3pPr marL="0" marR="0" lvl="2" indent="0" algn="r" rtl="0">
              <a:spcBef>
                <a:spcPts val="0"/>
              </a:spcBef>
              <a:buNone/>
              <a:defRPr sz="1600" b="0" i="0" u="none" strike="noStrike" cap="none">
                <a:solidFill>
                  <a:schemeClr val="lt1"/>
                </a:solidFill>
                <a:latin typeface="Arial"/>
                <a:ea typeface="Arial"/>
                <a:cs typeface="Arial"/>
                <a:sym typeface="Arial"/>
              </a:defRPr>
            </a:lvl3pPr>
            <a:lvl4pPr marL="0" marR="0" lvl="3" indent="0" algn="r" rtl="0">
              <a:spcBef>
                <a:spcPts val="0"/>
              </a:spcBef>
              <a:buNone/>
              <a:defRPr sz="1600" b="0" i="0" u="none" strike="noStrike" cap="none">
                <a:solidFill>
                  <a:schemeClr val="lt1"/>
                </a:solidFill>
                <a:latin typeface="Arial"/>
                <a:ea typeface="Arial"/>
                <a:cs typeface="Arial"/>
                <a:sym typeface="Arial"/>
              </a:defRPr>
            </a:lvl4pPr>
            <a:lvl5pPr marL="0" marR="0" lvl="4" indent="0" algn="r" rtl="0">
              <a:spcBef>
                <a:spcPts val="0"/>
              </a:spcBef>
              <a:buNone/>
              <a:defRPr sz="1600" b="0" i="0" u="none" strike="noStrike" cap="none">
                <a:solidFill>
                  <a:schemeClr val="lt1"/>
                </a:solidFill>
                <a:latin typeface="Arial"/>
                <a:ea typeface="Arial"/>
                <a:cs typeface="Arial"/>
                <a:sym typeface="Arial"/>
              </a:defRPr>
            </a:lvl5pPr>
            <a:lvl6pPr marL="0" marR="0" lvl="5" indent="0" algn="r" rtl="0">
              <a:spcBef>
                <a:spcPts val="0"/>
              </a:spcBef>
              <a:buNone/>
              <a:defRPr sz="1600" b="0" i="0" u="none" strike="noStrike" cap="none">
                <a:solidFill>
                  <a:schemeClr val="lt1"/>
                </a:solidFill>
                <a:latin typeface="Arial"/>
                <a:ea typeface="Arial"/>
                <a:cs typeface="Arial"/>
                <a:sym typeface="Arial"/>
              </a:defRPr>
            </a:lvl6pPr>
            <a:lvl7pPr marL="0" marR="0" lvl="6" indent="0" algn="r" rtl="0">
              <a:spcBef>
                <a:spcPts val="0"/>
              </a:spcBef>
              <a:buNone/>
              <a:defRPr sz="1600" b="0" i="0" u="none" strike="noStrike" cap="none">
                <a:solidFill>
                  <a:schemeClr val="lt1"/>
                </a:solidFill>
                <a:latin typeface="Arial"/>
                <a:ea typeface="Arial"/>
                <a:cs typeface="Arial"/>
                <a:sym typeface="Arial"/>
              </a:defRPr>
            </a:lvl7pPr>
            <a:lvl8pPr marL="0" marR="0" lvl="7" indent="0" algn="r" rtl="0">
              <a:spcBef>
                <a:spcPts val="0"/>
              </a:spcBef>
              <a:buNone/>
              <a:defRPr sz="1600" b="0" i="0" u="none" strike="noStrike" cap="none">
                <a:solidFill>
                  <a:schemeClr val="lt1"/>
                </a:solidFill>
                <a:latin typeface="Arial"/>
                <a:ea typeface="Arial"/>
                <a:cs typeface="Arial"/>
                <a:sym typeface="Arial"/>
              </a:defRPr>
            </a:lvl8pPr>
            <a:lvl9pPr marL="0" marR="0" lvl="8" indent="0" algn="r" rtl="0">
              <a:spcBef>
                <a:spcPts val="0"/>
              </a:spcBef>
              <a:buNone/>
              <a:defRPr sz="1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1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1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1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1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1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 name="Google Shape;22;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 name="Google Shape;23;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u="none">
                <a:solidFill>
                  <a:srgbClr val="888888"/>
                </a:solidFill>
                <a:latin typeface="Arial"/>
                <a:ea typeface="Arial"/>
                <a:cs typeface="Arial"/>
                <a:sym typeface="Arial"/>
              </a:defRPr>
            </a:lvl1pPr>
            <a:lvl2pPr marL="0" marR="0" lvl="1" indent="0" algn="r" rtl="0">
              <a:spcBef>
                <a:spcPts val="0"/>
              </a:spcBef>
              <a:buNone/>
              <a:defRPr sz="1600" b="0" u="none">
                <a:solidFill>
                  <a:srgbClr val="888888"/>
                </a:solidFill>
                <a:latin typeface="Arial"/>
                <a:ea typeface="Arial"/>
                <a:cs typeface="Arial"/>
                <a:sym typeface="Arial"/>
              </a:defRPr>
            </a:lvl2pPr>
            <a:lvl3pPr marL="0" marR="0" lvl="2" indent="0" algn="r" rtl="0">
              <a:spcBef>
                <a:spcPts val="0"/>
              </a:spcBef>
              <a:buNone/>
              <a:defRPr sz="1600" b="0" u="none">
                <a:solidFill>
                  <a:srgbClr val="888888"/>
                </a:solidFill>
                <a:latin typeface="Arial"/>
                <a:ea typeface="Arial"/>
                <a:cs typeface="Arial"/>
                <a:sym typeface="Arial"/>
              </a:defRPr>
            </a:lvl3pPr>
            <a:lvl4pPr marL="0" marR="0" lvl="3" indent="0" algn="r" rtl="0">
              <a:spcBef>
                <a:spcPts val="0"/>
              </a:spcBef>
              <a:buNone/>
              <a:defRPr sz="1600" b="0" u="none">
                <a:solidFill>
                  <a:srgbClr val="888888"/>
                </a:solidFill>
                <a:latin typeface="Arial"/>
                <a:ea typeface="Arial"/>
                <a:cs typeface="Arial"/>
                <a:sym typeface="Arial"/>
              </a:defRPr>
            </a:lvl4pPr>
            <a:lvl5pPr marL="0" marR="0" lvl="4" indent="0" algn="r" rtl="0">
              <a:spcBef>
                <a:spcPts val="0"/>
              </a:spcBef>
              <a:buNone/>
              <a:defRPr sz="1600" b="0" u="none">
                <a:solidFill>
                  <a:srgbClr val="888888"/>
                </a:solidFill>
                <a:latin typeface="Arial"/>
                <a:ea typeface="Arial"/>
                <a:cs typeface="Arial"/>
                <a:sym typeface="Arial"/>
              </a:defRPr>
            </a:lvl5pPr>
            <a:lvl6pPr marL="0" marR="0" lvl="5" indent="0" algn="r" rtl="0">
              <a:spcBef>
                <a:spcPts val="0"/>
              </a:spcBef>
              <a:buNone/>
              <a:defRPr sz="1600" b="0" u="none">
                <a:solidFill>
                  <a:srgbClr val="888888"/>
                </a:solidFill>
                <a:latin typeface="Arial"/>
                <a:ea typeface="Arial"/>
                <a:cs typeface="Arial"/>
                <a:sym typeface="Arial"/>
              </a:defRPr>
            </a:lvl6pPr>
            <a:lvl7pPr marL="0" marR="0" lvl="6" indent="0" algn="r" rtl="0">
              <a:spcBef>
                <a:spcPts val="0"/>
              </a:spcBef>
              <a:buNone/>
              <a:defRPr sz="1600" b="0" u="none">
                <a:solidFill>
                  <a:srgbClr val="888888"/>
                </a:solidFill>
                <a:latin typeface="Arial"/>
                <a:ea typeface="Arial"/>
                <a:cs typeface="Arial"/>
                <a:sym typeface="Arial"/>
              </a:defRPr>
            </a:lvl7pPr>
            <a:lvl8pPr marL="0" marR="0" lvl="7" indent="0" algn="r" rtl="0">
              <a:spcBef>
                <a:spcPts val="0"/>
              </a:spcBef>
              <a:buNone/>
              <a:defRPr sz="1600" b="0" u="none">
                <a:solidFill>
                  <a:srgbClr val="888888"/>
                </a:solidFill>
                <a:latin typeface="Arial"/>
                <a:ea typeface="Arial"/>
                <a:cs typeface="Arial"/>
                <a:sym typeface="Arial"/>
              </a:defRPr>
            </a:lvl8pPr>
            <a:lvl9pPr marL="0" marR="0" lvl="8" indent="0" algn="r" rtl="0">
              <a:spcBef>
                <a:spcPts val="0"/>
              </a:spcBef>
              <a:buNone/>
              <a:defRPr sz="1600" b="0" u="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4"/>
        <p:cNvGrpSpPr/>
        <p:nvPr/>
      </p:nvGrpSpPr>
      <p:grpSpPr>
        <a:xfrm>
          <a:off x="0" y="0"/>
          <a:ext cx="0" cy="0"/>
          <a:chOff x="0" y="0"/>
          <a:chExt cx="0" cy="0"/>
        </a:xfrm>
      </p:grpSpPr>
      <p:sp>
        <p:nvSpPr>
          <p:cNvPr id="105" name="Google Shape;105;p1"/>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6" name="Google Shape;106;p1"/>
          <p:cNvPicPr preferRelativeResize="0"/>
          <p:nvPr/>
        </p:nvPicPr>
        <p:blipFill rotWithShape="1">
          <a:blip r:embed="rId3">
            <a:alphaModFix amt="50000"/>
          </a:blip>
          <a:srcRect t="772" r="-1" b="23958"/>
          <a:stretch/>
        </p:blipFill>
        <p:spPr>
          <a:xfrm>
            <a:off x="-24094" y="-93249"/>
            <a:ext cx="12188930" cy="6857990"/>
          </a:xfrm>
          <a:prstGeom prst="rect">
            <a:avLst/>
          </a:prstGeom>
          <a:noFill/>
          <a:ln>
            <a:noFill/>
          </a:ln>
        </p:spPr>
      </p:pic>
      <p:sp>
        <p:nvSpPr>
          <p:cNvPr id="107" name="Google Shape;107;p1"/>
          <p:cNvSpPr/>
          <p:nvPr/>
        </p:nvSpPr>
        <p:spPr>
          <a:xfrm>
            <a:off x="3974206" y="436862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9" name="Google Shape;109;p1"/>
          <p:cNvSpPr/>
          <p:nvPr/>
        </p:nvSpPr>
        <p:spPr>
          <a:xfrm>
            <a:off x="4769611" y="2138783"/>
            <a:ext cx="2587732" cy="2051876"/>
          </a:xfrm>
          <a:prstGeom prst="rect">
            <a:avLst/>
          </a:prstGeom>
          <a:solidFill>
            <a:srgbClr val="002060"/>
          </a:solidFill>
          <a:ln w="12700" cap="flat" cmpd="sng">
            <a:solidFill>
              <a:srgbClr val="A6490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dirty="0">
                <a:solidFill>
                  <a:schemeClr val="lt1"/>
                </a:solidFill>
                <a:latin typeface="Calibri"/>
                <a:ea typeface="Calibri"/>
                <a:cs typeface="Calibri"/>
                <a:sym typeface="Calibri"/>
              </a:rPr>
              <a:t>Exploring our Local Area (Explorers, Inventors and Designers)</a:t>
            </a:r>
          </a:p>
          <a:p>
            <a:pPr marL="0" marR="0" lvl="0" indent="0" algn="ctr" rtl="0">
              <a:spcBef>
                <a:spcPts val="0"/>
              </a:spcBef>
              <a:spcAft>
                <a:spcPts val="0"/>
              </a:spcAft>
              <a:buNone/>
            </a:pPr>
            <a:r>
              <a:rPr lang="en-GB" sz="2000" b="1" dirty="0">
                <a:solidFill>
                  <a:schemeClr val="lt1"/>
                </a:solidFill>
                <a:latin typeface="Calibri"/>
                <a:ea typeface="Calibri"/>
                <a:cs typeface="Calibri"/>
                <a:sym typeface="Calibri"/>
              </a:rPr>
              <a:t>Year 5 Spring 1 Term 2021</a:t>
            </a:r>
            <a:endParaRPr sz="2000" dirty="0"/>
          </a:p>
        </p:txBody>
      </p:sp>
      <p:sp>
        <p:nvSpPr>
          <p:cNvPr id="111" name="Google Shape;111;p1"/>
          <p:cNvSpPr/>
          <p:nvPr/>
        </p:nvSpPr>
        <p:spPr>
          <a:xfrm>
            <a:off x="38875" y="3278032"/>
            <a:ext cx="4604798" cy="1734748"/>
          </a:xfrm>
          <a:prstGeom prst="rect">
            <a:avLst/>
          </a:prstGeom>
          <a:solidFill>
            <a:schemeClr val="accent3">
              <a:lumMod val="75000"/>
            </a:schemeClr>
          </a:solidFill>
          <a:ln w="12700" cap="flat" cmpd="sng">
            <a:solidFill>
              <a:srgbClr val="066D2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u="sng" dirty="0">
                <a:solidFill>
                  <a:schemeClr val="bg1"/>
                </a:solidFill>
              </a:rPr>
              <a:t>History</a:t>
            </a:r>
          </a:p>
          <a:p>
            <a:pPr marL="0" marR="0" lvl="0" indent="0" algn="ctr" rtl="0">
              <a:spcBef>
                <a:spcPts val="0"/>
              </a:spcBef>
              <a:spcAft>
                <a:spcPts val="0"/>
              </a:spcAft>
              <a:buNone/>
            </a:pPr>
            <a:r>
              <a:rPr lang="en-GB" sz="1350" dirty="0">
                <a:solidFill>
                  <a:schemeClr val="tx1"/>
                </a:solidFill>
              </a:rPr>
              <a:t>During this term we will be focusing on influential people from the North East including Explorers and Inventors. We will be looking at their impact on society and how that has shaped the world as we know it. Throughout this topic we will be focusing on Joseph Swan, George Stephenson, Lord Armstrong and many more.</a:t>
            </a:r>
            <a:endParaRPr sz="1350" dirty="0">
              <a:solidFill>
                <a:schemeClr val="tx1"/>
              </a:solidFill>
            </a:endParaRPr>
          </a:p>
        </p:txBody>
      </p:sp>
      <p:sp>
        <p:nvSpPr>
          <p:cNvPr id="115" name="Google Shape;115;p1"/>
          <p:cNvSpPr/>
          <p:nvPr/>
        </p:nvSpPr>
        <p:spPr>
          <a:xfrm>
            <a:off x="3321082" y="92075"/>
            <a:ext cx="2920800" cy="1734748"/>
          </a:xfrm>
          <a:prstGeom prst="rect">
            <a:avLst/>
          </a:prstGeom>
          <a:solidFill>
            <a:schemeClr val="accent3">
              <a:lumMod val="75000"/>
            </a:schemeClr>
          </a:solidFill>
          <a:ln w="12700" cap="flat" cmpd="sng">
            <a:solidFill>
              <a:srgbClr val="066D2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u="sng" dirty="0">
                <a:solidFill>
                  <a:schemeClr val="lt1"/>
                </a:solidFill>
                <a:latin typeface="Arial"/>
                <a:ea typeface="Arial"/>
                <a:cs typeface="Arial"/>
                <a:sym typeface="Arial"/>
              </a:rPr>
              <a:t>P.E</a:t>
            </a:r>
          </a:p>
          <a:p>
            <a:pPr marL="0" marR="0" lvl="0" indent="0" algn="ctr" rtl="0">
              <a:spcBef>
                <a:spcPts val="0"/>
              </a:spcBef>
              <a:spcAft>
                <a:spcPts val="0"/>
              </a:spcAft>
              <a:buNone/>
            </a:pPr>
            <a:r>
              <a:rPr lang="en-GB" dirty="0">
                <a:solidFill>
                  <a:schemeClr val="tx1"/>
                </a:solidFill>
              </a:rPr>
              <a:t>Year 5 will be continuing to work with the Newcastle United Foundation this term. In their additional PE lessons children will be taking part in learning the skills and rules of cricket.</a:t>
            </a:r>
            <a:endParaRPr sz="1000" dirty="0">
              <a:solidFill>
                <a:schemeClr val="tx1"/>
              </a:solidFill>
            </a:endParaRPr>
          </a:p>
        </p:txBody>
      </p:sp>
      <p:sp>
        <p:nvSpPr>
          <p:cNvPr id="116" name="Google Shape;116;p1"/>
          <p:cNvSpPr/>
          <p:nvPr/>
        </p:nvSpPr>
        <p:spPr>
          <a:xfrm>
            <a:off x="61250" y="88727"/>
            <a:ext cx="3139918" cy="3154611"/>
          </a:xfrm>
          <a:prstGeom prst="rect">
            <a:avLst/>
          </a:prstGeom>
          <a:solidFill>
            <a:schemeClr val="accent3">
              <a:lumMod val="75000"/>
            </a:schemeClr>
          </a:solidFill>
          <a:ln w="12700" cap="flat" cmpd="sng">
            <a:solidFill>
              <a:srgbClr val="066D2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u="sng" dirty="0">
                <a:solidFill>
                  <a:schemeClr val="lt1"/>
                </a:solidFill>
                <a:latin typeface="Arial"/>
                <a:ea typeface="Arial"/>
                <a:cs typeface="Arial"/>
                <a:sym typeface="Arial"/>
              </a:rPr>
              <a:t>English</a:t>
            </a:r>
          </a:p>
          <a:p>
            <a:pPr marL="0" marR="0" lvl="0" indent="0" algn="ctr" rtl="0">
              <a:spcBef>
                <a:spcPts val="0"/>
              </a:spcBef>
              <a:spcAft>
                <a:spcPts val="0"/>
              </a:spcAft>
              <a:buNone/>
            </a:pPr>
            <a:r>
              <a:rPr lang="en-GB" dirty="0"/>
              <a:t>During this half term we will continue to develop our Spelling, Punctuation and Grammar with particular focus on semi colons, colons and dashes. Our Class fictional text is “</a:t>
            </a:r>
            <a:r>
              <a:rPr lang="en-GB" dirty="0" err="1"/>
              <a:t>Brightstorm</a:t>
            </a:r>
            <a:r>
              <a:rPr lang="en-GB" dirty="0"/>
              <a:t>” by Vashti Hardy. Children will also be able to extend their knowledge of Poetry during this half term as we will be reading and producing poems about the North East.</a:t>
            </a:r>
            <a:endParaRPr dirty="0"/>
          </a:p>
        </p:txBody>
      </p:sp>
      <p:sp>
        <p:nvSpPr>
          <p:cNvPr id="15" name="Google Shape;108;p1">
            <a:extLst>
              <a:ext uri="{FF2B5EF4-FFF2-40B4-BE49-F238E27FC236}">
                <a16:creationId xmlns:a16="http://schemas.microsoft.com/office/drawing/2014/main" id="{C37779FB-C79F-4B19-983D-1C4F3441A29C}"/>
              </a:ext>
            </a:extLst>
          </p:cNvPr>
          <p:cNvSpPr/>
          <p:nvPr/>
        </p:nvSpPr>
        <p:spPr>
          <a:xfrm>
            <a:off x="5066605" y="4311838"/>
            <a:ext cx="2756896" cy="2474395"/>
          </a:xfrm>
          <a:prstGeom prst="rect">
            <a:avLst/>
          </a:prstGeom>
          <a:solidFill>
            <a:schemeClr val="accent3">
              <a:lumMod val="75000"/>
            </a:schemeClr>
          </a:solidFill>
          <a:ln w="12700" cap="flat" cmpd="sng">
            <a:solidFill>
              <a:srgbClr val="066D2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b="0" i="0" u="sng" strike="noStrike" cap="none" dirty="0">
                <a:solidFill>
                  <a:schemeClr val="lt1"/>
                </a:solidFill>
                <a:latin typeface="Arial"/>
                <a:ea typeface="Arial"/>
                <a:cs typeface="Arial"/>
                <a:sym typeface="Arial"/>
              </a:rPr>
              <a:t>Computing</a:t>
            </a:r>
          </a:p>
          <a:p>
            <a:pPr marL="0" marR="0" lvl="0" indent="0" algn="ctr" rtl="0">
              <a:spcBef>
                <a:spcPts val="0"/>
              </a:spcBef>
              <a:spcAft>
                <a:spcPts val="0"/>
              </a:spcAft>
              <a:buNone/>
            </a:pPr>
            <a:r>
              <a:rPr lang="en-GB" sz="1350" dirty="0">
                <a:solidFill>
                  <a:schemeClr val="tx1"/>
                </a:solidFill>
              </a:rPr>
              <a:t>This term we will have a focus on coding. Children will be creating their own codes and experimenting with the creation and adaptation of algorithms. Each child will be working towards creating a game using a series of algorithms to make a playable and interesting game.</a:t>
            </a:r>
            <a:endParaRPr sz="1350" dirty="0">
              <a:solidFill>
                <a:schemeClr val="tx1"/>
              </a:solidFill>
            </a:endParaRPr>
          </a:p>
          <a:p>
            <a:pPr marL="0" marR="0" lvl="0" indent="0" algn="ctr" rtl="0">
              <a:spcBef>
                <a:spcPts val="0"/>
              </a:spcBef>
              <a:spcAft>
                <a:spcPts val="0"/>
              </a:spcAft>
              <a:buNone/>
            </a:pPr>
            <a:endParaRPr sz="1600" u="sng" dirty="0">
              <a:solidFill>
                <a:schemeClr val="lt1"/>
              </a:solidFill>
              <a:latin typeface="Calibri"/>
              <a:ea typeface="Calibri"/>
              <a:cs typeface="Calibri"/>
              <a:sym typeface="Calibri"/>
            </a:endParaRPr>
          </a:p>
        </p:txBody>
      </p:sp>
      <p:sp>
        <p:nvSpPr>
          <p:cNvPr id="16" name="Google Shape;112;p1">
            <a:extLst>
              <a:ext uri="{FF2B5EF4-FFF2-40B4-BE49-F238E27FC236}">
                <a16:creationId xmlns:a16="http://schemas.microsoft.com/office/drawing/2014/main" id="{99183C0F-ABA3-4CB6-8E21-20D3F0C34E26}"/>
              </a:ext>
            </a:extLst>
          </p:cNvPr>
          <p:cNvSpPr/>
          <p:nvPr/>
        </p:nvSpPr>
        <p:spPr>
          <a:xfrm>
            <a:off x="-22" y="5055196"/>
            <a:ext cx="4301666" cy="1725083"/>
          </a:xfrm>
          <a:prstGeom prst="rect">
            <a:avLst/>
          </a:prstGeom>
          <a:solidFill>
            <a:schemeClr val="accent3">
              <a:lumMod val="75000"/>
            </a:schemeClr>
          </a:solidFill>
          <a:ln w="12700" cap="flat" cmpd="sng">
            <a:solidFill>
              <a:srgbClr val="066D2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u="sng" dirty="0">
                <a:solidFill>
                  <a:schemeClr val="lt1"/>
                </a:solidFill>
                <a:latin typeface="Arial"/>
                <a:ea typeface="Arial"/>
                <a:cs typeface="Arial"/>
                <a:sym typeface="Arial"/>
              </a:rPr>
              <a:t>French and Music</a:t>
            </a:r>
          </a:p>
          <a:p>
            <a:pPr marL="0" marR="0" lvl="0" indent="0" algn="ctr" rtl="0">
              <a:spcBef>
                <a:spcPts val="0"/>
              </a:spcBef>
              <a:spcAft>
                <a:spcPts val="0"/>
              </a:spcAft>
              <a:buNone/>
            </a:pPr>
            <a:r>
              <a:rPr lang="en-GB" dirty="0">
                <a:solidFill>
                  <a:schemeClr val="tx1"/>
                </a:solidFill>
              </a:rPr>
              <a:t>Children in Year 5 will be continuing to learn and build upon conversational French techniques and phrases taught to them by Mrs Magee. </a:t>
            </a:r>
          </a:p>
          <a:p>
            <a:pPr marL="0" marR="0" lvl="0" indent="0" algn="ctr" rtl="0">
              <a:spcBef>
                <a:spcPts val="0"/>
              </a:spcBef>
              <a:spcAft>
                <a:spcPts val="0"/>
              </a:spcAft>
              <a:buNone/>
            </a:pPr>
            <a:r>
              <a:rPr lang="en-GB" dirty="0">
                <a:solidFill>
                  <a:schemeClr val="tx1"/>
                </a:solidFill>
              </a:rPr>
              <a:t>In music this term we will be extending our knowledge of the History of music and focusing on the Classical Era (1750-1820)</a:t>
            </a:r>
            <a:endParaRPr dirty="0">
              <a:solidFill>
                <a:schemeClr val="tx1"/>
              </a:solidFill>
            </a:endParaRPr>
          </a:p>
        </p:txBody>
      </p:sp>
      <p:sp>
        <p:nvSpPr>
          <p:cNvPr id="17" name="Google Shape;113;p1">
            <a:extLst>
              <a:ext uri="{FF2B5EF4-FFF2-40B4-BE49-F238E27FC236}">
                <a16:creationId xmlns:a16="http://schemas.microsoft.com/office/drawing/2014/main" id="{D32B3C31-197E-4ECF-96D0-8E7355FAE3A1}"/>
              </a:ext>
            </a:extLst>
          </p:cNvPr>
          <p:cNvSpPr/>
          <p:nvPr/>
        </p:nvSpPr>
        <p:spPr>
          <a:xfrm>
            <a:off x="3272991" y="56028"/>
            <a:ext cx="3719577" cy="1961577"/>
          </a:xfrm>
          <a:prstGeom prst="rect">
            <a:avLst/>
          </a:prstGeom>
          <a:solidFill>
            <a:schemeClr val="accent3">
              <a:lumMod val="75000"/>
            </a:schemeClr>
          </a:solidFill>
          <a:ln w="12700" cap="flat" cmpd="sng">
            <a:solidFill>
              <a:srgbClr val="066D2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u="sng" dirty="0">
                <a:solidFill>
                  <a:schemeClr val="lt1"/>
                </a:solidFill>
                <a:latin typeface="Arial"/>
                <a:ea typeface="Arial"/>
                <a:cs typeface="Arial"/>
                <a:sym typeface="Arial"/>
              </a:rPr>
              <a:t>Maths</a:t>
            </a:r>
          </a:p>
          <a:p>
            <a:pPr marL="0" marR="0" lvl="0" indent="0" algn="ctr" rtl="0">
              <a:spcBef>
                <a:spcPts val="0"/>
              </a:spcBef>
              <a:spcAft>
                <a:spcPts val="0"/>
              </a:spcAft>
              <a:buNone/>
            </a:pPr>
            <a:r>
              <a:rPr lang="en-GB" dirty="0">
                <a:solidFill>
                  <a:schemeClr val="tx1"/>
                </a:solidFill>
              </a:rPr>
              <a:t>This term we will be extending our knowledge of multiplication and division. The children in Year 5 will also continue to complete their times table Rockstar sheets three times per week. We will also be learning about fractions, and further building on our Year 4 knowledge. </a:t>
            </a:r>
            <a:endParaRPr dirty="0">
              <a:solidFill>
                <a:schemeClr val="tx1"/>
              </a:solidFill>
            </a:endParaRPr>
          </a:p>
        </p:txBody>
      </p:sp>
      <p:sp>
        <p:nvSpPr>
          <p:cNvPr id="18" name="Google Shape;114;p1">
            <a:extLst>
              <a:ext uri="{FF2B5EF4-FFF2-40B4-BE49-F238E27FC236}">
                <a16:creationId xmlns:a16="http://schemas.microsoft.com/office/drawing/2014/main" id="{C4F6BC57-6C72-4B19-AEEB-DCA3B282661F}"/>
              </a:ext>
            </a:extLst>
          </p:cNvPr>
          <p:cNvSpPr/>
          <p:nvPr/>
        </p:nvSpPr>
        <p:spPr>
          <a:xfrm>
            <a:off x="9478917" y="1725627"/>
            <a:ext cx="2587733" cy="3154611"/>
          </a:xfrm>
          <a:prstGeom prst="rect">
            <a:avLst/>
          </a:prstGeom>
          <a:solidFill>
            <a:schemeClr val="accent3">
              <a:lumMod val="75000"/>
            </a:schemeClr>
          </a:solidFill>
          <a:ln w="12700" cap="flat" cmpd="sng">
            <a:solidFill>
              <a:srgbClr val="066D2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u="sng" dirty="0">
                <a:solidFill>
                  <a:schemeClr val="lt1"/>
                </a:solidFill>
                <a:latin typeface="Arial"/>
                <a:ea typeface="Arial"/>
                <a:cs typeface="Arial"/>
                <a:sym typeface="Arial"/>
              </a:rPr>
              <a:t>Science</a:t>
            </a:r>
          </a:p>
          <a:p>
            <a:pPr marL="0" marR="0" lvl="0" indent="0" algn="ctr" rtl="0">
              <a:spcBef>
                <a:spcPts val="0"/>
              </a:spcBef>
              <a:spcAft>
                <a:spcPts val="0"/>
              </a:spcAft>
              <a:buNone/>
            </a:pPr>
            <a:r>
              <a:rPr lang="en-GB" sz="1350" dirty="0">
                <a:solidFill>
                  <a:schemeClr val="tx1"/>
                </a:solidFill>
              </a:rPr>
              <a:t>Our focus this term and next will be “Properties and change of materials.” The children will be developing their understanding of how materials change when water or heat is added.</a:t>
            </a:r>
          </a:p>
          <a:p>
            <a:pPr marL="0" marR="0" lvl="0" indent="0" algn="ctr" rtl="0">
              <a:spcBef>
                <a:spcPts val="0"/>
              </a:spcBef>
              <a:spcAft>
                <a:spcPts val="0"/>
              </a:spcAft>
              <a:buNone/>
            </a:pPr>
            <a:r>
              <a:rPr lang="en-GB" sz="1350" dirty="0">
                <a:solidFill>
                  <a:schemeClr val="tx1"/>
                </a:solidFill>
              </a:rPr>
              <a:t>Children will learn about solubility, flexibility, magnetism and much more during this unit. They will be extending their scientific study by carrying out experiments and fair tests.</a:t>
            </a:r>
          </a:p>
          <a:p>
            <a:pPr marL="0" marR="0" lvl="0" indent="0" algn="ctr" rtl="0">
              <a:spcBef>
                <a:spcPts val="0"/>
              </a:spcBef>
              <a:spcAft>
                <a:spcPts val="0"/>
              </a:spcAft>
              <a:buNone/>
            </a:pPr>
            <a:endParaRPr sz="2000" dirty="0"/>
          </a:p>
        </p:txBody>
      </p:sp>
      <p:sp>
        <p:nvSpPr>
          <p:cNvPr id="19" name="Google Shape;117;p1">
            <a:extLst>
              <a:ext uri="{FF2B5EF4-FFF2-40B4-BE49-F238E27FC236}">
                <a16:creationId xmlns:a16="http://schemas.microsoft.com/office/drawing/2014/main" id="{5A0388F0-7680-4BD3-B416-EC10836F3878}"/>
              </a:ext>
            </a:extLst>
          </p:cNvPr>
          <p:cNvSpPr/>
          <p:nvPr/>
        </p:nvSpPr>
        <p:spPr>
          <a:xfrm>
            <a:off x="8875139" y="4973496"/>
            <a:ext cx="3289697" cy="1879361"/>
          </a:xfrm>
          <a:prstGeom prst="rect">
            <a:avLst/>
          </a:prstGeom>
          <a:solidFill>
            <a:schemeClr val="accent3">
              <a:lumMod val="75000"/>
            </a:schemeClr>
          </a:solidFill>
          <a:ln w="12700" cap="flat" cmpd="sng">
            <a:solidFill>
              <a:srgbClr val="066D2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u="sng" dirty="0">
                <a:solidFill>
                  <a:schemeClr val="lt1"/>
                </a:solidFill>
              </a:rPr>
              <a:t>ART</a:t>
            </a:r>
          </a:p>
          <a:p>
            <a:pPr marL="0" marR="0" lvl="0" indent="0" algn="ctr" rtl="0">
              <a:spcBef>
                <a:spcPts val="0"/>
              </a:spcBef>
              <a:spcAft>
                <a:spcPts val="0"/>
              </a:spcAft>
              <a:buNone/>
            </a:pPr>
            <a:r>
              <a:rPr lang="en-GB" sz="1350" dirty="0">
                <a:solidFill>
                  <a:schemeClr val="tx1"/>
                </a:solidFill>
              </a:rPr>
              <a:t>With our focus this term being our Local Area, the children in year 5 will be learning about Sir Antony Gormley, Miners Art and Jimmy Forsyth. They will be creating their own sketches and designs using the artists as inspiration, and will develop their evaluative skills by assessing their own work.</a:t>
            </a:r>
          </a:p>
          <a:p>
            <a:pPr marL="0" marR="0" lvl="0" indent="0" algn="ctr" rtl="0">
              <a:spcBef>
                <a:spcPts val="0"/>
              </a:spcBef>
              <a:spcAft>
                <a:spcPts val="0"/>
              </a:spcAft>
              <a:buNone/>
            </a:pPr>
            <a:endParaRPr dirty="0">
              <a:solidFill>
                <a:schemeClr val="tx1"/>
              </a:solidFill>
            </a:endParaRPr>
          </a:p>
        </p:txBody>
      </p:sp>
      <p:sp>
        <p:nvSpPr>
          <p:cNvPr id="20" name="Google Shape;115;p1">
            <a:extLst>
              <a:ext uri="{FF2B5EF4-FFF2-40B4-BE49-F238E27FC236}">
                <a16:creationId xmlns:a16="http://schemas.microsoft.com/office/drawing/2014/main" id="{DAD7645F-66BE-4045-B5AA-B2B2DB398AC0}"/>
              </a:ext>
            </a:extLst>
          </p:cNvPr>
          <p:cNvSpPr/>
          <p:nvPr/>
        </p:nvSpPr>
        <p:spPr>
          <a:xfrm>
            <a:off x="9244036" y="71449"/>
            <a:ext cx="2920800" cy="1502827"/>
          </a:xfrm>
          <a:prstGeom prst="rect">
            <a:avLst/>
          </a:prstGeom>
          <a:solidFill>
            <a:schemeClr val="accent3">
              <a:lumMod val="75000"/>
            </a:schemeClr>
          </a:solidFill>
          <a:ln w="12700" cap="flat" cmpd="sng">
            <a:solidFill>
              <a:srgbClr val="066D2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u="sng" dirty="0">
                <a:solidFill>
                  <a:schemeClr val="lt1"/>
                </a:solidFill>
                <a:latin typeface="Arial"/>
                <a:ea typeface="Arial"/>
                <a:cs typeface="Arial"/>
                <a:sym typeface="Arial"/>
              </a:rPr>
              <a:t>P.E</a:t>
            </a:r>
          </a:p>
          <a:p>
            <a:pPr marL="0" marR="0" lvl="0" indent="0" algn="ctr" rtl="0">
              <a:spcBef>
                <a:spcPts val="0"/>
              </a:spcBef>
              <a:spcAft>
                <a:spcPts val="0"/>
              </a:spcAft>
              <a:buNone/>
            </a:pPr>
            <a:r>
              <a:rPr lang="en-GB" dirty="0">
                <a:solidFill>
                  <a:schemeClr val="tx1"/>
                </a:solidFill>
              </a:rPr>
              <a:t>Year 5 will be continuing to work with the Newcastle United Foundation this term. In their additional PE lessons, children will be taking part in learning the skills and rules of cricket.</a:t>
            </a:r>
            <a:endParaRPr sz="1000" dirty="0">
              <a:solidFill>
                <a:schemeClr val="tx1"/>
              </a:solidFill>
            </a:endParaRPr>
          </a:p>
        </p:txBody>
      </p:sp>
      <p:sp>
        <p:nvSpPr>
          <p:cNvPr id="2" name="Rectangle 1">
            <a:extLst>
              <a:ext uri="{FF2B5EF4-FFF2-40B4-BE49-F238E27FC236}">
                <a16:creationId xmlns:a16="http://schemas.microsoft.com/office/drawing/2014/main" id="{3EC05BBA-4F4B-4E25-94FA-BA89EE79A471}"/>
              </a:ext>
            </a:extLst>
          </p:cNvPr>
          <p:cNvSpPr/>
          <p:nvPr/>
        </p:nvSpPr>
        <p:spPr>
          <a:xfrm>
            <a:off x="7503004" y="1725627"/>
            <a:ext cx="1741032" cy="23570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R.E</a:t>
            </a:r>
          </a:p>
          <a:p>
            <a:pPr algn="ctr"/>
            <a:r>
              <a:rPr lang="en-GB" dirty="0">
                <a:solidFill>
                  <a:schemeClr val="tx1"/>
                </a:solidFill>
              </a:rPr>
              <a:t>This term the children will be focusing on the story of Moses and his journey throughout the Old Testament with particular focus on Slavery.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E62A-4824-4DDE-8E84-2C76BCD8177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D9B8E905-9844-496B-84FE-FCF916D17F41}"/>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111848597"/>
      </p:ext>
    </p:extLst>
  </p:cSld>
  <p:clrMapOvr>
    <a:masterClrMapping/>
  </p:clrMapOvr>
</p:sld>
</file>

<file path=ppt/theme/theme1.xml><?xml version="1.0" encoding="utf-8"?>
<a:theme xmlns:a="http://schemas.openxmlformats.org/drawingml/2006/main" name="SketchyVTI">
  <a:themeElements>
    <a:clrScheme name="SketchyVTI">
      <a:dk1>
        <a:srgbClr val="000000"/>
      </a:dk1>
      <a:lt1>
        <a:srgbClr val="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ketchyVTI">
  <a:themeElements>
    <a:clrScheme name="SketchyVTI">
      <a:dk1>
        <a:srgbClr val="000000"/>
      </a:dk1>
      <a:lt1>
        <a:srgbClr val="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7347</TotalTime>
  <Words>522</Words>
  <Application>Microsoft Office PowerPoint</Application>
  <PresentationFormat>Widescreen</PresentationFormat>
  <Paragraphs>24</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Calibri</vt:lpstr>
      <vt:lpstr>SketchyVTI</vt:lpstr>
      <vt:lpstr>SketchyVTI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jack.hall-1</dc:creator>
  <cp:lastModifiedBy>jack.hall-1</cp:lastModifiedBy>
  <cp:revision>18</cp:revision>
  <dcterms:created xsi:type="dcterms:W3CDTF">2020-08-25T11:37:50Z</dcterms:created>
  <dcterms:modified xsi:type="dcterms:W3CDTF">2021-01-05T18:30:54Z</dcterms:modified>
</cp:coreProperties>
</file>