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2" r:id="rId3"/>
    <p:sldId id="264" r:id="rId4"/>
    <p:sldId id="266" r:id="rId5"/>
    <p:sldId id="268" r:id="rId6"/>
    <p:sldId id="269" r:id="rId7"/>
    <p:sldId id="270" r:id="rId8"/>
    <p:sldId id="271" r:id="rId9"/>
    <p:sldId id="272" r:id="rId10"/>
    <p:sldId id="273" r:id="rId11"/>
    <p:sldId id="274" r:id="rId12"/>
    <p:sldId id="276" r:id="rId13"/>
    <p:sldId id="277" r:id="rId14"/>
    <p:sldId id="2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2B791D-D4D5-489B-98CF-F0B3B2DD5891}" v="16" dt="2021-01-11T20:13:36.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ie O'Reilly" userId="dbfc772c13f700ca" providerId="LiveId" clId="{922B791D-D4D5-489B-98CF-F0B3B2DD5891}"/>
    <pc:docChg chg="undo custSel delSld modSld sldOrd">
      <pc:chgData name="Frankie O'Reilly" userId="dbfc772c13f700ca" providerId="LiveId" clId="{922B791D-D4D5-489B-98CF-F0B3B2DD5891}" dt="2021-01-11T20:18:07.524" v="2312" actId="20577"/>
      <pc:docMkLst>
        <pc:docMk/>
      </pc:docMkLst>
      <pc:sldChg chg="modSp mod">
        <pc:chgData name="Frankie O'Reilly" userId="dbfc772c13f700ca" providerId="LiveId" clId="{922B791D-D4D5-489B-98CF-F0B3B2DD5891}" dt="2021-01-11T20:18:07.524" v="2312" actId="20577"/>
        <pc:sldMkLst>
          <pc:docMk/>
          <pc:sldMk cId="1692175658" sldId="256"/>
        </pc:sldMkLst>
        <pc:spChg chg="mod">
          <ac:chgData name="Frankie O'Reilly" userId="dbfc772c13f700ca" providerId="LiveId" clId="{922B791D-D4D5-489B-98CF-F0B3B2DD5891}" dt="2021-01-11T20:18:07.524" v="2312" actId="20577"/>
          <ac:spMkLst>
            <pc:docMk/>
            <pc:sldMk cId="1692175658" sldId="256"/>
            <ac:spMk id="2" creationId="{A44C8821-86DC-4377-9FCE-3B0F9F7A063A}"/>
          </ac:spMkLst>
        </pc:spChg>
        <pc:spChg chg="mod">
          <ac:chgData name="Frankie O'Reilly" userId="dbfc772c13f700ca" providerId="LiveId" clId="{922B791D-D4D5-489B-98CF-F0B3B2DD5891}" dt="2021-01-10T22:14:03.605" v="9" actId="20577"/>
          <ac:spMkLst>
            <pc:docMk/>
            <pc:sldMk cId="1692175658" sldId="256"/>
            <ac:spMk id="3" creationId="{D2C95648-1133-4E16-ACB4-E6C7E4CF91A5}"/>
          </ac:spMkLst>
        </pc:spChg>
      </pc:sldChg>
      <pc:sldChg chg="addSp delSp modSp mod">
        <pc:chgData name="Frankie O'Reilly" userId="dbfc772c13f700ca" providerId="LiveId" clId="{922B791D-D4D5-489B-98CF-F0B3B2DD5891}" dt="2021-01-10T22:17:53.612" v="32" actId="1076"/>
        <pc:sldMkLst>
          <pc:docMk/>
          <pc:sldMk cId="2567177427" sldId="264"/>
        </pc:sldMkLst>
        <pc:picChg chg="add mod modCrop">
          <ac:chgData name="Frankie O'Reilly" userId="dbfc772c13f700ca" providerId="LiveId" clId="{922B791D-D4D5-489B-98CF-F0B3B2DD5891}" dt="2021-01-10T22:17:53.612" v="32" actId="1076"/>
          <ac:picMkLst>
            <pc:docMk/>
            <pc:sldMk cId="2567177427" sldId="264"/>
            <ac:picMk id="3" creationId="{E71DB213-7748-4785-9F4A-A18CE6A3D04B}"/>
          </ac:picMkLst>
        </pc:picChg>
        <pc:picChg chg="del">
          <ac:chgData name="Frankie O'Reilly" userId="dbfc772c13f700ca" providerId="LiveId" clId="{922B791D-D4D5-489B-98CF-F0B3B2DD5891}" dt="2021-01-10T22:14:14.490" v="10" actId="478"/>
          <ac:picMkLst>
            <pc:docMk/>
            <pc:sldMk cId="2567177427" sldId="264"/>
            <ac:picMk id="4" creationId="{95213E86-8AD5-4387-9027-BF91D12EA593}"/>
          </ac:picMkLst>
        </pc:picChg>
      </pc:sldChg>
      <pc:sldChg chg="addSp delSp modSp mod">
        <pc:chgData name="Frankie O'Reilly" userId="dbfc772c13f700ca" providerId="LiveId" clId="{922B791D-D4D5-489B-98CF-F0B3B2DD5891}" dt="2021-01-10T22:19:01.471" v="38" actId="1076"/>
        <pc:sldMkLst>
          <pc:docMk/>
          <pc:sldMk cId="847919452" sldId="266"/>
        </pc:sldMkLst>
        <pc:picChg chg="del">
          <ac:chgData name="Frankie O'Reilly" userId="dbfc772c13f700ca" providerId="LiveId" clId="{922B791D-D4D5-489B-98CF-F0B3B2DD5891}" dt="2021-01-10T22:14:17.406" v="11" actId="478"/>
          <ac:picMkLst>
            <pc:docMk/>
            <pc:sldMk cId="847919452" sldId="266"/>
            <ac:picMk id="3" creationId="{70CAC4C4-3A9D-45D5-A959-78692EBDC0F9}"/>
          </ac:picMkLst>
        </pc:picChg>
        <pc:picChg chg="add mod modCrop">
          <ac:chgData name="Frankie O'Reilly" userId="dbfc772c13f700ca" providerId="LiveId" clId="{922B791D-D4D5-489B-98CF-F0B3B2DD5891}" dt="2021-01-10T22:19:01.471" v="38" actId="1076"/>
          <ac:picMkLst>
            <pc:docMk/>
            <pc:sldMk cId="847919452" sldId="266"/>
            <ac:picMk id="4" creationId="{79550274-02A7-4F52-9B31-4FD14CAD7826}"/>
          </ac:picMkLst>
        </pc:picChg>
      </pc:sldChg>
      <pc:sldChg chg="addSp delSp modSp mod">
        <pc:chgData name="Frankie O'Reilly" userId="dbfc772c13f700ca" providerId="LiveId" clId="{922B791D-D4D5-489B-98CF-F0B3B2DD5891}" dt="2021-01-10T22:19:46.727" v="43" actId="1076"/>
        <pc:sldMkLst>
          <pc:docMk/>
          <pc:sldMk cId="3853135149" sldId="268"/>
        </pc:sldMkLst>
        <pc:picChg chg="del">
          <ac:chgData name="Frankie O'Reilly" userId="dbfc772c13f700ca" providerId="LiveId" clId="{922B791D-D4D5-489B-98CF-F0B3B2DD5891}" dt="2021-01-10T22:14:19.874" v="12" actId="478"/>
          <ac:picMkLst>
            <pc:docMk/>
            <pc:sldMk cId="3853135149" sldId="268"/>
            <ac:picMk id="3" creationId="{15FFA43A-F80F-4CDA-B4BF-46F104E1D4CA}"/>
          </ac:picMkLst>
        </pc:picChg>
        <pc:picChg chg="add mod modCrop">
          <ac:chgData name="Frankie O'Reilly" userId="dbfc772c13f700ca" providerId="LiveId" clId="{922B791D-D4D5-489B-98CF-F0B3B2DD5891}" dt="2021-01-10T22:19:46.727" v="43" actId="1076"/>
          <ac:picMkLst>
            <pc:docMk/>
            <pc:sldMk cId="3853135149" sldId="268"/>
            <ac:picMk id="4" creationId="{95244CCF-6F1A-419F-A8F8-7650244BF3C3}"/>
          </ac:picMkLst>
        </pc:picChg>
      </pc:sldChg>
      <pc:sldChg chg="addSp delSp modSp mod">
        <pc:chgData name="Frankie O'Reilly" userId="dbfc772c13f700ca" providerId="LiveId" clId="{922B791D-D4D5-489B-98CF-F0B3B2DD5891}" dt="2021-01-10T22:20:51.028" v="79" actId="1037"/>
        <pc:sldMkLst>
          <pc:docMk/>
          <pc:sldMk cId="4055487277" sldId="269"/>
        </pc:sldMkLst>
        <pc:picChg chg="del">
          <ac:chgData name="Frankie O'Reilly" userId="dbfc772c13f700ca" providerId="LiveId" clId="{922B791D-D4D5-489B-98CF-F0B3B2DD5891}" dt="2021-01-10T22:14:22.493" v="13" actId="478"/>
          <ac:picMkLst>
            <pc:docMk/>
            <pc:sldMk cId="4055487277" sldId="269"/>
            <ac:picMk id="3" creationId="{E9441D91-8717-4FC3-B6C9-FCF33FF07285}"/>
          </ac:picMkLst>
        </pc:picChg>
        <pc:picChg chg="add mod modCrop">
          <ac:chgData name="Frankie O'Reilly" userId="dbfc772c13f700ca" providerId="LiveId" clId="{922B791D-D4D5-489B-98CF-F0B3B2DD5891}" dt="2021-01-10T22:20:51.028" v="79" actId="1037"/>
          <ac:picMkLst>
            <pc:docMk/>
            <pc:sldMk cId="4055487277" sldId="269"/>
            <ac:picMk id="4" creationId="{D64BF626-7F7A-4E66-B034-CD326A681038}"/>
          </ac:picMkLst>
        </pc:picChg>
      </pc:sldChg>
      <pc:sldChg chg="addSp delSp modSp mod">
        <pc:chgData name="Frankie O'Reilly" userId="dbfc772c13f700ca" providerId="LiveId" clId="{922B791D-D4D5-489B-98CF-F0B3B2DD5891}" dt="2021-01-10T22:21:21.707" v="82" actId="732"/>
        <pc:sldMkLst>
          <pc:docMk/>
          <pc:sldMk cId="2672530456" sldId="270"/>
        </pc:sldMkLst>
        <pc:picChg chg="del">
          <ac:chgData name="Frankie O'Reilly" userId="dbfc772c13f700ca" providerId="LiveId" clId="{922B791D-D4D5-489B-98CF-F0B3B2DD5891}" dt="2021-01-10T22:14:25.399" v="14" actId="478"/>
          <ac:picMkLst>
            <pc:docMk/>
            <pc:sldMk cId="2672530456" sldId="270"/>
            <ac:picMk id="3" creationId="{A2020AAF-4B2E-4A3F-B315-A80D1697BDEC}"/>
          </ac:picMkLst>
        </pc:picChg>
        <pc:picChg chg="add mod modCrop">
          <ac:chgData name="Frankie O'Reilly" userId="dbfc772c13f700ca" providerId="LiveId" clId="{922B791D-D4D5-489B-98CF-F0B3B2DD5891}" dt="2021-01-10T22:21:21.707" v="82" actId="732"/>
          <ac:picMkLst>
            <pc:docMk/>
            <pc:sldMk cId="2672530456" sldId="270"/>
            <ac:picMk id="4" creationId="{D97CF79A-1CC8-46CC-9AAA-6D8481F0BB68}"/>
          </ac:picMkLst>
        </pc:picChg>
      </pc:sldChg>
      <pc:sldChg chg="addSp delSp modSp mod">
        <pc:chgData name="Frankie O'Reilly" userId="dbfc772c13f700ca" providerId="LiveId" clId="{922B791D-D4D5-489B-98CF-F0B3B2DD5891}" dt="2021-01-10T22:22:11.078" v="85" actId="732"/>
        <pc:sldMkLst>
          <pc:docMk/>
          <pc:sldMk cId="580428095" sldId="271"/>
        </pc:sldMkLst>
        <pc:picChg chg="del">
          <ac:chgData name="Frankie O'Reilly" userId="dbfc772c13f700ca" providerId="LiveId" clId="{922B791D-D4D5-489B-98CF-F0B3B2DD5891}" dt="2021-01-10T22:14:27.920" v="15" actId="478"/>
          <ac:picMkLst>
            <pc:docMk/>
            <pc:sldMk cId="580428095" sldId="271"/>
            <ac:picMk id="3" creationId="{8BAAA473-88D0-4968-9E1D-4F0B2C56676A}"/>
          </ac:picMkLst>
        </pc:picChg>
        <pc:picChg chg="add mod modCrop">
          <ac:chgData name="Frankie O'Reilly" userId="dbfc772c13f700ca" providerId="LiveId" clId="{922B791D-D4D5-489B-98CF-F0B3B2DD5891}" dt="2021-01-10T22:22:11.078" v="85" actId="732"/>
          <ac:picMkLst>
            <pc:docMk/>
            <pc:sldMk cId="580428095" sldId="271"/>
            <ac:picMk id="4" creationId="{A5E88D94-5D66-45E5-A4CF-01EFC7FA934B}"/>
          </ac:picMkLst>
        </pc:picChg>
      </pc:sldChg>
      <pc:sldChg chg="addSp delSp modSp mod">
        <pc:chgData name="Frankie O'Reilly" userId="dbfc772c13f700ca" providerId="LiveId" clId="{922B791D-D4D5-489B-98CF-F0B3B2DD5891}" dt="2021-01-10T22:23:07.589" v="90" actId="732"/>
        <pc:sldMkLst>
          <pc:docMk/>
          <pc:sldMk cId="1519934640" sldId="272"/>
        </pc:sldMkLst>
        <pc:picChg chg="del">
          <ac:chgData name="Frankie O'Reilly" userId="dbfc772c13f700ca" providerId="LiveId" clId="{922B791D-D4D5-489B-98CF-F0B3B2DD5891}" dt="2021-01-10T22:14:30.466" v="16" actId="478"/>
          <ac:picMkLst>
            <pc:docMk/>
            <pc:sldMk cId="1519934640" sldId="272"/>
            <ac:picMk id="3" creationId="{649C7B59-B907-46D8-8032-10997FE31488}"/>
          </ac:picMkLst>
        </pc:picChg>
        <pc:picChg chg="add del">
          <ac:chgData name="Frankie O'Reilly" userId="dbfc772c13f700ca" providerId="LiveId" clId="{922B791D-D4D5-489B-98CF-F0B3B2DD5891}" dt="2021-01-10T22:22:46.180" v="87" actId="22"/>
          <ac:picMkLst>
            <pc:docMk/>
            <pc:sldMk cId="1519934640" sldId="272"/>
            <ac:picMk id="4" creationId="{37A67BE7-3B41-4A0F-A5DF-5ADA7576BA4E}"/>
          </ac:picMkLst>
        </pc:picChg>
        <pc:picChg chg="add mod modCrop">
          <ac:chgData name="Frankie O'Reilly" userId="dbfc772c13f700ca" providerId="LiveId" clId="{922B791D-D4D5-489B-98CF-F0B3B2DD5891}" dt="2021-01-10T22:23:07.589" v="90" actId="732"/>
          <ac:picMkLst>
            <pc:docMk/>
            <pc:sldMk cId="1519934640" sldId="272"/>
            <ac:picMk id="6" creationId="{53980EDB-E2ED-4887-9770-F7686A0A43D7}"/>
          </ac:picMkLst>
        </pc:picChg>
      </pc:sldChg>
      <pc:sldChg chg="addSp delSp modSp mod">
        <pc:chgData name="Frankie O'Reilly" userId="dbfc772c13f700ca" providerId="LiveId" clId="{922B791D-D4D5-489B-98CF-F0B3B2DD5891}" dt="2021-01-10T22:24:01.978" v="94" actId="14100"/>
        <pc:sldMkLst>
          <pc:docMk/>
          <pc:sldMk cId="733466143" sldId="273"/>
        </pc:sldMkLst>
        <pc:picChg chg="del">
          <ac:chgData name="Frankie O'Reilly" userId="dbfc772c13f700ca" providerId="LiveId" clId="{922B791D-D4D5-489B-98CF-F0B3B2DD5891}" dt="2021-01-10T22:14:33.481" v="17" actId="478"/>
          <ac:picMkLst>
            <pc:docMk/>
            <pc:sldMk cId="733466143" sldId="273"/>
            <ac:picMk id="3" creationId="{6B5A2422-2017-4D1A-B46E-1DCFED4868ED}"/>
          </ac:picMkLst>
        </pc:picChg>
        <pc:picChg chg="add mod modCrop">
          <ac:chgData name="Frankie O'Reilly" userId="dbfc772c13f700ca" providerId="LiveId" clId="{922B791D-D4D5-489B-98CF-F0B3B2DD5891}" dt="2021-01-10T22:24:01.978" v="94" actId="14100"/>
          <ac:picMkLst>
            <pc:docMk/>
            <pc:sldMk cId="733466143" sldId="273"/>
            <ac:picMk id="4" creationId="{F9930256-914C-4ECA-BF42-FA81F7E0453F}"/>
          </ac:picMkLst>
        </pc:picChg>
      </pc:sldChg>
      <pc:sldChg chg="addSp delSp modSp mod">
        <pc:chgData name="Frankie O'Reilly" userId="dbfc772c13f700ca" providerId="LiveId" clId="{922B791D-D4D5-489B-98CF-F0B3B2DD5891}" dt="2021-01-10T22:24:46.690" v="113" actId="1038"/>
        <pc:sldMkLst>
          <pc:docMk/>
          <pc:sldMk cId="1422091997" sldId="274"/>
        </pc:sldMkLst>
        <pc:picChg chg="add mod modCrop">
          <ac:chgData name="Frankie O'Reilly" userId="dbfc772c13f700ca" providerId="LiveId" clId="{922B791D-D4D5-489B-98CF-F0B3B2DD5891}" dt="2021-01-10T22:24:46.690" v="113" actId="1038"/>
          <ac:picMkLst>
            <pc:docMk/>
            <pc:sldMk cId="1422091997" sldId="274"/>
            <ac:picMk id="3" creationId="{9808C170-3A51-4720-B4CC-05F7282A8B9E}"/>
          </ac:picMkLst>
        </pc:picChg>
        <pc:picChg chg="del">
          <ac:chgData name="Frankie O'Reilly" userId="dbfc772c13f700ca" providerId="LiveId" clId="{922B791D-D4D5-489B-98CF-F0B3B2DD5891}" dt="2021-01-10T22:14:36.089" v="18" actId="478"/>
          <ac:picMkLst>
            <pc:docMk/>
            <pc:sldMk cId="1422091997" sldId="274"/>
            <ac:picMk id="11" creationId="{B11B3789-868C-4AF2-8867-6A1C1CC6C678}"/>
          </ac:picMkLst>
        </pc:picChg>
      </pc:sldChg>
      <pc:sldChg chg="addSp delSp modSp mod ord">
        <pc:chgData name="Frankie O'Reilly" userId="dbfc772c13f700ca" providerId="LiveId" clId="{922B791D-D4D5-489B-98CF-F0B3B2DD5891}" dt="2021-01-11T20:05:59.629" v="1784" actId="1076"/>
        <pc:sldMkLst>
          <pc:docMk/>
          <pc:sldMk cId="2098897982" sldId="276"/>
        </pc:sldMkLst>
        <pc:spChg chg="add del mod">
          <ac:chgData name="Frankie O'Reilly" userId="dbfc772c13f700ca" providerId="LiveId" clId="{922B791D-D4D5-489B-98CF-F0B3B2DD5891}" dt="2021-01-11T20:01:41.045" v="1275"/>
          <ac:spMkLst>
            <pc:docMk/>
            <pc:sldMk cId="2098897982" sldId="276"/>
            <ac:spMk id="2" creationId="{EC536AC4-87B2-4F35-AC22-10A87F0D7B75}"/>
          </ac:spMkLst>
        </pc:spChg>
        <pc:spChg chg="add mod">
          <ac:chgData name="Frankie O'Reilly" userId="dbfc772c13f700ca" providerId="LiveId" clId="{922B791D-D4D5-489B-98CF-F0B3B2DD5891}" dt="2021-01-11T20:05:59.629" v="1784" actId="1076"/>
          <ac:spMkLst>
            <pc:docMk/>
            <pc:sldMk cId="2098897982" sldId="276"/>
            <ac:spMk id="11" creationId="{DBD37C20-4729-4396-9B26-35CD2A9E61E8}"/>
          </ac:spMkLst>
        </pc:spChg>
        <pc:picChg chg="del">
          <ac:chgData name="Frankie O'Reilly" userId="dbfc772c13f700ca" providerId="LiveId" clId="{922B791D-D4D5-489B-98CF-F0B3B2DD5891}" dt="2021-01-10T22:14:38.620" v="19" actId="478"/>
          <ac:picMkLst>
            <pc:docMk/>
            <pc:sldMk cId="2098897982" sldId="276"/>
            <ac:picMk id="3" creationId="{BB6514B6-16CA-44AD-B448-2E6B718CB381}"/>
          </ac:picMkLst>
        </pc:picChg>
      </pc:sldChg>
      <pc:sldChg chg="addSp delSp modSp mod ord">
        <pc:chgData name="Frankie O'Reilly" userId="dbfc772c13f700ca" providerId="LiveId" clId="{922B791D-D4D5-489B-98CF-F0B3B2DD5891}" dt="2021-01-11T20:13:41.067" v="2212" actId="1076"/>
        <pc:sldMkLst>
          <pc:docMk/>
          <pc:sldMk cId="3494198808" sldId="277"/>
        </pc:sldMkLst>
        <pc:spChg chg="add mod">
          <ac:chgData name="Frankie O'Reilly" userId="dbfc772c13f700ca" providerId="LiveId" clId="{922B791D-D4D5-489B-98CF-F0B3B2DD5891}" dt="2021-01-11T20:10:20.712" v="2178" actId="113"/>
          <ac:spMkLst>
            <pc:docMk/>
            <pc:sldMk cId="3494198808" sldId="277"/>
            <ac:spMk id="2" creationId="{916BFF63-E8D3-485E-B651-4F6E00302182}"/>
          </ac:spMkLst>
        </pc:spChg>
        <pc:spChg chg="add mod">
          <ac:chgData name="Frankie O'Reilly" userId="dbfc772c13f700ca" providerId="LiveId" clId="{922B791D-D4D5-489B-98CF-F0B3B2DD5891}" dt="2021-01-11T20:13:13.965" v="2202" actId="1076"/>
          <ac:spMkLst>
            <pc:docMk/>
            <pc:sldMk cId="3494198808" sldId="277"/>
            <ac:spMk id="11" creationId="{5CCB03AA-5FCB-44B7-B2C0-4ED3CA690554}"/>
          </ac:spMkLst>
        </pc:spChg>
        <pc:spChg chg="add mod">
          <ac:chgData name="Frankie O'Reilly" userId="dbfc772c13f700ca" providerId="LiveId" clId="{922B791D-D4D5-489B-98CF-F0B3B2DD5891}" dt="2021-01-11T20:13:24.537" v="2207" actId="1076"/>
          <ac:spMkLst>
            <pc:docMk/>
            <pc:sldMk cId="3494198808" sldId="277"/>
            <ac:spMk id="17" creationId="{1C5AA0AA-D937-41F6-8D2E-87A1B4F1F77F}"/>
          </ac:spMkLst>
        </pc:spChg>
        <pc:spChg chg="add mod">
          <ac:chgData name="Frankie O'Reilly" userId="dbfc772c13f700ca" providerId="LiveId" clId="{922B791D-D4D5-489B-98CF-F0B3B2DD5891}" dt="2021-01-11T20:13:26.703" v="2208" actId="1076"/>
          <ac:spMkLst>
            <pc:docMk/>
            <pc:sldMk cId="3494198808" sldId="277"/>
            <ac:spMk id="19" creationId="{FB23E548-C780-4A61-80DF-647476FFD05C}"/>
          </ac:spMkLst>
        </pc:spChg>
        <pc:spChg chg="add mod">
          <ac:chgData name="Frankie O'Reilly" userId="dbfc772c13f700ca" providerId="LiveId" clId="{922B791D-D4D5-489B-98CF-F0B3B2DD5891}" dt="2021-01-11T20:13:34.759" v="2210" actId="1076"/>
          <ac:spMkLst>
            <pc:docMk/>
            <pc:sldMk cId="3494198808" sldId="277"/>
            <ac:spMk id="21" creationId="{E0C68A44-40C9-43D8-846C-E7CA24D056B1}"/>
          </ac:spMkLst>
        </pc:spChg>
        <pc:spChg chg="add mod">
          <ac:chgData name="Frankie O'Reilly" userId="dbfc772c13f700ca" providerId="LiveId" clId="{922B791D-D4D5-489B-98CF-F0B3B2DD5891}" dt="2021-01-11T20:13:34.759" v="2210" actId="1076"/>
          <ac:spMkLst>
            <pc:docMk/>
            <pc:sldMk cId="3494198808" sldId="277"/>
            <ac:spMk id="22" creationId="{4A44C08C-0E30-4E45-859E-BC76D7B99815}"/>
          </ac:spMkLst>
        </pc:spChg>
        <pc:spChg chg="add mod">
          <ac:chgData name="Frankie O'Reilly" userId="dbfc772c13f700ca" providerId="LiveId" clId="{922B791D-D4D5-489B-98CF-F0B3B2DD5891}" dt="2021-01-11T20:13:41.067" v="2212" actId="1076"/>
          <ac:spMkLst>
            <pc:docMk/>
            <pc:sldMk cId="3494198808" sldId="277"/>
            <ac:spMk id="23" creationId="{C292F9D5-0F02-428C-81A6-145B2355DE7A}"/>
          </ac:spMkLst>
        </pc:spChg>
        <pc:picChg chg="del">
          <ac:chgData name="Frankie O'Reilly" userId="dbfc772c13f700ca" providerId="LiveId" clId="{922B791D-D4D5-489B-98CF-F0B3B2DD5891}" dt="2021-01-10T22:14:41.260" v="20" actId="478"/>
          <ac:picMkLst>
            <pc:docMk/>
            <pc:sldMk cId="3494198808" sldId="277"/>
            <ac:picMk id="3" creationId="{D065806A-AA20-42C2-96B4-742C76D58B77}"/>
          </ac:picMkLst>
        </pc:picChg>
        <pc:picChg chg="add mod modCrop">
          <ac:chgData name="Frankie O'Reilly" userId="dbfc772c13f700ca" providerId="LiveId" clId="{922B791D-D4D5-489B-98CF-F0B3B2DD5891}" dt="2021-01-11T20:12:42.479" v="2197" actId="1076"/>
          <ac:picMkLst>
            <pc:docMk/>
            <pc:sldMk cId="3494198808" sldId="277"/>
            <ac:picMk id="4" creationId="{7FD9DE22-7D68-4576-9DEA-C184108F2B7D}"/>
          </ac:picMkLst>
        </pc:picChg>
        <pc:picChg chg="add mod modCrop">
          <ac:chgData name="Frankie O'Reilly" userId="dbfc772c13f700ca" providerId="LiveId" clId="{922B791D-D4D5-489B-98CF-F0B3B2DD5891}" dt="2021-01-11T20:11:50.333" v="2189" actId="1076"/>
          <ac:picMkLst>
            <pc:docMk/>
            <pc:sldMk cId="3494198808" sldId="277"/>
            <ac:picMk id="6" creationId="{4F61B007-EB40-408B-BF8F-0B158A624FE4}"/>
          </ac:picMkLst>
        </pc:picChg>
        <pc:picChg chg="add mod modCrop">
          <ac:chgData name="Frankie O'Reilly" userId="dbfc772c13f700ca" providerId="LiveId" clId="{922B791D-D4D5-489B-98CF-F0B3B2DD5891}" dt="2021-01-11T20:12:44.861" v="2198" actId="1076"/>
          <ac:picMkLst>
            <pc:docMk/>
            <pc:sldMk cId="3494198808" sldId="277"/>
            <ac:picMk id="9" creationId="{EB43ADB2-F8B0-48CE-BC9E-A794740DBF21}"/>
          </ac:picMkLst>
        </pc:picChg>
      </pc:sldChg>
      <pc:sldChg chg="delSp del mod">
        <pc:chgData name="Frankie O'Reilly" userId="dbfc772c13f700ca" providerId="LiveId" clId="{922B791D-D4D5-489B-98CF-F0B3B2DD5891}" dt="2021-01-11T20:08:10.117" v="1945" actId="47"/>
        <pc:sldMkLst>
          <pc:docMk/>
          <pc:sldMk cId="2203622553" sldId="278"/>
        </pc:sldMkLst>
        <pc:picChg chg="del">
          <ac:chgData name="Frankie O'Reilly" userId="dbfc772c13f700ca" providerId="LiveId" clId="{922B791D-D4D5-489B-98CF-F0B3B2DD5891}" dt="2021-01-10T22:14:43.804" v="21" actId="478"/>
          <ac:picMkLst>
            <pc:docMk/>
            <pc:sldMk cId="2203622553" sldId="278"/>
            <ac:picMk id="3" creationId="{0930C42A-F2D1-40E8-9533-B9F1495B6E38}"/>
          </ac:picMkLst>
        </pc:picChg>
      </pc:sldChg>
      <pc:sldChg chg="delSp del mod">
        <pc:chgData name="Frankie O'Reilly" userId="dbfc772c13f700ca" providerId="LiveId" clId="{922B791D-D4D5-489B-98CF-F0B3B2DD5891}" dt="2021-01-11T20:08:09.611" v="1944" actId="47"/>
        <pc:sldMkLst>
          <pc:docMk/>
          <pc:sldMk cId="2345929975" sldId="279"/>
        </pc:sldMkLst>
        <pc:picChg chg="del">
          <ac:chgData name="Frankie O'Reilly" userId="dbfc772c13f700ca" providerId="LiveId" clId="{922B791D-D4D5-489B-98CF-F0B3B2DD5891}" dt="2021-01-10T22:14:48.178" v="22" actId="478"/>
          <ac:picMkLst>
            <pc:docMk/>
            <pc:sldMk cId="2345929975" sldId="279"/>
            <ac:picMk id="3" creationId="{5F532724-51C7-47A0-BF2B-0AADEFF3E406}"/>
          </ac:picMkLst>
        </pc:picChg>
      </pc:sldChg>
      <pc:sldChg chg="addSp delSp modSp mod ord">
        <pc:chgData name="Frankie O'Reilly" userId="dbfc772c13f700ca" providerId="LiveId" clId="{922B791D-D4D5-489B-98CF-F0B3B2DD5891}" dt="2021-01-11T20:07:28.769" v="1937" actId="20577"/>
        <pc:sldMkLst>
          <pc:docMk/>
          <pc:sldMk cId="2187464735" sldId="281"/>
        </pc:sldMkLst>
        <pc:spChg chg="add mod">
          <ac:chgData name="Frankie O'Reilly" userId="dbfc772c13f700ca" providerId="LiveId" clId="{922B791D-D4D5-489B-98CF-F0B3B2DD5891}" dt="2021-01-11T20:07:01.518" v="1870" actId="20577"/>
          <ac:spMkLst>
            <pc:docMk/>
            <pc:sldMk cId="2187464735" sldId="281"/>
            <ac:spMk id="2" creationId="{CC1FAC06-645B-4639-AE02-56ADD2ECBACC}"/>
          </ac:spMkLst>
        </pc:spChg>
        <pc:spChg chg="add mod">
          <ac:chgData name="Frankie O'Reilly" userId="dbfc772c13f700ca" providerId="LiveId" clId="{922B791D-D4D5-489B-98CF-F0B3B2DD5891}" dt="2021-01-11T09:50:49.971" v="350" actId="1076"/>
          <ac:spMkLst>
            <pc:docMk/>
            <pc:sldMk cId="2187464735" sldId="281"/>
            <ac:spMk id="5" creationId="{3409C15D-23BB-43FC-9E9F-BF286FD115B1}"/>
          </ac:spMkLst>
        </pc:spChg>
        <pc:spChg chg="add mod">
          <ac:chgData name="Frankie O'Reilly" userId="dbfc772c13f700ca" providerId="LiveId" clId="{922B791D-D4D5-489B-98CF-F0B3B2DD5891}" dt="2021-01-11T20:07:28.769" v="1937" actId="20577"/>
          <ac:spMkLst>
            <pc:docMk/>
            <pc:sldMk cId="2187464735" sldId="281"/>
            <ac:spMk id="6" creationId="{8679F951-E3EA-4F33-8FB5-44D2F445779F}"/>
          </ac:spMkLst>
        </pc:spChg>
        <pc:spChg chg="add mod">
          <ac:chgData name="Frankie O'Reilly" userId="dbfc772c13f700ca" providerId="LiveId" clId="{922B791D-D4D5-489B-98CF-F0B3B2DD5891}" dt="2021-01-11T09:51:03.123" v="354" actId="14100"/>
          <ac:spMkLst>
            <pc:docMk/>
            <pc:sldMk cId="2187464735" sldId="281"/>
            <ac:spMk id="9" creationId="{2BF2EE20-C3CE-4BB2-A40B-CD63160ACED0}"/>
          </ac:spMkLst>
        </pc:spChg>
        <pc:spChg chg="add mod">
          <ac:chgData name="Frankie O'Reilly" userId="dbfc772c13f700ca" providerId="LiveId" clId="{922B791D-D4D5-489B-98CF-F0B3B2DD5891}" dt="2021-01-11T09:50:42.267" v="348" actId="1076"/>
          <ac:spMkLst>
            <pc:docMk/>
            <pc:sldMk cId="2187464735" sldId="281"/>
            <ac:spMk id="11" creationId="{25B89946-876C-453F-87BC-BBB4769D2337}"/>
          </ac:spMkLst>
        </pc:spChg>
        <pc:spChg chg="add mod">
          <ac:chgData name="Frankie O'Reilly" userId="dbfc772c13f700ca" providerId="LiveId" clId="{922B791D-D4D5-489B-98CF-F0B3B2DD5891}" dt="2021-01-11T09:50:38.306" v="347" actId="1076"/>
          <ac:spMkLst>
            <pc:docMk/>
            <pc:sldMk cId="2187464735" sldId="281"/>
            <ac:spMk id="13" creationId="{86C9539A-4B67-4964-A73F-99818A7E8CBB}"/>
          </ac:spMkLst>
        </pc:spChg>
        <pc:spChg chg="add mod">
          <ac:chgData name="Frankie O'Reilly" userId="dbfc772c13f700ca" providerId="LiveId" clId="{922B791D-D4D5-489B-98CF-F0B3B2DD5891}" dt="2021-01-11T09:50:57.427" v="352" actId="1076"/>
          <ac:spMkLst>
            <pc:docMk/>
            <pc:sldMk cId="2187464735" sldId="281"/>
            <ac:spMk id="14" creationId="{FF5D5645-3F5C-41B8-8131-88B37793A077}"/>
          </ac:spMkLst>
        </pc:spChg>
        <pc:spChg chg="add mod">
          <ac:chgData name="Frankie O'Reilly" userId="dbfc772c13f700ca" providerId="LiveId" clId="{922B791D-D4D5-489B-98CF-F0B3B2DD5891}" dt="2021-01-11T09:51:14.083" v="357" actId="1076"/>
          <ac:spMkLst>
            <pc:docMk/>
            <pc:sldMk cId="2187464735" sldId="281"/>
            <ac:spMk id="15" creationId="{E16D9DE0-E276-4E5D-B2B3-08282B2C6A3F}"/>
          </ac:spMkLst>
        </pc:spChg>
        <pc:spChg chg="add mod">
          <ac:chgData name="Frankie O'Reilly" userId="dbfc772c13f700ca" providerId="LiveId" clId="{922B791D-D4D5-489B-98CF-F0B3B2DD5891}" dt="2021-01-11T09:51:19.158" v="359" actId="1076"/>
          <ac:spMkLst>
            <pc:docMk/>
            <pc:sldMk cId="2187464735" sldId="281"/>
            <ac:spMk id="16" creationId="{27BFFF32-0B58-47B2-BFE8-2015604B90A3}"/>
          </ac:spMkLst>
        </pc:spChg>
        <pc:picChg chg="del">
          <ac:chgData name="Frankie O'Reilly" userId="dbfc772c13f700ca" providerId="LiveId" clId="{922B791D-D4D5-489B-98CF-F0B3B2DD5891}" dt="2021-01-10T22:14:53.489" v="23" actId="478"/>
          <ac:picMkLst>
            <pc:docMk/>
            <pc:sldMk cId="2187464735" sldId="281"/>
            <ac:picMk id="3" creationId="{72C88F91-4F5C-4BBB-8951-F924D1CBD049}"/>
          </ac:picMkLst>
        </pc:picChg>
        <pc:picChg chg="add mod modCrop">
          <ac:chgData name="Frankie O'Reilly" userId="dbfc772c13f700ca" providerId="LiveId" clId="{922B791D-D4D5-489B-98CF-F0B3B2DD5891}" dt="2021-01-11T09:51:07.330" v="355" actId="1076"/>
          <ac:picMkLst>
            <pc:docMk/>
            <pc:sldMk cId="2187464735" sldId="281"/>
            <ac:picMk id="4" creationId="{4FD57948-D182-4FD1-B082-A9501B080CB9}"/>
          </ac:picMkLst>
        </pc:picChg>
      </pc:sldChg>
      <pc:sldChg chg="del">
        <pc:chgData name="Frankie O'Reilly" userId="dbfc772c13f700ca" providerId="LiveId" clId="{922B791D-D4D5-489B-98CF-F0B3B2DD5891}" dt="2021-01-11T20:08:05" v="1941" actId="47"/>
        <pc:sldMkLst>
          <pc:docMk/>
          <pc:sldMk cId="2580438668" sldId="282"/>
        </pc:sldMkLst>
      </pc:sldChg>
      <pc:sldChg chg="del">
        <pc:chgData name="Frankie O'Reilly" userId="dbfc772c13f700ca" providerId="LiveId" clId="{922B791D-D4D5-489B-98CF-F0B3B2DD5891}" dt="2021-01-11T20:08:08.870" v="1943" actId="47"/>
        <pc:sldMkLst>
          <pc:docMk/>
          <pc:sldMk cId="354053673" sldId="283"/>
        </pc:sldMkLst>
      </pc:sldChg>
      <pc:sldChg chg="del">
        <pc:chgData name="Frankie O'Reilly" userId="dbfc772c13f700ca" providerId="LiveId" clId="{922B791D-D4D5-489B-98CF-F0B3B2DD5891}" dt="2021-01-11T20:08:07.865" v="1942" actId="47"/>
        <pc:sldMkLst>
          <pc:docMk/>
          <pc:sldMk cId="2995508994" sldId="284"/>
        </pc:sldMkLst>
      </pc:sldChg>
      <pc:sldChg chg="del">
        <pc:chgData name="Frankie O'Reilly" userId="dbfc772c13f700ca" providerId="LiveId" clId="{922B791D-D4D5-489B-98CF-F0B3B2DD5891}" dt="2021-01-11T20:07:59.433" v="1940" actId="47"/>
        <pc:sldMkLst>
          <pc:docMk/>
          <pc:sldMk cId="3075478401"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5E6BF-5991-4E42-BA67-3F051AFB5F77}" type="datetimeFigureOut">
              <a:rPr lang="en-GB" smtClean="0"/>
              <a:t>11/01/2021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9EF30-FF57-496D-A15C-280B03AECD59}" type="slidenum">
              <a:rPr lang="en-GB" smtClean="0"/>
              <a:t>‹#›</a:t>
            </a:fld>
            <a:endParaRPr lang="en-GB"/>
          </a:p>
        </p:txBody>
      </p:sp>
    </p:spTree>
    <p:extLst>
      <p:ext uri="{BB962C8B-B14F-4D97-AF65-F5344CB8AC3E}">
        <p14:creationId xmlns:p14="http://schemas.microsoft.com/office/powerpoint/2010/main" val="351929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9EF30-FF57-496D-A15C-280B03AECD59}" type="slidenum">
              <a:rPr lang="en-GB" smtClean="0"/>
              <a:t>3</a:t>
            </a:fld>
            <a:endParaRPr lang="en-GB"/>
          </a:p>
        </p:txBody>
      </p:sp>
    </p:spTree>
    <p:extLst>
      <p:ext uri="{BB962C8B-B14F-4D97-AF65-F5344CB8AC3E}">
        <p14:creationId xmlns:p14="http://schemas.microsoft.com/office/powerpoint/2010/main" val="1237687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9EF30-FF57-496D-A15C-280B03AECD59}" type="slidenum">
              <a:rPr lang="en-GB" smtClean="0"/>
              <a:t>12</a:t>
            </a:fld>
            <a:endParaRPr lang="en-GB"/>
          </a:p>
        </p:txBody>
      </p:sp>
    </p:spTree>
    <p:extLst>
      <p:ext uri="{BB962C8B-B14F-4D97-AF65-F5344CB8AC3E}">
        <p14:creationId xmlns:p14="http://schemas.microsoft.com/office/powerpoint/2010/main" val="458473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9EF30-FF57-496D-A15C-280B03AECD59}" type="slidenum">
              <a:rPr lang="en-GB" smtClean="0"/>
              <a:t>13</a:t>
            </a:fld>
            <a:endParaRPr lang="en-GB"/>
          </a:p>
        </p:txBody>
      </p:sp>
    </p:spTree>
    <p:extLst>
      <p:ext uri="{BB962C8B-B14F-4D97-AF65-F5344CB8AC3E}">
        <p14:creationId xmlns:p14="http://schemas.microsoft.com/office/powerpoint/2010/main" val="2095141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9EF30-FF57-496D-A15C-280B03AECD59}" type="slidenum">
              <a:rPr lang="en-GB" smtClean="0"/>
              <a:t>14</a:t>
            </a:fld>
            <a:endParaRPr lang="en-GB"/>
          </a:p>
        </p:txBody>
      </p:sp>
    </p:spTree>
    <p:extLst>
      <p:ext uri="{BB962C8B-B14F-4D97-AF65-F5344CB8AC3E}">
        <p14:creationId xmlns:p14="http://schemas.microsoft.com/office/powerpoint/2010/main" val="1064796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9EF30-FF57-496D-A15C-280B03AECD59}" type="slidenum">
              <a:rPr lang="en-GB" smtClean="0"/>
              <a:t>4</a:t>
            </a:fld>
            <a:endParaRPr lang="en-GB"/>
          </a:p>
        </p:txBody>
      </p:sp>
    </p:spTree>
    <p:extLst>
      <p:ext uri="{BB962C8B-B14F-4D97-AF65-F5344CB8AC3E}">
        <p14:creationId xmlns:p14="http://schemas.microsoft.com/office/powerpoint/2010/main" val="2437422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9EF30-FF57-496D-A15C-280B03AECD59}" type="slidenum">
              <a:rPr lang="en-GB" smtClean="0"/>
              <a:t>5</a:t>
            </a:fld>
            <a:endParaRPr lang="en-GB"/>
          </a:p>
        </p:txBody>
      </p:sp>
    </p:spTree>
    <p:extLst>
      <p:ext uri="{BB962C8B-B14F-4D97-AF65-F5344CB8AC3E}">
        <p14:creationId xmlns:p14="http://schemas.microsoft.com/office/powerpoint/2010/main" val="2492622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9EF30-FF57-496D-A15C-280B03AECD59}" type="slidenum">
              <a:rPr lang="en-GB" smtClean="0"/>
              <a:t>6</a:t>
            </a:fld>
            <a:endParaRPr lang="en-GB"/>
          </a:p>
        </p:txBody>
      </p:sp>
    </p:spTree>
    <p:extLst>
      <p:ext uri="{BB962C8B-B14F-4D97-AF65-F5344CB8AC3E}">
        <p14:creationId xmlns:p14="http://schemas.microsoft.com/office/powerpoint/2010/main" val="3756425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9EF30-FF57-496D-A15C-280B03AECD59}" type="slidenum">
              <a:rPr lang="en-GB" smtClean="0"/>
              <a:t>7</a:t>
            </a:fld>
            <a:endParaRPr lang="en-GB"/>
          </a:p>
        </p:txBody>
      </p:sp>
    </p:spTree>
    <p:extLst>
      <p:ext uri="{BB962C8B-B14F-4D97-AF65-F5344CB8AC3E}">
        <p14:creationId xmlns:p14="http://schemas.microsoft.com/office/powerpoint/2010/main" val="3461358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9EF30-FF57-496D-A15C-280B03AECD59}" type="slidenum">
              <a:rPr lang="en-GB" smtClean="0"/>
              <a:t>8</a:t>
            </a:fld>
            <a:endParaRPr lang="en-GB"/>
          </a:p>
        </p:txBody>
      </p:sp>
    </p:spTree>
    <p:extLst>
      <p:ext uri="{BB962C8B-B14F-4D97-AF65-F5344CB8AC3E}">
        <p14:creationId xmlns:p14="http://schemas.microsoft.com/office/powerpoint/2010/main" val="2826520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9EF30-FF57-496D-A15C-280B03AECD59}" type="slidenum">
              <a:rPr lang="en-GB" smtClean="0"/>
              <a:t>9</a:t>
            </a:fld>
            <a:endParaRPr lang="en-GB"/>
          </a:p>
        </p:txBody>
      </p:sp>
    </p:spTree>
    <p:extLst>
      <p:ext uri="{BB962C8B-B14F-4D97-AF65-F5344CB8AC3E}">
        <p14:creationId xmlns:p14="http://schemas.microsoft.com/office/powerpoint/2010/main" val="4054422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9EF30-FF57-496D-A15C-280B03AECD59}" type="slidenum">
              <a:rPr lang="en-GB" smtClean="0"/>
              <a:t>10</a:t>
            </a:fld>
            <a:endParaRPr lang="en-GB"/>
          </a:p>
        </p:txBody>
      </p:sp>
    </p:spTree>
    <p:extLst>
      <p:ext uri="{BB962C8B-B14F-4D97-AF65-F5344CB8AC3E}">
        <p14:creationId xmlns:p14="http://schemas.microsoft.com/office/powerpoint/2010/main" val="4232084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9EF30-FF57-496D-A15C-280B03AECD59}" type="slidenum">
              <a:rPr lang="en-GB" smtClean="0"/>
              <a:t>11</a:t>
            </a:fld>
            <a:endParaRPr lang="en-GB"/>
          </a:p>
        </p:txBody>
      </p:sp>
    </p:spTree>
    <p:extLst>
      <p:ext uri="{BB962C8B-B14F-4D97-AF65-F5344CB8AC3E}">
        <p14:creationId xmlns:p14="http://schemas.microsoft.com/office/powerpoint/2010/main" val="2169973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E3A0C-F1CC-458A-8E7D-792F12F1B2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934C6E8-2343-438E-9EF2-E346750025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A7E9BA4-8D83-4DFD-8C0C-3044BFBE3B3C}"/>
              </a:ext>
            </a:extLst>
          </p:cNvPr>
          <p:cNvSpPr>
            <a:spLocks noGrp="1"/>
          </p:cNvSpPr>
          <p:nvPr>
            <p:ph type="dt" sz="half" idx="10"/>
          </p:nvPr>
        </p:nvSpPr>
        <p:spPr/>
        <p:txBody>
          <a:bodyPr/>
          <a:lstStyle/>
          <a:p>
            <a:fld id="{7358896A-3F22-40F6-A053-FCF6CD8C878D}" type="datetimeFigureOut">
              <a:rPr lang="en-GB" smtClean="0"/>
              <a:t>11/01/2021</a:t>
            </a:fld>
            <a:endParaRPr lang="en-GB"/>
          </a:p>
        </p:txBody>
      </p:sp>
      <p:sp>
        <p:nvSpPr>
          <p:cNvPr id="5" name="Footer Placeholder 4">
            <a:extLst>
              <a:ext uri="{FF2B5EF4-FFF2-40B4-BE49-F238E27FC236}">
                <a16:creationId xmlns:a16="http://schemas.microsoft.com/office/drawing/2014/main" id="{C6F0E0CE-DCF4-486F-96E2-273B4FC7AF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7E2468-555C-4F74-929F-48FBEFEE4CD2}"/>
              </a:ext>
            </a:extLst>
          </p:cNvPr>
          <p:cNvSpPr>
            <a:spLocks noGrp="1"/>
          </p:cNvSpPr>
          <p:nvPr>
            <p:ph type="sldNum" sz="quarter" idx="12"/>
          </p:nvPr>
        </p:nvSpPr>
        <p:spPr/>
        <p:txBody>
          <a:bodyPr/>
          <a:lstStyle/>
          <a:p>
            <a:fld id="{E9808C80-A24C-4B05-A855-2E51F0488788}" type="slidenum">
              <a:rPr lang="en-GB" smtClean="0"/>
              <a:t>‹#›</a:t>
            </a:fld>
            <a:endParaRPr lang="en-GB"/>
          </a:p>
        </p:txBody>
      </p:sp>
    </p:spTree>
    <p:extLst>
      <p:ext uri="{BB962C8B-B14F-4D97-AF65-F5344CB8AC3E}">
        <p14:creationId xmlns:p14="http://schemas.microsoft.com/office/powerpoint/2010/main" val="1502643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933B-9243-496D-A485-0278D145896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1F33B5-A674-4295-8CA9-1C2050BE5F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03D2B5-7FC0-4037-ABFF-F421DED278AA}"/>
              </a:ext>
            </a:extLst>
          </p:cNvPr>
          <p:cNvSpPr>
            <a:spLocks noGrp="1"/>
          </p:cNvSpPr>
          <p:nvPr>
            <p:ph type="dt" sz="half" idx="10"/>
          </p:nvPr>
        </p:nvSpPr>
        <p:spPr/>
        <p:txBody>
          <a:bodyPr/>
          <a:lstStyle/>
          <a:p>
            <a:fld id="{7358896A-3F22-40F6-A053-FCF6CD8C878D}" type="datetimeFigureOut">
              <a:rPr lang="en-GB" smtClean="0"/>
              <a:t>11/01/2021</a:t>
            </a:fld>
            <a:endParaRPr lang="en-GB"/>
          </a:p>
        </p:txBody>
      </p:sp>
      <p:sp>
        <p:nvSpPr>
          <p:cNvPr id="5" name="Footer Placeholder 4">
            <a:extLst>
              <a:ext uri="{FF2B5EF4-FFF2-40B4-BE49-F238E27FC236}">
                <a16:creationId xmlns:a16="http://schemas.microsoft.com/office/drawing/2014/main" id="{A473D29C-0723-41EA-9805-126CD244A7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9B0E10-6B72-4929-95E6-838AF6BD210F}"/>
              </a:ext>
            </a:extLst>
          </p:cNvPr>
          <p:cNvSpPr>
            <a:spLocks noGrp="1"/>
          </p:cNvSpPr>
          <p:nvPr>
            <p:ph type="sldNum" sz="quarter" idx="12"/>
          </p:nvPr>
        </p:nvSpPr>
        <p:spPr/>
        <p:txBody>
          <a:bodyPr/>
          <a:lstStyle/>
          <a:p>
            <a:fld id="{E9808C80-A24C-4B05-A855-2E51F0488788}" type="slidenum">
              <a:rPr lang="en-GB" smtClean="0"/>
              <a:t>‹#›</a:t>
            </a:fld>
            <a:endParaRPr lang="en-GB"/>
          </a:p>
        </p:txBody>
      </p:sp>
    </p:spTree>
    <p:extLst>
      <p:ext uri="{BB962C8B-B14F-4D97-AF65-F5344CB8AC3E}">
        <p14:creationId xmlns:p14="http://schemas.microsoft.com/office/powerpoint/2010/main" val="3400997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DB1C69-4AB3-4FBB-A90F-7CCB589838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67D187-B727-48DA-897F-12B43DDB95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DF6A03-54C1-47D8-BDB5-53B5C5A91519}"/>
              </a:ext>
            </a:extLst>
          </p:cNvPr>
          <p:cNvSpPr>
            <a:spLocks noGrp="1"/>
          </p:cNvSpPr>
          <p:nvPr>
            <p:ph type="dt" sz="half" idx="10"/>
          </p:nvPr>
        </p:nvSpPr>
        <p:spPr/>
        <p:txBody>
          <a:bodyPr/>
          <a:lstStyle/>
          <a:p>
            <a:fld id="{7358896A-3F22-40F6-A053-FCF6CD8C878D}" type="datetimeFigureOut">
              <a:rPr lang="en-GB" smtClean="0"/>
              <a:t>11/01/2021</a:t>
            </a:fld>
            <a:endParaRPr lang="en-GB"/>
          </a:p>
        </p:txBody>
      </p:sp>
      <p:sp>
        <p:nvSpPr>
          <p:cNvPr id="5" name="Footer Placeholder 4">
            <a:extLst>
              <a:ext uri="{FF2B5EF4-FFF2-40B4-BE49-F238E27FC236}">
                <a16:creationId xmlns:a16="http://schemas.microsoft.com/office/drawing/2014/main" id="{2C95459A-2B1B-426D-B46A-9A336EAF29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6F9DA7-0387-4D70-8A73-2168DB7DF34F}"/>
              </a:ext>
            </a:extLst>
          </p:cNvPr>
          <p:cNvSpPr>
            <a:spLocks noGrp="1"/>
          </p:cNvSpPr>
          <p:nvPr>
            <p:ph type="sldNum" sz="quarter" idx="12"/>
          </p:nvPr>
        </p:nvSpPr>
        <p:spPr/>
        <p:txBody>
          <a:bodyPr/>
          <a:lstStyle/>
          <a:p>
            <a:fld id="{E9808C80-A24C-4B05-A855-2E51F0488788}" type="slidenum">
              <a:rPr lang="en-GB" smtClean="0"/>
              <a:t>‹#›</a:t>
            </a:fld>
            <a:endParaRPr lang="en-GB"/>
          </a:p>
        </p:txBody>
      </p:sp>
    </p:spTree>
    <p:extLst>
      <p:ext uri="{BB962C8B-B14F-4D97-AF65-F5344CB8AC3E}">
        <p14:creationId xmlns:p14="http://schemas.microsoft.com/office/powerpoint/2010/main" val="239879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2F4C0-BB6F-4470-9CF3-B63F85B934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2F6241-E2DF-4BFE-9341-E1A10A6975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BEABC5-562A-4236-A6DF-A7E802B65314}"/>
              </a:ext>
            </a:extLst>
          </p:cNvPr>
          <p:cNvSpPr>
            <a:spLocks noGrp="1"/>
          </p:cNvSpPr>
          <p:nvPr>
            <p:ph type="dt" sz="half" idx="10"/>
          </p:nvPr>
        </p:nvSpPr>
        <p:spPr/>
        <p:txBody>
          <a:bodyPr/>
          <a:lstStyle/>
          <a:p>
            <a:fld id="{7358896A-3F22-40F6-A053-FCF6CD8C878D}" type="datetimeFigureOut">
              <a:rPr lang="en-GB" smtClean="0"/>
              <a:t>11/01/2021</a:t>
            </a:fld>
            <a:endParaRPr lang="en-GB"/>
          </a:p>
        </p:txBody>
      </p:sp>
      <p:sp>
        <p:nvSpPr>
          <p:cNvPr id="5" name="Footer Placeholder 4">
            <a:extLst>
              <a:ext uri="{FF2B5EF4-FFF2-40B4-BE49-F238E27FC236}">
                <a16:creationId xmlns:a16="http://schemas.microsoft.com/office/drawing/2014/main" id="{84AF5513-4734-4F31-A64F-100E2EC587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3C3F0B-38B9-4121-9906-1817656F4972}"/>
              </a:ext>
            </a:extLst>
          </p:cNvPr>
          <p:cNvSpPr>
            <a:spLocks noGrp="1"/>
          </p:cNvSpPr>
          <p:nvPr>
            <p:ph type="sldNum" sz="quarter" idx="12"/>
          </p:nvPr>
        </p:nvSpPr>
        <p:spPr/>
        <p:txBody>
          <a:bodyPr/>
          <a:lstStyle/>
          <a:p>
            <a:fld id="{E9808C80-A24C-4B05-A855-2E51F0488788}" type="slidenum">
              <a:rPr lang="en-GB" smtClean="0"/>
              <a:t>‹#›</a:t>
            </a:fld>
            <a:endParaRPr lang="en-GB"/>
          </a:p>
        </p:txBody>
      </p:sp>
    </p:spTree>
    <p:extLst>
      <p:ext uri="{BB962C8B-B14F-4D97-AF65-F5344CB8AC3E}">
        <p14:creationId xmlns:p14="http://schemas.microsoft.com/office/powerpoint/2010/main" val="99417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9145-559B-44EB-B86B-9E37F71E59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75014C-E468-4FF6-B7DE-A5774AF93D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45D817-9B60-4C38-814B-E3A01DF0A3FD}"/>
              </a:ext>
            </a:extLst>
          </p:cNvPr>
          <p:cNvSpPr>
            <a:spLocks noGrp="1"/>
          </p:cNvSpPr>
          <p:nvPr>
            <p:ph type="dt" sz="half" idx="10"/>
          </p:nvPr>
        </p:nvSpPr>
        <p:spPr/>
        <p:txBody>
          <a:bodyPr/>
          <a:lstStyle/>
          <a:p>
            <a:fld id="{7358896A-3F22-40F6-A053-FCF6CD8C878D}" type="datetimeFigureOut">
              <a:rPr lang="en-GB" smtClean="0"/>
              <a:t>11/01/2021</a:t>
            </a:fld>
            <a:endParaRPr lang="en-GB"/>
          </a:p>
        </p:txBody>
      </p:sp>
      <p:sp>
        <p:nvSpPr>
          <p:cNvPr id="5" name="Footer Placeholder 4">
            <a:extLst>
              <a:ext uri="{FF2B5EF4-FFF2-40B4-BE49-F238E27FC236}">
                <a16:creationId xmlns:a16="http://schemas.microsoft.com/office/drawing/2014/main" id="{4B9EE25D-BBD8-49E6-8609-1C42791BC1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E354A2-6D3C-406A-A1BD-23E41EFD27AB}"/>
              </a:ext>
            </a:extLst>
          </p:cNvPr>
          <p:cNvSpPr>
            <a:spLocks noGrp="1"/>
          </p:cNvSpPr>
          <p:nvPr>
            <p:ph type="sldNum" sz="quarter" idx="12"/>
          </p:nvPr>
        </p:nvSpPr>
        <p:spPr/>
        <p:txBody>
          <a:bodyPr/>
          <a:lstStyle/>
          <a:p>
            <a:fld id="{E9808C80-A24C-4B05-A855-2E51F0488788}" type="slidenum">
              <a:rPr lang="en-GB" smtClean="0"/>
              <a:t>‹#›</a:t>
            </a:fld>
            <a:endParaRPr lang="en-GB"/>
          </a:p>
        </p:txBody>
      </p:sp>
    </p:spTree>
    <p:extLst>
      <p:ext uri="{BB962C8B-B14F-4D97-AF65-F5344CB8AC3E}">
        <p14:creationId xmlns:p14="http://schemas.microsoft.com/office/powerpoint/2010/main" val="40835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1139-BAF6-410D-8707-FC839C1CE5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1098DB-2DBB-482B-96E9-D556CC655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69DBA3-43C8-4DA4-95A6-8ED44B10D0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8C2F7D-15C7-4311-8658-947C18606A35}"/>
              </a:ext>
            </a:extLst>
          </p:cNvPr>
          <p:cNvSpPr>
            <a:spLocks noGrp="1"/>
          </p:cNvSpPr>
          <p:nvPr>
            <p:ph type="dt" sz="half" idx="10"/>
          </p:nvPr>
        </p:nvSpPr>
        <p:spPr/>
        <p:txBody>
          <a:bodyPr/>
          <a:lstStyle/>
          <a:p>
            <a:fld id="{7358896A-3F22-40F6-A053-FCF6CD8C878D}" type="datetimeFigureOut">
              <a:rPr lang="en-GB" smtClean="0"/>
              <a:t>11/01/2021</a:t>
            </a:fld>
            <a:endParaRPr lang="en-GB"/>
          </a:p>
        </p:txBody>
      </p:sp>
      <p:sp>
        <p:nvSpPr>
          <p:cNvPr id="6" name="Footer Placeholder 5">
            <a:extLst>
              <a:ext uri="{FF2B5EF4-FFF2-40B4-BE49-F238E27FC236}">
                <a16:creationId xmlns:a16="http://schemas.microsoft.com/office/drawing/2014/main" id="{7E05E41C-8CF7-4183-8591-77388CEDE8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CCE7D6-FE97-4708-A106-90D8C0BBC650}"/>
              </a:ext>
            </a:extLst>
          </p:cNvPr>
          <p:cNvSpPr>
            <a:spLocks noGrp="1"/>
          </p:cNvSpPr>
          <p:nvPr>
            <p:ph type="sldNum" sz="quarter" idx="12"/>
          </p:nvPr>
        </p:nvSpPr>
        <p:spPr/>
        <p:txBody>
          <a:bodyPr/>
          <a:lstStyle/>
          <a:p>
            <a:fld id="{E9808C80-A24C-4B05-A855-2E51F0488788}" type="slidenum">
              <a:rPr lang="en-GB" smtClean="0"/>
              <a:t>‹#›</a:t>
            </a:fld>
            <a:endParaRPr lang="en-GB"/>
          </a:p>
        </p:txBody>
      </p:sp>
    </p:spTree>
    <p:extLst>
      <p:ext uri="{BB962C8B-B14F-4D97-AF65-F5344CB8AC3E}">
        <p14:creationId xmlns:p14="http://schemas.microsoft.com/office/powerpoint/2010/main" val="711071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3C30D-CF47-498C-845F-1444CBD5F0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849041-18E6-421A-9FAB-2A2A80E3A3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6BC257-A30A-49B9-96E7-0BD42AB69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61BA809-5F25-4AD0-B785-D88D5AD525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28D894-7618-4FA1-AA00-40F057079D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6EC1DDC-7004-4250-B35E-F76E6538FB5C}"/>
              </a:ext>
            </a:extLst>
          </p:cNvPr>
          <p:cNvSpPr>
            <a:spLocks noGrp="1"/>
          </p:cNvSpPr>
          <p:nvPr>
            <p:ph type="dt" sz="half" idx="10"/>
          </p:nvPr>
        </p:nvSpPr>
        <p:spPr/>
        <p:txBody>
          <a:bodyPr/>
          <a:lstStyle/>
          <a:p>
            <a:fld id="{7358896A-3F22-40F6-A053-FCF6CD8C878D}" type="datetimeFigureOut">
              <a:rPr lang="en-GB" smtClean="0"/>
              <a:t>11/01/2021</a:t>
            </a:fld>
            <a:endParaRPr lang="en-GB"/>
          </a:p>
        </p:txBody>
      </p:sp>
      <p:sp>
        <p:nvSpPr>
          <p:cNvPr id="8" name="Footer Placeholder 7">
            <a:extLst>
              <a:ext uri="{FF2B5EF4-FFF2-40B4-BE49-F238E27FC236}">
                <a16:creationId xmlns:a16="http://schemas.microsoft.com/office/drawing/2014/main" id="{0A6AAE62-86CC-4D45-BA27-6476FE4CC6E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9A1465-B57C-47F4-949B-FF6A4468CFD8}"/>
              </a:ext>
            </a:extLst>
          </p:cNvPr>
          <p:cNvSpPr>
            <a:spLocks noGrp="1"/>
          </p:cNvSpPr>
          <p:nvPr>
            <p:ph type="sldNum" sz="quarter" idx="12"/>
          </p:nvPr>
        </p:nvSpPr>
        <p:spPr/>
        <p:txBody>
          <a:bodyPr/>
          <a:lstStyle/>
          <a:p>
            <a:fld id="{E9808C80-A24C-4B05-A855-2E51F0488788}" type="slidenum">
              <a:rPr lang="en-GB" smtClean="0"/>
              <a:t>‹#›</a:t>
            </a:fld>
            <a:endParaRPr lang="en-GB"/>
          </a:p>
        </p:txBody>
      </p:sp>
    </p:spTree>
    <p:extLst>
      <p:ext uri="{BB962C8B-B14F-4D97-AF65-F5344CB8AC3E}">
        <p14:creationId xmlns:p14="http://schemas.microsoft.com/office/powerpoint/2010/main" val="2823359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F2248-0C0C-41F4-9D90-3B35365AD72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24AE4C-F538-47FB-ABF0-979939C09ED8}"/>
              </a:ext>
            </a:extLst>
          </p:cNvPr>
          <p:cNvSpPr>
            <a:spLocks noGrp="1"/>
          </p:cNvSpPr>
          <p:nvPr>
            <p:ph type="dt" sz="half" idx="10"/>
          </p:nvPr>
        </p:nvSpPr>
        <p:spPr/>
        <p:txBody>
          <a:bodyPr/>
          <a:lstStyle/>
          <a:p>
            <a:fld id="{7358896A-3F22-40F6-A053-FCF6CD8C878D}" type="datetimeFigureOut">
              <a:rPr lang="en-GB" smtClean="0"/>
              <a:t>11/01/2021</a:t>
            </a:fld>
            <a:endParaRPr lang="en-GB"/>
          </a:p>
        </p:txBody>
      </p:sp>
      <p:sp>
        <p:nvSpPr>
          <p:cNvPr id="4" name="Footer Placeholder 3">
            <a:extLst>
              <a:ext uri="{FF2B5EF4-FFF2-40B4-BE49-F238E27FC236}">
                <a16:creationId xmlns:a16="http://schemas.microsoft.com/office/drawing/2014/main" id="{624FCFDA-54C2-4FBF-8751-01300D41A4F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E2CB5C-BEA2-4D23-A3DC-9CA466720562}"/>
              </a:ext>
            </a:extLst>
          </p:cNvPr>
          <p:cNvSpPr>
            <a:spLocks noGrp="1"/>
          </p:cNvSpPr>
          <p:nvPr>
            <p:ph type="sldNum" sz="quarter" idx="12"/>
          </p:nvPr>
        </p:nvSpPr>
        <p:spPr/>
        <p:txBody>
          <a:bodyPr/>
          <a:lstStyle/>
          <a:p>
            <a:fld id="{E9808C80-A24C-4B05-A855-2E51F0488788}" type="slidenum">
              <a:rPr lang="en-GB" smtClean="0"/>
              <a:t>‹#›</a:t>
            </a:fld>
            <a:endParaRPr lang="en-GB"/>
          </a:p>
        </p:txBody>
      </p:sp>
    </p:spTree>
    <p:extLst>
      <p:ext uri="{BB962C8B-B14F-4D97-AF65-F5344CB8AC3E}">
        <p14:creationId xmlns:p14="http://schemas.microsoft.com/office/powerpoint/2010/main" val="3124948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F5FA8-915C-40BF-ABB0-E186AC90FD54}"/>
              </a:ext>
            </a:extLst>
          </p:cNvPr>
          <p:cNvSpPr>
            <a:spLocks noGrp="1"/>
          </p:cNvSpPr>
          <p:nvPr>
            <p:ph type="dt" sz="half" idx="10"/>
          </p:nvPr>
        </p:nvSpPr>
        <p:spPr/>
        <p:txBody>
          <a:bodyPr/>
          <a:lstStyle/>
          <a:p>
            <a:fld id="{7358896A-3F22-40F6-A053-FCF6CD8C878D}" type="datetimeFigureOut">
              <a:rPr lang="en-GB" smtClean="0"/>
              <a:t>11/01/2021</a:t>
            </a:fld>
            <a:endParaRPr lang="en-GB"/>
          </a:p>
        </p:txBody>
      </p:sp>
      <p:sp>
        <p:nvSpPr>
          <p:cNvPr id="3" name="Footer Placeholder 2">
            <a:extLst>
              <a:ext uri="{FF2B5EF4-FFF2-40B4-BE49-F238E27FC236}">
                <a16:creationId xmlns:a16="http://schemas.microsoft.com/office/drawing/2014/main" id="{81D47F1C-03D1-4B9E-BC15-CB7CA0ECC9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E26644-9429-4157-B114-D2121CE20F6E}"/>
              </a:ext>
            </a:extLst>
          </p:cNvPr>
          <p:cNvSpPr>
            <a:spLocks noGrp="1"/>
          </p:cNvSpPr>
          <p:nvPr>
            <p:ph type="sldNum" sz="quarter" idx="12"/>
          </p:nvPr>
        </p:nvSpPr>
        <p:spPr/>
        <p:txBody>
          <a:bodyPr/>
          <a:lstStyle/>
          <a:p>
            <a:fld id="{E9808C80-A24C-4B05-A855-2E51F0488788}" type="slidenum">
              <a:rPr lang="en-GB" smtClean="0"/>
              <a:t>‹#›</a:t>
            </a:fld>
            <a:endParaRPr lang="en-GB"/>
          </a:p>
        </p:txBody>
      </p:sp>
    </p:spTree>
    <p:extLst>
      <p:ext uri="{BB962C8B-B14F-4D97-AF65-F5344CB8AC3E}">
        <p14:creationId xmlns:p14="http://schemas.microsoft.com/office/powerpoint/2010/main" val="1083539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F5C34-A4FF-45AC-99B5-5A2CD1280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B6F316-BEF6-4DDA-9448-2883DE5B0F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F13EF2-3BD7-4235-B49E-AB9EFF980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B5DCF1-2EB6-44D9-8AAB-62BA5B001664}"/>
              </a:ext>
            </a:extLst>
          </p:cNvPr>
          <p:cNvSpPr>
            <a:spLocks noGrp="1"/>
          </p:cNvSpPr>
          <p:nvPr>
            <p:ph type="dt" sz="half" idx="10"/>
          </p:nvPr>
        </p:nvSpPr>
        <p:spPr/>
        <p:txBody>
          <a:bodyPr/>
          <a:lstStyle/>
          <a:p>
            <a:fld id="{7358896A-3F22-40F6-A053-FCF6CD8C878D}" type="datetimeFigureOut">
              <a:rPr lang="en-GB" smtClean="0"/>
              <a:t>11/01/2021</a:t>
            </a:fld>
            <a:endParaRPr lang="en-GB"/>
          </a:p>
        </p:txBody>
      </p:sp>
      <p:sp>
        <p:nvSpPr>
          <p:cNvPr id="6" name="Footer Placeholder 5">
            <a:extLst>
              <a:ext uri="{FF2B5EF4-FFF2-40B4-BE49-F238E27FC236}">
                <a16:creationId xmlns:a16="http://schemas.microsoft.com/office/drawing/2014/main" id="{4BBD0218-058A-43C9-988F-194905FD0C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AFF1C4-C1F2-4434-9790-D863D6AC3990}"/>
              </a:ext>
            </a:extLst>
          </p:cNvPr>
          <p:cNvSpPr>
            <a:spLocks noGrp="1"/>
          </p:cNvSpPr>
          <p:nvPr>
            <p:ph type="sldNum" sz="quarter" idx="12"/>
          </p:nvPr>
        </p:nvSpPr>
        <p:spPr/>
        <p:txBody>
          <a:bodyPr/>
          <a:lstStyle/>
          <a:p>
            <a:fld id="{E9808C80-A24C-4B05-A855-2E51F0488788}" type="slidenum">
              <a:rPr lang="en-GB" smtClean="0"/>
              <a:t>‹#›</a:t>
            </a:fld>
            <a:endParaRPr lang="en-GB"/>
          </a:p>
        </p:txBody>
      </p:sp>
    </p:spTree>
    <p:extLst>
      <p:ext uri="{BB962C8B-B14F-4D97-AF65-F5344CB8AC3E}">
        <p14:creationId xmlns:p14="http://schemas.microsoft.com/office/powerpoint/2010/main" val="1130241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9B6DF-A25F-4C54-8DAE-5487E2FECA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898DA3-2B51-4B44-BCA8-C5A16CC71A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42E5B1C-3187-42FA-A7CF-D3639EDC4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A38CB6-F252-40B1-AFA7-D4160E6D78E8}"/>
              </a:ext>
            </a:extLst>
          </p:cNvPr>
          <p:cNvSpPr>
            <a:spLocks noGrp="1"/>
          </p:cNvSpPr>
          <p:nvPr>
            <p:ph type="dt" sz="half" idx="10"/>
          </p:nvPr>
        </p:nvSpPr>
        <p:spPr/>
        <p:txBody>
          <a:bodyPr/>
          <a:lstStyle/>
          <a:p>
            <a:fld id="{7358896A-3F22-40F6-A053-FCF6CD8C878D}" type="datetimeFigureOut">
              <a:rPr lang="en-GB" smtClean="0"/>
              <a:t>11/01/2021</a:t>
            </a:fld>
            <a:endParaRPr lang="en-GB"/>
          </a:p>
        </p:txBody>
      </p:sp>
      <p:sp>
        <p:nvSpPr>
          <p:cNvPr id="6" name="Footer Placeholder 5">
            <a:extLst>
              <a:ext uri="{FF2B5EF4-FFF2-40B4-BE49-F238E27FC236}">
                <a16:creationId xmlns:a16="http://schemas.microsoft.com/office/drawing/2014/main" id="{53F63BCA-B682-4E42-ADE7-E0043DC225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D60D73-843F-4F97-9F60-06823B15C1F4}"/>
              </a:ext>
            </a:extLst>
          </p:cNvPr>
          <p:cNvSpPr>
            <a:spLocks noGrp="1"/>
          </p:cNvSpPr>
          <p:nvPr>
            <p:ph type="sldNum" sz="quarter" idx="12"/>
          </p:nvPr>
        </p:nvSpPr>
        <p:spPr/>
        <p:txBody>
          <a:bodyPr/>
          <a:lstStyle/>
          <a:p>
            <a:fld id="{E9808C80-A24C-4B05-A855-2E51F0488788}" type="slidenum">
              <a:rPr lang="en-GB" smtClean="0"/>
              <a:t>‹#›</a:t>
            </a:fld>
            <a:endParaRPr lang="en-GB"/>
          </a:p>
        </p:txBody>
      </p:sp>
    </p:spTree>
    <p:extLst>
      <p:ext uri="{BB962C8B-B14F-4D97-AF65-F5344CB8AC3E}">
        <p14:creationId xmlns:p14="http://schemas.microsoft.com/office/powerpoint/2010/main" val="138708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9B8FD1-24EF-4440-85ED-6A1D9C913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4A791E-E4D4-4DBE-B30E-5E6622FA88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EF3DAE-2FA2-4A9D-87F3-FFD4B398D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8896A-3F22-40F6-A053-FCF6CD8C878D}" type="datetimeFigureOut">
              <a:rPr lang="en-GB" smtClean="0"/>
              <a:t>11/01/2021</a:t>
            </a:fld>
            <a:endParaRPr lang="en-GB"/>
          </a:p>
        </p:txBody>
      </p:sp>
      <p:sp>
        <p:nvSpPr>
          <p:cNvPr id="5" name="Footer Placeholder 4">
            <a:extLst>
              <a:ext uri="{FF2B5EF4-FFF2-40B4-BE49-F238E27FC236}">
                <a16:creationId xmlns:a16="http://schemas.microsoft.com/office/drawing/2014/main" id="{CC7170E3-8AF1-4AB8-8895-B0CCE08CA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F5814E5-E1FA-41F6-BE99-31FBF662B2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08C80-A24C-4B05-A855-2E51F0488788}" type="slidenum">
              <a:rPr lang="en-GB" smtClean="0"/>
              <a:t>‹#›</a:t>
            </a:fld>
            <a:endParaRPr lang="en-GB"/>
          </a:p>
        </p:txBody>
      </p:sp>
    </p:spTree>
    <p:extLst>
      <p:ext uri="{BB962C8B-B14F-4D97-AF65-F5344CB8AC3E}">
        <p14:creationId xmlns:p14="http://schemas.microsoft.com/office/powerpoint/2010/main" val="147429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C8821-86DC-4377-9FCE-3B0F9F7A063A}"/>
              </a:ext>
            </a:extLst>
          </p:cNvPr>
          <p:cNvSpPr>
            <a:spLocks noGrp="1"/>
          </p:cNvSpPr>
          <p:nvPr>
            <p:ph type="ctrTitle"/>
          </p:nvPr>
        </p:nvSpPr>
        <p:spPr>
          <a:xfrm>
            <a:off x="7517281" y="1435167"/>
            <a:ext cx="4087306" cy="2889114"/>
          </a:xfrm>
        </p:spPr>
        <p:txBody>
          <a:bodyPr anchor="b">
            <a:normAutofit/>
          </a:bodyPr>
          <a:lstStyle/>
          <a:p>
            <a:pPr algn="l"/>
            <a:r>
              <a:rPr lang="en-GB" sz="4000" b="1" u="sng" dirty="0">
                <a:latin typeface="+mn-lt"/>
              </a:rPr>
              <a:t>I c</a:t>
            </a:r>
            <a:r>
              <a:rPr lang="en-GB" sz="4000" b="1" u="sng" dirty="0">
                <a:effectLst/>
                <a:latin typeface="+mn-lt"/>
              </a:rPr>
              <a:t>an </a:t>
            </a:r>
            <a:r>
              <a:rPr lang="en-GB" sz="4000" b="1" u="sng" dirty="0">
                <a:effectLst/>
                <a:latin typeface="+mn-lt"/>
                <a:ea typeface="Calibri" panose="020F0502020204030204" pitchFamily="34" charset="0"/>
                <a:cs typeface="Comic Sans MS" panose="030F0702030302020204" pitchFamily="66" charset="0"/>
              </a:rPr>
              <a:t>develop my initial ideas, drawing on reading and research</a:t>
            </a:r>
            <a:endParaRPr lang="en-GB" sz="4000" b="1" u="sng" dirty="0">
              <a:latin typeface="+mn-lt"/>
            </a:endParaRPr>
          </a:p>
        </p:txBody>
      </p:sp>
      <p:sp>
        <p:nvSpPr>
          <p:cNvPr id="3" name="Subtitle 2">
            <a:extLst>
              <a:ext uri="{FF2B5EF4-FFF2-40B4-BE49-F238E27FC236}">
                <a16:creationId xmlns:a16="http://schemas.microsoft.com/office/drawing/2014/main" id="{D2C95648-1133-4E16-ACB4-E6C7E4CF91A5}"/>
              </a:ext>
            </a:extLst>
          </p:cNvPr>
          <p:cNvSpPr>
            <a:spLocks noGrp="1"/>
          </p:cNvSpPr>
          <p:nvPr>
            <p:ph type="subTitle" idx="1"/>
          </p:nvPr>
        </p:nvSpPr>
        <p:spPr>
          <a:xfrm>
            <a:off x="7188052" y="4820621"/>
            <a:ext cx="4745764" cy="1147863"/>
          </a:xfrm>
        </p:spPr>
        <p:txBody>
          <a:bodyPr anchor="t">
            <a:normAutofit/>
          </a:bodyPr>
          <a:lstStyle/>
          <a:p>
            <a:pPr algn="l"/>
            <a:r>
              <a:rPr lang="en-GB" sz="2800" b="1" u="sng" dirty="0"/>
              <a:t>Tuesday 12</a:t>
            </a:r>
            <a:r>
              <a:rPr lang="en-GB" sz="2800" b="1" u="sng" baseline="30000" dirty="0"/>
              <a:t>th</a:t>
            </a:r>
            <a:r>
              <a:rPr lang="en-GB" sz="2800" b="1" u="sng" dirty="0"/>
              <a:t> January 2021</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Titanic Wallpapers For Desktop Wallpaper | Titanic ship, Titanic, Rms  titanic">
            <a:extLst>
              <a:ext uri="{FF2B5EF4-FFF2-40B4-BE49-F238E27FC236}">
                <a16:creationId xmlns:a16="http://schemas.microsoft.com/office/drawing/2014/main" id="{EF33049F-0EE2-4AA3-B60E-B2A28F65FB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91" r="26355"/>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17565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9930256-914C-4ECA-BF42-FA81F7E0453F}"/>
              </a:ext>
            </a:extLst>
          </p:cNvPr>
          <p:cNvPicPr>
            <a:picLocks noChangeAspect="1"/>
          </p:cNvPicPr>
          <p:nvPr/>
        </p:nvPicPr>
        <p:blipFill rotWithShape="1">
          <a:blip r:embed="rId3"/>
          <a:srcRect l="15558" t="1417" r="19495" b="9504"/>
          <a:stretch/>
        </p:blipFill>
        <p:spPr>
          <a:xfrm>
            <a:off x="1896894" y="97276"/>
            <a:ext cx="8385242" cy="6469205"/>
          </a:xfrm>
          <a:prstGeom prst="rect">
            <a:avLst/>
          </a:prstGeom>
        </p:spPr>
      </p:pic>
    </p:spTree>
    <p:extLst>
      <p:ext uri="{BB962C8B-B14F-4D97-AF65-F5344CB8AC3E}">
        <p14:creationId xmlns:p14="http://schemas.microsoft.com/office/powerpoint/2010/main" val="733466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808C170-3A51-4720-B4CC-05F7282A8B9E}"/>
              </a:ext>
            </a:extLst>
          </p:cNvPr>
          <p:cNvPicPr>
            <a:picLocks noChangeAspect="1"/>
          </p:cNvPicPr>
          <p:nvPr/>
        </p:nvPicPr>
        <p:blipFill rotWithShape="1">
          <a:blip r:embed="rId3"/>
          <a:srcRect l="11729" r="15106" b="1986"/>
          <a:stretch/>
        </p:blipFill>
        <p:spPr>
          <a:xfrm>
            <a:off x="1643977" y="131944"/>
            <a:ext cx="8745166" cy="6589869"/>
          </a:xfrm>
          <a:prstGeom prst="rect">
            <a:avLst/>
          </a:prstGeom>
        </p:spPr>
      </p:pic>
    </p:spTree>
    <p:extLst>
      <p:ext uri="{BB962C8B-B14F-4D97-AF65-F5344CB8AC3E}">
        <p14:creationId xmlns:p14="http://schemas.microsoft.com/office/powerpoint/2010/main" val="1422091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BD37C20-4729-4396-9B26-35CD2A9E61E8}"/>
              </a:ext>
            </a:extLst>
          </p:cNvPr>
          <p:cNvSpPr txBox="1"/>
          <p:nvPr/>
        </p:nvSpPr>
        <p:spPr>
          <a:xfrm>
            <a:off x="1394078" y="1210635"/>
            <a:ext cx="9605913" cy="4031873"/>
          </a:xfrm>
          <a:prstGeom prst="rect">
            <a:avLst/>
          </a:prstGeom>
          <a:noFill/>
        </p:spPr>
        <p:txBody>
          <a:bodyPr wrap="square" rtlCol="0">
            <a:spAutoFit/>
          </a:bodyPr>
          <a:lstStyle/>
          <a:p>
            <a:r>
              <a:rPr lang="en-GB" sz="3200" dirty="0">
                <a:solidFill>
                  <a:srgbClr val="002060"/>
                </a:solidFill>
              </a:rPr>
              <a:t>Yesterday</a:t>
            </a:r>
            <a:r>
              <a:rPr lang="en-GB" sz="3200" dirty="0">
                <a:solidFill>
                  <a:srgbClr val="0070C0"/>
                </a:solidFill>
              </a:rPr>
              <a:t>, you gathered some research about the Titanic. </a:t>
            </a:r>
            <a:r>
              <a:rPr lang="en-GB" sz="3200" dirty="0">
                <a:solidFill>
                  <a:srgbClr val="002060"/>
                </a:solidFill>
              </a:rPr>
              <a:t>Today</a:t>
            </a:r>
            <a:r>
              <a:rPr lang="en-GB" sz="3200" dirty="0">
                <a:solidFill>
                  <a:srgbClr val="0070C0"/>
                </a:solidFill>
              </a:rPr>
              <a:t>, I want you to read an information text all about the Titanic and answer some comprehension questions on the subject. If you learn anything new as you read the text, you can add it to your notes! </a:t>
            </a:r>
            <a:r>
              <a:rPr lang="en-GB" sz="3200" dirty="0">
                <a:solidFill>
                  <a:srgbClr val="002060"/>
                </a:solidFill>
              </a:rPr>
              <a:t>Tomorrow,</a:t>
            </a:r>
            <a:r>
              <a:rPr lang="en-GB" sz="3200" dirty="0">
                <a:solidFill>
                  <a:srgbClr val="0070C0"/>
                </a:solidFill>
              </a:rPr>
              <a:t> you are going to begin writing your very own non-fiction book about the disaster, so we need to make sure you’re a Titanic expert! </a:t>
            </a:r>
          </a:p>
        </p:txBody>
      </p:sp>
    </p:spTree>
    <p:extLst>
      <p:ext uri="{BB962C8B-B14F-4D97-AF65-F5344CB8AC3E}">
        <p14:creationId xmlns:p14="http://schemas.microsoft.com/office/powerpoint/2010/main" val="2098897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16BFF63-E8D3-485E-B651-4F6E00302182}"/>
              </a:ext>
            </a:extLst>
          </p:cNvPr>
          <p:cNvSpPr txBox="1"/>
          <p:nvPr/>
        </p:nvSpPr>
        <p:spPr>
          <a:xfrm>
            <a:off x="1894788" y="288485"/>
            <a:ext cx="8286160" cy="923330"/>
          </a:xfrm>
          <a:prstGeom prst="rect">
            <a:avLst/>
          </a:prstGeom>
          <a:noFill/>
        </p:spPr>
        <p:txBody>
          <a:bodyPr wrap="square" rtlCol="0">
            <a:spAutoFit/>
          </a:bodyPr>
          <a:lstStyle/>
          <a:p>
            <a:r>
              <a:rPr lang="en-GB" b="1" dirty="0">
                <a:solidFill>
                  <a:srgbClr val="0070C0"/>
                </a:solidFill>
              </a:rPr>
              <a:t>There are three levels of difficulty for today’s reading activity. Select the text and questions that you feel most confident with. One star (emerging) Two star (expected) or Three star (exceeding). </a:t>
            </a:r>
          </a:p>
        </p:txBody>
      </p:sp>
      <p:pic>
        <p:nvPicPr>
          <p:cNvPr id="4" name="Picture 3">
            <a:extLst>
              <a:ext uri="{FF2B5EF4-FFF2-40B4-BE49-F238E27FC236}">
                <a16:creationId xmlns:a16="http://schemas.microsoft.com/office/drawing/2014/main" id="{7FD9DE22-7D68-4576-9DEA-C184108F2B7D}"/>
              </a:ext>
            </a:extLst>
          </p:cNvPr>
          <p:cNvPicPr>
            <a:picLocks noChangeAspect="1"/>
          </p:cNvPicPr>
          <p:nvPr/>
        </p:nvPicPr>
        <p:blipFill rotWithShape="1">
          <a:blip r:embed="rId3"/>
          <a:srcRect l="33325" t="14295" r="34577" b="6942"/>
          <a:stretch/>
        </p:blipFill>
        <p:spPr>
          <a:xfrm>
            <a:off x="533904" y="1634144"/>
            <a:ext cx="3441616" cy="4750379"/>
          </a:xfrm>
          <a:prstGeom prst="rect">
            <a:avLst/>
          </a:prstGeom>
        </p:spPr>
      </p:pic>
      <p:pic>
        <p:nvPicPr>
          <p:cNvPr id="6" name="Picture 5">
            <a:extLst>
              <a:ext uri="{FF2B5EF4-FFF2-40B4-BE49-F238E27FC236}">
                <a16:creationId xmlns:a16="http://schemas.microsoft.com/office/drawing/2014/main" id="{4F61B007-EB40-408B-BF8F-0B158A624FE4}"/>
              </a:ext>
            </a:extLst>
          </p:cNvPr>
          <p:cNvPicPr>
            <a:picLocks noChangeAspect="1"/>
          </p:cNvPicPr>
          <p:nvPr/>
        </p:nvPicPr>
        <p:blipFill rotWithShape="1">
          <a:blip r:embed="rId4"/>
          <a:srcRect l="33511" t="12907" r="34577" b="9787"/>
          <a:stretch/>
        </p:blipFill>
        <p:spPr>
          <a:xfrm>
            <a:off x="4375192" y="1720489"/>
            <a:ext cx="3441616" cy="4689608"/>
          </a:xfrm>
          <a:prstGeom prst="rect">
            <a:avLst/>
          </a:prstGeom>
        </p:spPr>
      </p:pic>
      <p:pic>
        <p:nvPicPr>
          <p:cNvPr id="9" name="Picture 8">
            <a:extLst>
              <a:ext uri="{FF2B5EF4-FFF2-40B4-BE49-F238E27FC236}">
                <a16:creationId xmlns:a16="http://schemas.microsoft.com/office/drawing/2014/main" id="{EB43ADB2-F8B0-48CE-BC9E-A794740DBF21}"/>
              </a:ext>
            </a:extLst>
          </p:cNvPr>
          <p:cNvPicPr>
            <a:picLocks noChangeAspect="1"/>
          </p:cNvPicPr>
          <p:nvPr/>
        </p:nvPicPr>
        <p:blipFill rotWithShape="1">
          <a:blip r:embed="rId5"/>
          <a:srcRect l="33511" t="12624" r="34072" b="9646"/>
          <a:stretch/>
        </p:blipFill>
        <p:spPr>
          <a:xfrm>
            <a:off x="8108402" y="1720489"/>
            <a:ext cx="3469437" cy="4679412"/>
          </a:xfrm>
          <a:prstGeom prst="rect">
            <a:avLst/>
          </a:prstGeom>
        </p:spPr>
      </p:pic>
      <p:sp>
        <p:nvSpPr>
          <p:cNvPr id="11" name="Star: 5 Points 10">
            <a:extLst>
              <a:ext uri="{FF2B5EF4-FFF2-40B4-BE49-F238E27FC236}">
                <a16:creationId xmlns:a16="http://schemas.microsoft.com/office/drawing/2014/main" id="{5CCB03AA-5FCB-44B7-B2C0-4ED3CA690554}"/>
              </a:ext>
            </a:extLst>
          </p:cNvPr>
          <p:cNvSpPr/>
          <p:nvPr/>
        </p:nvSpPr>
        <p:spPr>
          <a:xfrm>
            <a:off x="2029906" y="1224224"/>
            <a:ext cx="473932" cy="44236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7" name="Star: 5 Points 16">
            <a:extLst>
              <a:ext uri="{FF2B5EF4-FFF2-40B4-BE49-F238E27FC236}">
                <a16:creationId xmlns:a16="http://schemas.microsoft.com/office/drawing/2014/main" id="{1C5AA0AA-D937-41F6-8D2E-87A1B4F1F77F}"/>
              </a:ext>
            </a:extLst>
          </p:cNvPr>
          <p:cNvSpPr/>
          <p:nvPr/>
        </p:nvSpPr>
        <p:spPr>
          <a:xfrm>
            <a:off x="5388750" y="1211815"/>
            <a:ext cx="473932" cy="44236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9" name="Star: 5 Points 18">
            <a:extLst>
              <a:ext uri="{FF2B5EF4-FFF2-40B4-BE49-F238E27FC236}">
                <a16:creationId xmlns:a16="http://schemas.microsoft.com/office/drawing/2014/main" id="{FB23E548-C780-4A61-80DF-647476FFD05C}"/>
              </a:ext>
            </a:extLst>
          </p:cNvPr>
          <p:cNvSpPr/>
          <p:nvPr/>
        </p:nvSpPr>
        <p:spPr>
          <a:xfrm>
            <a:off x="5943973" y="1219005"/>
            <a:ext cx="473932" cy="44236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1" name="Star: 5 Points 20">
            <a:extLst>
              <a:ext uri="{FF2B5EF4-FFF2-40B4-BE49-F238E27FC236}">
                <a16:creationId xmlns:a16="http://schemas.microsoft.com/office/drawing/2014/main" id="{E0C68A44-40C9-43D8-846C-E7CA24D056B1}"/>
              </a:ext>
            </a:extLst>
          </p:cNvPr>
          <p:cNvSpPr/>
          <p:nvPr/>
        </p:nvSpPr>
        <p:spPr>
          <a:xfrm>
            <a:off x="8915634" y="1218940"/>
            <a:ext cx="473932" cy="44236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2" name="Star: 5 Points 21">
            <a:extLst>
              <a:ext uri="{FF2B5EF4-FFF2-40B4-BE49-F238E27FC236}">
                <a16:creationId xmlns:a16="http://schemas.microsoft.com/office/drawing/2014/main" id="{4A44C08C-0E30-4E45-859E-BC76D7B99815}"/>
              </a:ext>
            </a:extLst>
          </p:cNvPr>
          <p:cNvSpPr/>
          <p:nvPr/>
        </p:nvSpPr>
        <p:spPr>
          <a:xfrm>
            <a:off x="9470857" y="1226130"/>
            <a:ext cx="473932" cy="44236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3" name="Star: 5 Points 22">
            <a:extLst>
              <a:ext uri="{FF2B5EF4-FFF2-40B4-BE49-F238E27FC236}">
                <a16:creationId xmlns:a16="http://schemas.microsoft.com/office/drawing/2014/main" id="{C292F9D5-0F02-428C-81A6-145B2355DE7A}"/>
              </a:ext>
            </a:extLst>
          </p:cNvPr>
          <p:cNvSpPr/>
          <p:nvPr/>
        </p:nvSpPr>
        <p:spPr>
          <a:xfrm>
            <a:off x="9985191" y="1229437"/>
            <a:ext cx="473932" cy="44236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4198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1FAC06-645B-4639-AE02-56ADD2ECBACC}"/>
              </a:ext>
            </a:extLst>
          </p:cNvPr>
          <p:cNvSpPr txBox="1"/>
          <p:nvPr/>
        </p:nvSpPr>
        <p:spPr>
          <a:xfrm>
            <a:off x="791852" y="729960"/>
            <a:ext cx="9605913" cy="1569660"/>
          </a:xfrm>
          <a:prstGeom prst="rect">
            <a:avLst/>
          </a:prstGeom>
          <a:noFill/>
        </p:spPr>
        <p:txBody>
          <a:bodyPr wrap="square" rtlCol="0">
            <a:spAutoFit/>
          </a:bodyPr>
          <a:lstStyle/>
          <a:p>
            <a:r>
              <a:rPr lang="en-GB" sz="3200" dirty="0">
                <a:solidFill>
                  <a:srgbClr val="0070C0"/>
                </a:solidFill>
              </a:rPr>
              <a:t>In preparation for tomorrow’s work, can you think of some subheadings you could use to organise                         your notes? </a:t>
            </a:r>
          </a:p>
        </p:txBody>
      </p:sp>
      <p:pic>
        <p:nvPicPr>
          <p:cNvPr id="4" name="Picture 3">
            <a:extLst>
              <a:ext uri="{FF2B5EF4-FFF2-40B4-BE49-F238E27FC236}">
                <a16:creationId xmlns:a16="http://schemas.microsoft.com/office/drawing/2014/main" id="{4FD57948-D182-4FD1-B082-A9501B080CB9}"/>
              </a:ext>
            </a:extLst>
          </p:cNvPr>
          <p:cNvPicPr>
            <a:picLocks noChangeAspect="1"/>
          </p:cNvPicPr>
          <p:nvPr/>
        </p:nvPicPr>
        <p:blipFill rotWithShape="1">
          <a:blip r:embed="rId3"/>
          <a:srcRect l="32553" t="15461" r="33697" b="4827"/>
          <a:stretch/>
        </p:blipFill>
        <p:spPr>
          <a:xfrm rot="862406">
            <a:off x="8236229" y="1713951"/>
            <a:ext cx="3649580" cy="4848649"/>
          </a:xfrm>
          <a:prstGeom prst="rect">
            <a:avLst/>
          </a:prstGeom>
        </p:spPr>
      </p:pic>
      <p:sp>
        <p:nvSpPr>
          <p:cNvPr id="5" name="Oval 4">
            <a:extLst>
              <a:ext uri="{FF2B5EF4-FFF2-40B4-BE49-F238E27FC236}">
                <a16:creationId xmlns:a16="http://schemas.microsoft.com/office/drawing/2014/main" id="{3409C15D-23BB-43FC-9E9F-BF286FD115B1}"/>
              </a:ext>
            </a:extLst>
          </p:cNvPr>
          <p:cNvSpPr/>
          <p:nvPr/>
        </p:nvSpPr>
        <p:spPr>
          <a:xfrm rot="841728">
            <a:off x="7953309" y="5588225"/>
            <a:ext cx="1712069" cy="416487"/>
          </a:xfrm>
          <a:prstGeom prst="ellipse">
            <a:avLst/>
          </a:prstGeom>
          <a:no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2BF2EE20-C3CE-4BB2-A40B-CD63160ACED0}"/>
              </a:ext>
            </a:extLst>
          </p:cNvPr>
          <p:cNvSpPr/>
          <p:nvPr/>
        </p:nvSpPr>
        <p:spPr>
          <a:xfrm rot="841728">
            <a:off x="9851315" y="3813298"/>
            <a:ext cx="984034" cy="300393"/>
          </a:xfrm>
          <a:prstGeom prst="ellipse">
            <a:avLst/>
          </a:prstGeom>
          <a:no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5B89946-876C-453F-87BC-BBB4769D2337}"/>
              </a:ext>
            </a:extLst>
          </p:cNvPr>
          <p:cNvSpPr/>
          <p:nvPr/>
        </p:nvSpPr>
        <p:spPr>
          <a:xfrm rot="841728">
            <a:off x="8393386" y="2917313"/>
            <a:ext cx="1712069" cy="416487"/>
          </a:xfrm>
          <a:prstGeom prst="ellipse">
            <a:avLst/>
          </a:prstGeom>
          <a:no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6C9539A-4B67-4964-A73F-99818A7E8CBB}"/>
              </a:ext>
            </a:extLst>
          </p:cNvPr>
          <p:cNvSpPr/>
          <p:nvPr/>
        </p:nvSpPr>
        <p:spPr>
          <a:xfrm rot="841728">
            <a:off x="9542942" y="2394006"/>
            <a:ext cx="1712069" cy="416487"/>
          </a:xfrm>
          <a:prstGeom prst="ellipse">
            <a:avLst/>
          </a:prstGeom>
          <a:no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F5D5645-3F5C-41B8-8131-88B37793A077}"/>
              </a:ext>
            </a:extLst>
          </p:cNvPr>
          <p:cNvSpPr/>
          <p:nvPr/>
        </p:nvSpPr>
        <p:spPr>
          <a:xfrm rot="841728">
            <a:off x="8239098" y="3520488"/>
            <a:ext cx="1712069" cy="416487"/>
          </a:xfrm>
          <a:prstGeom prst="ellipse">
            <a:avLst/>
          </a:prstGeom>
          <a:no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E16D9DE0-E276-4E5D-B2B3-08282B2C6A3F}"/>
              </a:ext>
            </a:extLst>
          </p:cNvPr>
          <p:cNvSpPr/>
          <p:nvPr/>
        </p:nvSpPr>
        <p:spPr>
          <a:xfrm rot="841728">
            <a:off x="9851314" y="4560460"/>
            <a:ext cx="984034" cy="300393"/>
          </a:xfrm>
          <a:prstGeom prst="ellipse">
            <a:avLst/>
          </a:prstGeom>
          <a:no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7BFFF32-0B58-47B2-BFE8-2015604B90A3}"/>
              </a:ext>
            </a:extLst>
          </p:cNvPr>
          <p:cNvSpPr/>
          <p:nvPr/>
        </p:nvSpPr>
        <p:spPr>
          <a:xfrm rot="841728">
            <a:off x="8041292" y="4733319"/>
            <a:ext cx="984034" cy="300393"/>
          </a:xfrm>
          <a:prstGeom prst="ellipse">
            <a:avLst/>
          </a:prstGeom>
          <a:no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679F951-E3EA-4F33-8FB5-44D2F445779F}"/>
              </a:ext>
            </a:extLst>
          </p:cNvPr>
          <p:cNvSpPr txBox="1"/>
          <p:nvPr/>
        </p:nvSpPr>
        <p:spPr>
          <a:xfrm>
            <a:off x="791852" y="2362219"/>
            <a:ext cx="6976948" cy="3693319"/>
          </a:xfrm>
          <a:prstGeom prst="rect">
            <a:avLst/>
          </a:prstGeom>
          <a:noFill/>
        </p:spPr>
        <p:txBody>
          <a:bodyPr wrap="square" rtlCol="0">
            <a:spAutoFit/>
          </a:bodyPr>
          <a:lstStyle/>
          <a:p>
            <a:r>
              <a:rPr lang="en-GB" b="1" dirty="0"/>
              <a:t>Look at the subheadings on the information text you’ve read today </a:t>
            </a:r>
            <a:r>
              <a:rPr lang="en-GB" b="1" dirty="0">
                <a:sym typeface="Wingdings" panose="05000000000000000000" pitchFamily="2" charset="2"/>
              </a:rPr>
              <a:t></a:t>
            </a:r>
            <a:endParaRPr lang="en-GB" b="1" dirty="0"/>
          </a:p>
          <a:p>
            <a:endParaRPr lang="en-GB" dirty="0"/>
          </a:p>
          <a:p>
            <a:r>
              <a:rPr lang="en-GB" dirty="0">
                <a:solidFill>
                  <a:srgbClr val="00B0F0"/>
                </a:solidFill>
              </a:rPr>
              <a:t>You could make your subheadings into questions to intrigue the reader to discover the answers: </a:t>
            </a:r>
          </a:p>
          <a:p>
            <a:r>
              <a:rPr lang="en-GB" dirty="0"/>
              <a:t>Who built the Titanic? What caused the collision? </a:t>
            </a:r>
          </a:p>
          <a:p>
            <a:endParaRPr lang="en-GB" dirty="0"/>
          </a:p>
          <a:p>
            <a:r>
              <a:rPr lang="en-GB" dirty="0">
                <a:solidFill>
                  <a:srgbClr val="00B0F0"/>
                </a:solidFill>
              </a:rPr>
              <a:t>Or perhaps you could ‘jazz up’ your subheadings with some alliteration: </a:t>
            </a:r>
          </a:p>
          <a:p>
            <a:r>
              <a:rPr lang="en-GB" dirty="0"/>
              <a:t>Crafty Construction / Posh and Poor Passengers / Fantastic Facilities</a:t>
            </a:r>
          </a:p>
          <a:p>
            <a:endParaRPr lang="en-GB" dirty="0"/>
          </a:p>
          <a:p>
            <a:r>
              <a:rPr lang="en-GB" dirty="0">
                <a:solidFill>
                  <a:srgbClr val="00B0F0"/>
                </a:solidFill>
              </a:rPr>
              <a:t>You could even include a pun:</a:t>
            </a:r>
          </a:p>
          <a:p>
            <a:r>
              <a:rPr lang="en-GB" dirty="0"/>
              <a:t>‘The Sea-</a:t>
            </a:r>
            <a:r>
              <a:rPr lang="en-GB" dirty="0" err="1"/>
              <a:t>nic</a:t>
            </a:r>
            <a:r>
              <a:rPr lang="en-GB" dirty="0"/>
              <a:t> Route’</a:t>
            </a:r>
          </a:p>
          <a:p>
            <a:r>
              <a:rPr lang="en-GB" dirty="0"/>
              <a:t>‘No lifeboats? That’s just the tip of the iceberg!’</a:t>
            </a:r>
          </a:p>
          <a:p>
            <a:endParaRPr lang="en-GB" dirty="0"/>
          </a:p>
        </p:txBody>
      </p:sp>
    </p:spTree>
    <p:extLst>
      <p:ext uri="{BB962C8B-B14F-4D97-AF65-F5344CB8AC3E}">
        <p14:creationId xmlns:p14="http://schemas.microsoft.com/office/powerpoint/2010/main" val="2187464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p:cNvSpPr txBox="1"/>
          <p:nvPr/>
        </p:nvSpPr>
        <p:spPr>
          <a:xfrm>
            <a:off x="3204642" y="2353641"/>
            <a:ext cx="5782716" cy="2150719"/>
          </a:xfrm>
          <a:prstGeom prst="rect">
            <a:avLst/>
          </a:prstGeom>
          <a:no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p>
            <a:pPr algn="ctr">
              <a:lnSpc>
                <a:spcPct val="90000"/>
              </a:lnSpc>
              <a:spcBef>
                <a:spcPct val="0"/>
              </a:spcBef>
              <a:spcAft>
                <a:spcPts val="600"/>
              </a:spcAft>
            </a:pPr>
            <a:r>
              <a:rPr lang="en-US" sz="3600" kern="1200" dirty="0">
                <a:solidFill>
                  <a:srgbClr val="080808"/>
                </a:solidFill>
                <a:latin typeface="+mj-lt"/>
                <a:ea typeface="+mj-ea"/>
                <a:cs typeface="+mj-cs"/>
              </a:rPr>
              <a:t>Before we begin, enjoy reading the next Chapter of our class text, ‘</a:t>
            </a:r>
            <a:r>
              <a:rPr lang="en-US" sz="3600" i="1" kern="1200" dirty="0" err="1">
                <a:solidFill>
                  <a:srgbClr val="080808"/>
                </a:solidFill>
                <a:latin typeface="+mj-lt"/>
                <a:ea typeface="+mj-ea"/>
                <a:cs typeface="+mj-cs"/>
              </a:rPr>
              <a:t>Kaspar</a:t>
            </a:r>
            <a:r>
              <a:rPr lang="en-US" sz="3600" i="1" kern="1200" dirty="0">
                <a:solidFill>
                  <a:srgbClr val="080808"/>
                </a:solidFill>
                <a:latin typeface="+mj-lt"/>
                <a:ea typeface="+mj-ea"/>
                <a:cs typeface="+mj-cs"/>
              </a:rPr>
              <a:t> Prince of Cats</a:t>
            </a:r>
            <a:r>
              <a:rPr lang="en-US" sz="3600" kern="1200" dirty="0">
                <a:solidFill>
                  <a:srgbClr val="080808"/>
                </a:solidFill>
                <a:latin typeface="+mj-lt"/>
                <a:ea typeface="+mj-ea"/>
                <a:cs typeface="+mj-cs"/>
              </a:rPr>
              <a:t>.’ </a:t>
            </a: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E71DB213-7748-4785-9F4A-A18CE6A3D04B}"/>
              </a:ext>
            </a:extLst>
          </p:cNvPr>
          <p:cNvPicPr>
            <a:picLocks noChangeAspect="1"/>
          </p:cNvPicPr>
          <p:nvPr/>
        </p:nvPicPr>
        <p:blipFill rotWithShape="1">
          <a:blip r:embed="rId3">
            <a:extLst>
              <a:ext uri="{28A0092B-C50C-407E-A947-70E740481C1C}">
                <a14:useLocalDpi xmlns:a14="http://schemas.microsoft.com/office/drawing/2010/main" val="0"/>
              </a:ext>
            </a:extLst>
          </a:blip>
          <a:srcRect l="17990" r="11371" b="5240"/>
          <a:stretch/>
        </p:blipFill>
        <p:spPr>
          <a:xfrm>
            <a:off x="2469115" y="452505"/>
            <a:ext cx="7889132" cy="5952989"/>
          </a:xfrm>
          <a:prstGeom prst="rect">
            <a:avLst/>
          </a:prstGeom>
        </p:spPr>
      </p:pic>
    </p:spTree>
    <p:extLst>
      <p:ext uri="{BB962C8B-B14F-4D97-AF65-F5344CB8AC3E}">
        <p14:creationId xmlns:p14="http://schemas.microsoft.com/office/powerpoint/2010/main" val="2567177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9550274-02A7-4F52-9B31-4FD14CAD7826}"/>
              </a:ext>
            </a:extLst>
          </p:cNvPr>
          <p:cNvPicPr>
            <a:picLocks noChangeAspect="1"/>
          </p:cNvPicPr>
          <p:nvPr/>
        </p:nvPicPr>
        <p:blipFill rotWithShape="1">
          <a:blip r:embed="rId3"/>
          <a:srcRect l="12208" t="2837" r="15346" b="-993"/>
          <a:stretch/>
        </p:blipFill>
        <p:spPr>
          <a:xfrm>
            <a:off x="2215128" y="387200"/>
            <a:ext cx="7982525" cy="6083599"/>
          </a:xfrm>
          <a:prstGeom prst="rect">
            <a:avLst/>
          </a:prstGeom>
        </p:spPr>
      </p:pic>
    </p:spTree>
    <p:extLst>
      <p:ext uri="{BB962C8B-B14F-4D97-AF65-F5344CB8AC3E}">
        <p14:creationId xmlns:p14="http://schemas.microsoft.com/office/powerpoint/2010/main" val="84791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8" name="Freeform: Shape 27">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5244CCF-6F1A-419F-A8F8-7650244BF3C3}"/>
              </a:ext>
            </a:extLst>
          </p:cNvPr>
          <p:cNvPicPr>
            <a:picLocks noChangeAspect="1"/>
          </p:cNvPicPr>
          <p:nvPr/>
        </p:nvPicPr>
        <p:blipFill rotWithShape="1">
          <a:blip r:embed="rId3"/>
          <a:srcRect l="13085" t="659" r="18458" b="6809"/>
          <a:stretch/>
        </p:blipFill>
        <p:spPr>
          <a:xfrm>
            <a:off x="1721794" y="163703"/>
            <a:ext cx="8589425" cy="6530593"/>
          </a:xfrm>
          <a:prstGeom prst="rect">
            <a:avLst/>
          </a:prstGeom>
        </p:spPr>
      </p:pic>
    </p:spTree>
    <p:extLst>
      <p:ext uri="{BB962C8B-B14F-4D97-AF65-F5344CB8AC3E}">
        <p14:creationId xmlns:p14="http://schemas.microsoft.com/office/powerpoint/2010/main" val="3853135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4BF626-7F7A-4E66-B034-CD326A681038}"/>
              </a:ext>
            </a:extLst>
          </p:cNvPr>
          <p:cNvPicPr>
            <a:picLocks noChangeAspect="1"/>
          </p:cNvPicPr>
          <p:nvPr/>
        </p:nvPicPr>
        <p:blipFill rotWithShape="1">
          <a:blip r:embed="rId3"/>
          <a:srcRect l="14282" t="2128" r="15027" b="1844"/>
          <a:stretch/>
        </p:blipFill>
        <p:spPr>
          <a:xfrm>
            <a:off x="2169268" y="145915"/>
            <a:ext cx="8618706" cy="6585626"/>
          </a:xfrm>
          <a:prstGeom prst="rect">
            <a:avLst/>
          </a:prstGeom>
        </p:spPr>
      </p:pic>
    </p:spTree>
    <p:extLst>
      <p:ext uri="{BB962C8B-B14F-4D97-AF65-F5344CB8AC3E}">
        <p14:creationId xmlns:p14="http://schemas.microsoft.com/office/powerpoint/2010/main" val="4055487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7CF79A-1CC8-46CC-9AAA-6D8481F0BB68}"/>
              </a:ext>
            </a:extLst>
          </p:cNvPr>
          <p:cNvPicPr>
            <a:picLocks noChangeAspect="1"/>
          </p:cNvPicPr>
          <p:nvPr/>
        </p:nvPicPr>
        <p:blipFill rotWithShape="1">
          <a:blip r:embed="rId3"/>
          <a:srcRect l="14441" t="1986" r="14433" b="2837"/>
          <a:stretch/>
        </p:blipFill>
        <p:spPr>
          <a:xfrm>
            <a:off x="1760706" y="136186"/>
            <a:ext cx="8671594" cy="6527261"/>
          </a:xfrm>
          <a:prstGeom prst="rect">
            <a:avLst/>
          </a:prstGeom>
        </p:spPr>
      </p:pic>
    </p:spTree>
    <p:extLst>
      <p:ext uri="{BB962C8B-B14F-4D97-AF65-F5344CB8AC3E}">
        <p14:creationId xmlns:p14="http://schemas.microsoft.com/office/powerpoint/2010/main" val="2672530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E88D94-5D66-45E5-A4CF-01EFC7FA934B}"/>
              </a:ext>
            </a:extLst>
          </p:cNvPr>
          <p:cNvPicPr>
            <a:picLocks noChangeAspect="1"/>
          </p:cNvPicPr>
          <p:nvPr/>
        </p:nvPicPr>
        <p:blipFill rotWithShape="1">
          <a:blip r:embed="rId3"/>
          <a:srcRect l="15878" t="2695" r="13191" b="2553"/>
          <a:stretch/>
        </p:blipFill>
        <p:spPr>
          <a:xfrm>
            <a:off x="1935804" y="184826"/>
            <a:ext cx="8647890" cy="6498076"/>
          </a:xfrm>
          <a:prstGeom prst="rect">
            <a:avLst/>
          </a:prstGeom>
        </p:spPr>
      </p:pic>
    </p:spTree>
    <p:extLst>
      <p:ext uri="{BB962C8B-B14F-4D97-AF65-F5344CB8AC3E}">
        <p14:creationId xmlns:p14="http://schemas.microsoft.com/office/powerpoint/2010/main" val="580428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980EDB-E2ED-4887-9770-F7686A0A43D7}"/>
              </a:ext>
            </a:extLst>
          </p:cNvPr>
          <p:cNvPicPr>
            <a:picLocks noChangeAspect="1"/>
          </p:cNvPicPr>
          <p:nvPr/>
        </p:nvPicPr>
        <p:blipFill rotWithShape="1">
          <a:blip r:embed="rId3"/>
          <a:srcRect l="12447" r="12074" b="1418"/>
          <a:stretch/>
        </p:blipFill>
        <p:spPr>
          <a:xfrm>
            <a:off x="1517515" y="0"/>
            <a:ext cx="9202366" cy="6760723"/>
          </a:xfrm>
          <a:prstGeom prst="rect">
            <a:avLst/>
          </a:prstGeom>
        </p:spPr>
      </p:pic>
    </p:spTree>
    <p:extLst>
      <p:ext uri="{BB962C8B-B14F-4D97-AF65-F5344CB8AC3E}">
        <p14:creationId xmlns:p14="http://schemas.microsoft.com/office/powerpoint/2010/main" val="1519934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273</Words>
  <Application>Microsoft Office PowerPoint</Application>
  <PresentationFormat>Widescreen</PresentationFormat>
  <Paragraphs>29</Paragraphs>
  <Slides>14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I can develop my initial ideas, drawing on reading and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can note and develop initial ideas, drawing on reading and research where necessary </dc:title>
  <dc:creator>Frankie O'Reilly</dc:creator>
  <cp:lastModifiedBy>Frankie O'Reilly</cp:lastModifiedBy>
  <cp:revision>3</cp:revision>
  <dcterms:created xsi:type="dcterms:W3CDTF">2021-01-10T20:03:54Z</dcterms:created>
  <dcterms:modified xsi:type="dcterms:W3CDTF">2021-01-11T20:18:30Z</dcterms:modified>
</cp:coreProperties>
</file>