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62" r:id="rId3"/>
    <p:sldId id="264" r:id="rId4"/>
    <p:sldId id="266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83" r:id="rId13"/>
    <p:sldId id="288" r:id="rId14"/>
    <p:sldId id="282" r:id="rId15"/>
    <p:sldId id="284" r:id="rId16"/>
    <p:sldId id="287" r:id="rId17"/>
    <p:sldId id="281" r:id="rId18"/>
    <p:sldId id="285" r:id="rId19"/>
    <p:sldId id="28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B6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D25F6E-B4B0-4D74-9D0C-0BD73FF10974}" v="17" dt="2021-01-12T23:24:31.0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kie O'Reilly" userId="dbfc772c13f700ca" providerId="LiveId" clId="{922B791D-D4D5-489B-98CF-F0B3B2DD5891}"/>
    <pc:docChg chg="undo custSel delSld modSld sldOrd">
      <pc:chgData name="Frankie O'Reilly" userId="dbfc772c13f700ca" providerId="LiveId" clId="{922B791D-D4D5-489B-98CF-F0B3B2DD5891}" dt="2021-01-11T20:18:07.524" v="2312" actId="20577"/>
      <pc:docMkLst>
        <pc:docMk/>
      </pc:docMkLst>
      <pc:sldChg chg="modSp mod">
        <pc:chgData name="Frankie O'Reilly" userId="dbfc772c13f700ca" providerId="LiveId" clId="{922B791D-D4D5-489B-98CF-F0B3B2DD5891}" dt="2021-01-11T20:18:07.524" v="2312" actId="20577"/>
        <pc:sldMkLst>
          <pc:docMk/>
          <pc:sldMk cId="1692175658" sldId="256"/>
        </pc:sldMkLst>
        <pc:spChg chg="mod">
          <ac:chgData name="Frankie O'Reilly" userId="dbfc772c13f700ca" providerId="LiveId" clId="{922B791D-D4D5-489B-98CF-F0B3B2DD5891}" dt="2021-01-11T20:18:07.524" v="2312" actId="20577"/>
          <ac:spMkLst>
            <pc:docMk/>
            <pc:sldMk cId="1692175658" sldId="256"/>
            <ac:spMk id="2" creationId="{A44C8821-86DC-4377-9FCE-3B0F9F7A063A}"/>
          </ac:spMkLst>
        </pc:spChg>
        <pc:spChg chg="mod">
          <ac:chgData name="Frankie O'Reilly" userId="dbfc772c13f700ca" providerId="LiveId" clId="{922B791D-D4D5-489B-98CF-F0B3B2DD5891}" dt="2021-01-10T22:14:03.605" v="9" actId="20577"/>
          <ac:spMkLst>
            <pc:docMk/>
            <pc:sldMk cId="1692175658" sldId="256"/>
            <ac:spMk id="3" creationId="{D2C95648-1133-4E16-ACB4-E6C7E4CF91A5}"/>
          </ac:spMkLst>
        </pc:spChg>
      </pc:sldChg>
      <pc:sldChg chg="addSp delSp modSp mod">
        <pc:chgData name="Frankie O'Reilly" userId="dbfc772c13f700ca" providerId="LiveId" clId="{922B791D-D4D5-489B-98CF-F0B3B2DD5891}" dt="2021-01-10T22:17:53.612" v="32" actId="1076"/>
        <pc:sldMkLst>
          <pc:docMk/>
          <pc:sldMk cId="2567177427" sldId="264"/>
        </pc:sldMkLst>
        <pc:picChg chg="add mod modCrop">
          <ac:chgData name="Frankie O'Reilly" userId="dbfc772c13f700ca" providerId="LiveId" clId="{922B791D-D4D5-489B-98CF-F0B3B2DD5891}" dt="2021-01-10T22:17:53.612" v="32" actId="1076"/>
          <ac:picMkLst>
            <pc:docMk/>
            <pc:sldMk cId="2567177427" sldId="264"/>
            <ac:picMk id="3" creationId="{E71DB213-7748-4785-9F4A-A18CE6A3D04B}"/>
          </ac:picMkLst>
        </pc:picChg>
        <pc:picChg chg="del">
          <ac:chgData name="Frankie O'Reilly" userId="dbfc772c13f700ca" providerId="LiveId" clId="{922B791D-D4D5-489B-98CF-F0B3B2DD5891}" dt="2021-01-10T22:14:14.490" v="10" actId="478"/>
          <ac:picMkLst>
            <pc:docMk/>
            <pc:sldMk cId="2567177427" sldId="264"/>
            <ac:picMk id="4" creationId="{95213E86-8AD5-4387-9027-BF91D12EA593}"/>
          </ac:picMkLst>
        </pc:picChg>
      </pc:sldChg>
      <pc:sldChg chg="addSp delSp modSp mod">
        <pc:chgData name="Frankie O'Reilly" userId="dbfc772c13f700ca" providerId="LiveId" clId="{922B791D-D4D5-489B-98CF-F0B3B2DD5891}" dt="2021-01-10T22:19:01.471" v="38" actId="1076"/>
        <pc:sldMkLst>
          <pc:docMk/>
          <pc:sldMk cId="847919452" sldId="266"/>
        </pc:sldMkLst>
        <pc:picChg chg="del">
          <ac:chgData name="Frankie O'Reilly" userId="dbfc772c13f700ca" providerId="LiveId" clId="{922B791D-D4D5-489B-98CF-F0B3B2DD5891}" dt="2021-01-10T22:14:17.406" v="11" actId="478"/>
          <ac:picMkLst>
            <pc:docMk/>
            <pc:sldMk cId="847919452" sldId="266"/>
            <ac:picMk id="3" creationId="{70CAC4C4-3A9D-45D5-A959-78692EBDC0F9}"/>
          </ac:picMkLst>
        </pc:picChg>
        <pc:picChg chg="add mod modCrop">
          <ac:chgData name="Frankie O'Reilly" userId="dbfc772c13f700ca" providerId="LiveId" clId="{922B791D-D4D5-489B-98CF-F0B3B2DD5891}" dt="2021-01-10T22:19:01.471" v="38" actId="1076"/>
          <ac:picMkLst>
            <pc:docMk/>
            <pc:sldMk cId="847919452" sldId="266"/>
            <ac:picMk id="4" creationId="{79550274-02A7-4F52-9B31-4FD14CAD7826}"/>
          </ac:picMkLst>
        </pc:picChg>
      </pc:sldChg>
      <pc:sldChg chg="addSp delSp modSp mod">
        <pc:chgData name="Frankie O'Reilly" userId="dbfc772c13f700ca" providerId="LiveId" clId="{922B791D-D4D5-489B-98CF-F0B3B2DD5891}" dt="2021-01-10T22:19:46.727" v="43" actId="1076"/>
        <pc:sldMkLst>
          <pc:docMk/>
          <pc:sldMk cId="3853135149" sldId="268"/>
        </pc:sldMkLst>
        <pc:picChg chg="del">
          <ac:chgData name="Frankie O'Reilly" userId="dbfc772c13f700ca" providerId="LiveId" clId="{922B791D-D4D5-489B-98CF-F0B3B2DD5891}" dt="2021-01-10T22:14:19.874" v="12" actId="478"/>
          <ac:picMkLst>
            <pc:docMk/>
            <pc:sldMk cId="3853135149" sldId="268"/>
            <ac:picMk id="3" creationId="{15FFA43A-F80F-4CDA-B4BF-46F104E1D4CA}"/>
          </ac:picMkLst>
        </pc:picChg>
        <pc:picChg chg="add mod modCrop">
          <ac:chgData name="Frankie O'Reilly" userId="dbfc772c13f700ca" providerId="LiveId" clId="{922B791D-D4D5-489B-98CF-F0B3B2DD5891}" dt="2021-01-10T22:19:46.727" v="43" actId="1076"/>
          <ac:picMkLst>
            <pc:docMk/>
            <pc:sldMk cId="3853135149" sldId="268"/>
            <ac:picMk id="4" creationId="{95244CCF-6F1A-419F-A8F8-7650244BF3C3}"/>
          </ac:picMkLst>
        </pc:picChg>
      </pc:sldChg>
      <pc:sldChg chg="addSp delSp modSp mod">
        <pc:chgData name="Frankie O'Reilly" userId="dbfc772c13f700ca" providerId="LiveId" clId="{922B791D-D4D5-489B-98CF-F0B3B2DD5891}" dt="2021-01-10T22:20:51.028" v="79" actId="1037"/>
        <pc:sldMkLst>
          <pc:docMk/>
          <pc:sldMk cId="4055487277" sldId="269"/>
        </pc:sldMkLst>
        <pc:picChg chg="del">
          <ac:chgData name="Frankie O'Reilly" userId="dbfc772c13f700ca" providerId="LiveId" clId="{922B791D-D4D5-489B-98CF-F0B3B2DD5891}" dt="2021-01-10T22:14:22.493" v="13" actId="478"/>
          <ac:picMkLst>
            <pc:docMk/>
            <pc:sldMk cId="4055487277" sldId="269"/>
            <ac:picMk id="3" creationId="{E9441D91-8717-4FC3-B6C9-FCF33FF07285}"/>
          </ac:picMkLst>
        </pc:picChg>
        <pc:picChg chg="add mod modCrop">
          <ac:chgData name="Frankie O'Reilly" userId="dbfc772c13f700ca" providerId="LiveId" clId="{922B791D-D4D5-489B-98CF-F0B3B2DD5891}" dt="2021-01-10T22:20:51.028" v="79" actId="1037"/>
          <ac:picMkLst>
            <pc:docMk/>
            <pc:sldMk cId="4055487277" sldId="269"/>
            <ac:picMk id="4" creationId="{D64BF626-7F7A-4E66-B034-CD326A681038}"/>
          </ac:picMkLst>
        </pc:picChg>
      </pc:sldChg>
      <pc:sldChg chg="addSp delSp modSp mod">
        <pc:chgData name="Frankie O'Reilly" userId="dbfc772c13f700ca" providerId="LiveId" clId="{922B791D-D4D5-489B-98CF-F0B3B2DD5891}" dt="2021-01-10T22:21:21.707" v="82" actId="732"/>
        <pc:sldMkLst>
          <pc:docMk/>
          <pc:sldMk cId="2672530456" sldId="270"/>
        </pc:sldMkLst>
        <pc:picChg chg="del">
          <ac:chgData name="Frankie O'Reilly" userId="dbfc772c13f700ca" providerId="LiveId" clId="{922B791D-D4D5-489B-98CF-F0B3B2DD5891}" dt="2021-01-10T22:14:25.399" v="14" actId="478"/>
          <ac:picMkLst>
            <pc:docMk/>
            <pc:sldMk cId="2672530456" sldId="270"/>
            <ac:picMk id="3" creationId="{A2020AAF-4B2E-4A3F-B315-A80D1697BDEC}"/>
          </ac:picMkLst>
        </pc:picChg>
        <pc:picChg chg="add mod modCrop">
          <ac:chgData name="Frankie O'Reilly" userId="dbfc772c13f700ca" providerId="LiveId" clId="{922B791D-D4D5-489B-98CF-F0B3B2DD5891}" dt="2021-01-10T22:21:21.707" v="82" actId="732"/>
          <ac:picMkLst>
            <pc:docMk/>
            <pc:sldMk cId="2672530456" sldId="270"/>
            <ac:picMk id="4" creationId="{D97CF79A-1CC8-46CC-9AAA-6D8481F0BB68}"/>
          </ac:picMkLst>
        </pc:picChg>
      </pc:sldChg>
      <pc:sldChg chg="addSp delSp modSp mod">
        <pc:chgData name="Frankie O'Reilly" userId="dbfc772c13f700ca" providerId="LiveId" clId="{922B791D-D4D5-489B-98CF-F0B3B2DD5891}" dt="2021-01-10T22:22:11.078" v="85" actId="732"/>
        <pc:sldMkLst>
          <pc:docMk/>
          <pc:sldMk cId="580428095" sldId="271"/>
        </pc:sldMkLst>
        <pc:picChg chg="del">
          <ac:chgData name="Frankie O'Reilly" userId="dbfc772c13f700ca" providerId="LiveId" clId="{922B791D-D4D5-489B-98CF-F0B3B2DD5891}" dt="2021-01-10T22:14:27.920" v="15" actId="478"/>
          <ac:picMkLst>
            <pc:docMk/>
            <pc:sldMk cId="580428095" sldId="271"/>
            <ac:picMk id="3" creationId="{8BAAA473-88D0-4968-9E1D-4F0B2C56676A}"/>
          </ac:picMkLst>
        </pc:picChg>
        <pc:picChg chg="add mod modCrop">
          <ac:chgData name="Frankie O'Reilly" userId="dbfc772c13f700ca" providerId="LiveId" clId="{922B791D-D4D5-489B-98CF-F0B3B2DD5891}" dt="2021-01-10T22:22:11.078" v="85" actId="732"/>
          <ac:picMkLst>
            <pc:docMk/>
            <pc:sldMk cId="580428095" sldId="271"/>
            <ac:picMk id="4" creationId="{A5E88D94-5D66-45E5-A4CF-01EFC7FA934B}"/>
          </ac:picMkLst>
        </pc:picChg>
      </pc:sldChg>
      <pc:sldChg chg="addSp delSp modSp mod">
        <pc:chgData name="Frankie O'Reilly" userId="dbfc772c13f700ca" providerId="LiveId" clId="{922B791D-D4D5-489B-98CF-F0B3B2DD5891}" dt="2021-01-10T22:23:07.589" v="90" actId="732"/>
        <pc:sldMkLst>
          <pc:docMk/>
          <pc:sldMk cId="1519934640" sldId="272"/>
        </pc:sldMkLst>
        <pc:picChg chg="del">
          <ac:chgData name="Frankie O'Reilly" userId="dbfc772c13f700ca" providerId="LiveId" clId="{922B791D-D4D5-489B-98CF-F0B3B2DD5891}" dt="2021-01-10T22:14:30.466" v="16" actId="478"/>
          <ac:picMkLst>
            <pc:docMk/>
            <pc:sldMk cId="1519934640" sldId="272"/>
            <ac:picMk id="3" creationId="{649C7B59-B907-46D8-8032-10997FE31488}"/>
          </ac:picMkLst>
        </pc:picChg>
        <pc:picChg chg="add del">
          <ac:chgData name="Frankie O'Reilly" userId="dbfc772c13f700ca" providerId="LiveId" clId="{922B791D-D4D5-489B-98CF-F0B3B2DD5891}" dt="2021-01-10T22:22:46.180" v="87" actId="22"/>
          <ac:picMkLst>
            <pc:docMk/>
            <pc:sldMk cId="1519934640" sldId="272"/>
            <ac:picMk id="4" creationId="{37A67BE7-3B41-4A0F-A5DF-5ADA7576BA4E}"/>
          </ac:picMkLst>
        </pc:picChg>
        <pc:picChg chg="add mod modCrop">
          <ac:chgData name="Frankie O'Reilly" userId="dbfc772c13f700ca" providerId="LiveId" clId="{922B791D-D4D5-489B-98CF-F0B3B2DD5891}" dt="2021-01-10T22:23:07.589" v="90" actId="732"/>
          <ac:picMkLst>
            <pc:docMk/>
            <pc:sldMk cId="1519934640" sldId="272"/>
            <ac:picMk id="6" creationId="{53980EDB-E2ED-4887-9770-F7686A0A43D7}"/>
          </ac:picMkLst>
        </pc:picChg>
      </pc:sldChg>
      <pc:sldChg chg="addSp delSp modSp mod">
        <pc:chgData name="Frankie O'Reilly" userId="dbfc772c13f700ca" providerId="LiveId" clId="{922B791D-D4D5-489B-98CF-F0B3B2DD5891}" dt="2021-01-10T22:24:01.978" v="94" actId="14100"/>
        <pc:sldMkLst>
          <pc:docMk/>
          <pc:sldMk cId="733466143" sldId="273"/>
        </pc:sldMkLst>
        <pc:picChg chg="del">
          <ac:chgData name="Frankie O'Reilly" userId="dbfc772c13f700ca" providerId="LiveId" clId="{922B791D-D4D5-489B-98CF-F0B3B2DD5891}" dt="2021-01-10T22:14:33.481" v="17" actId="478"/>
          <ac:picMkLst>
            <pc:docMk/>
            <pc:sldMk cId="733466143" sldId="273"/>
            <ac:picMk id="3" creationId="{6B5A2422-2017-4D1A-B46E-1DCFED4868ED}"/>
          </ac:picMkLst>
        </pc:picChg>
        <pc:picChg chg="add mod modCrop">
          <ac:chgData name="Frankie O'Reilly" userId="dbfc772c13f700ca" providerId="LiveId" clId="{922B791D-D4D5-489B-98CF-F0B3B2DD5891}" dt="2021-01-10T22:24:01.978" v="94" actId="14100"/>
          <ac:picMkLst>
            <pc:docMk/>
            <pc:sldMk cId="733466143" sldId="273"/>
            <ac:picMk id="4" creationId="{F9930256-914C-4ECA-BF42-FA81F7E0453F}"/>
          </ac:picMkLst>
        </pc:picChg>
      </pc:sldChg>
      <pc:sldChg chg="addSp delSp modSp mod">
        <pc:chgData name="Frankie O'Reilly" userId="dbfc772c13f700ca" providerId="LiveId" clId="{922B791D-D4D5-489B-98CF-F0B3B2DD5891}" dt="2021-01-10T22:24:46.690" v="113" actId="1038"/>
        <pc:sldMkLst>
          <pc:docMk/>
          <pc:sldMk cId="1422091997" sldId="274"/>
        </pc:sldMkLst>
        <pc:picChg chg="add mod modCrop">
          <ac:chgData name="Frankie O'Reilly" userId="dbfc772c13f700ca" providerId="LiveId" clId="{922B791D-D4D5-489B-98CF-F0B3B2DD5891}" dt="2021-01-10T22:24:46.690" v="113" actId="1038"/>
          <ac:picMkLst>
            <pc:docMk/>
            <pc:sldMk cId="1422091997" sldId="274"/>
            <ac:picMk id="3" creationId="{9808C170-3A51-4720-B4CC-05F7282A8B9E}"/>
          </ac:picMkLst>
        </pc:picChg>
        <pc:picChg chg="del">
          <ac:chgData name="Frankie O'Reilly" userId="dbfc772c13f700ca" providerId="LiveId" clId="{922B791D-D4D5-489B-98CF-F0B3B2DD5891}" dt="2021-01-10T22:14:36.089" v="18" actId="478"/>
          <ac:picMkLst>
            <pc:docMk/>
            <pc:sldMk cId="1422091997" sldId="274"/>
            <ac:picMk id="11" creationId="{B11B3789-868C-4AF2-8867-6A1C1CC6C678}"/>
          </ac:picMkLst>
        </pc:picChg>
      </pc:sldChg>
      <pc:sldChg chg="addSp delSp modSp mod ord">
        <pc:chgData name="Frankie O'Reilly" userId="dbfc772c13f700ca" providerId="LiveId" clId="{922B791D-D4D5-489B-98CF-F0B3B2DD5891}" dt="2021-01-11T20:05:59.629" v="1784" actId="1076"/>
        <pc:sldMkLst>
          <pc:docMk/>
          <pc:sldMk cId="2098897982" sldId="276"/>
        </pc:sldMkLst>
        <pc:spChg chg="add del mod">
          <ac:chgData name="Frankie O'Reilly" userId="dbfc772c13f700ca" providerId="LiveId" clId="{922B791D-D4D5-489B-98CF-F0B3B2DD5891}" dt="2021-01-11T20:01:41.045" v="1275"/>
          <ac:spMkLst>
            <pc:docMk/>
            <pc:sldMk cId="2098897982" sldId="276"/>
            <ac:spMk id="2" creationId="{EC536AC4-87B2-4F35-AC22-10A87F0D7B75}"/>
          </ac:spMkLst>
        </pc:spChg>
        <pc:spChg chg="add mod">
          <ac:chgData name="Frankie O'Reilly" userId="dbfc772c13f700ca" providerId="LiveId" clId="{922B791D-D4D5-489B-98CF-F0B3B2DD5891}" dt="2021-01-11T20:05:59.629" v="1784" actId="1076"/>
          <ac:spMkLst>
            <pc:docMk/>
            <pc:sldMk cId="2098897982" sldId="276"/>
            <ac:spMk id="11" creationId="{DBD37C20-4729-4396-9B26-35CD2A9E61E8}"/>
          </ac:spMkLst>
        </pc:spChg>
        <pc:picChg chg="del">
          <ac:chgData name="Frankie O'Reilly" userId="dbfc772c13f700ca" providerId="LiveId" clId="{922B791D-D4D5-489B-98CF-F0B3B2DD5891}" dt="2021-01-10T22:14:38.620" v="19" actId="478"/>
          <ac:picMkLst>
            <pc:docMk/>
            <pc:sldMk cId="2098897982" sldId="276"/>
            <ac:picMk id="3" creationId="{BB6514B6-16CA-44AD-B448-2E6B718CB381}"/>
          </ac:picMkLst>
        </pc:picChg>
      </pc:sldChg>
      <pc:sldChg chg="addSp delSp modSp mod ord">
        <pc:chgData name="Frankie O'Reilly" userId="dbfc772c13f700ca" providerId="LiveId" clId="{922B791D-D4D5-489B-98CF-F0B3B2DD5891}" dt="2021-01-11T20:13:41.067" v="2212" actId="1076"/>
        <pc:sldMkLst>
          <pc:docMk/>
          <pc:sldMk cId="3494198808" sldId="277"/>
        </pc:sldMkLst>
        <pc:spChg chg="add mod">
          <ac:chgData name="Frankie O'Reilly" userId="dbfc772c13f700ca" providerId="LiveId" clId="{922B791D-D4D5-489B-98CF-F0B3B2DD5891}" dt="2021-01-11T20:10:20.712" v="2178" actId="113"/>
          <ac:spMkLst>
            <pc:docMk/>
            <pc:sldMk cId="3494198808" sldId="277"/>
            <ac:spMk id="2" creationId="{916BFF63-E8D3-485E-B651-4F6E00302182}"/>
          </ac:spMkLst>
        </pc:spChg>
        <pc:spChg chg="add mod">
          <ac:chgData name="Frankie O'Reilly" userId="dbfc772c13f700ca" providerId="LiveId" clId="{922B791D-D4D5-489B-98CF-F0B3B2DD5891}" dt="2021-01-11T20:13:13.965" v="2202" actId="1076"/>
          <ac:spMkLst>
            <pc:docMk/>
            <pc:sldMk cId="3494198808" sldId="277"/>
            <ac:spMk id="11" creationId="{5CCB03AA-5FCB-44B7-B2C0-4ED3CA690554}"/>
          </ac:spMkLst>
        </pc:spChg>
        <pc:spChg chg="add mod">
          <ac:chgData name="Frankie O'Reilly" userId="dbfc772c13f700ca" providerId="LiveId" clId="{922B791D-D4D5-489B-98CF-F0B3B2DD5891}" dt="2021-01-11T20:13:24.537" v="2207" actId="1076"/>
          <ac:spMkLst>
            <pc:docMk/>
            <pc:sldMk cId="3494198808" sldId="277"/>
            <ac:spMk id="17" creationId="{1C5AA0AA-D937-41F6-8D2E-87A1B4F1F77F}"/>
          </ac:spMkLst>
        </pc:spChg>
        <pc:spChg chg="add mod">
          <ac:chgData name="Frankie O'Reilly" userId="dbfc772c13f700ca" providerId="LiveId" clId="{922B791D-D4D5-489B-98CF-F0B3B2DD5891}" dt="2021-01-11T20:13:26.703" v="2208" actId="1076"/>
          <ac:spMkLst>
            <pc:docMk/>
            <pc:sldMk cId="3494198808" sldId="277"/>
            <ac:spMk id="19" creationId="{FB23E548-C780-4A61-80DF-647476FFD05C}"/>
          </ac:spMkLst>
        </pc:spChg>
        <pc:spChg chg="add mod">
          <ac:chgData name="Frankie O'Reilly" userId="dbfc772c13f700ca" providerId="LiveId" clId="{922B791D-D4D5-489B-98CF-F0B3B2DD5891}" dt="2021-01-11T20:13:34.759" v="2210" actId="1076"/>
          <ac:spMkLst>
            <pc:docMk/>
            <pc:sldMk cId="3494198808" sldId="277"/>
            <ac:spMk id="21" creationId="{E0C68A44-40C9-43D8-846C-E7CA24D056B1}"/>
          </ac:spMkLst>
        </pc:spChg>
        <pc:spChg chg="add mod">
          <ac:chgData name="Frankie O'Reilly" userId="dbfc772c13f700ca" providerId="LiveId" clId="{922B791D-D4D5-489B-98CF-F0B3B2DD5891}" dt="2021-01-11T20:13:34.759" v="2210" actId="1076"/>
          <ac:spMkLst>
            <pc:docMk/>
            <pc:sldMk cId="3494198808" sldId="277"/>
            <ac:spMk id="22" creationId="{4A44C08C-0E30-4E45-859E-BC76D7B99815}"/>
          </ac:spMkLst>
        </pc:spChg>
        <pc:spChg chg="add mod">
          <ac:chgData name="Frankie O'Reilly" userId="dbfc772c13f700ca" providerId="LiveId" clId="{922B791D-D4D5-489B-98CF-F0B3B2DD5891}" dt="2021-01-11T20:13:41.067" v="2212" actId="1076"/>
          <ac:spMkLst>
            <pc:docMk/>
            <pc:sldMk cId="3494198808" sldId="277"/>
            <ac:spMk id="23" creationId="{C292F9D5-0F02-428C-81A6-145B2355DE7A}"/>
          </ac:spMkLst>
        </pc:spChg>
        <pc:picChg chg="del">
          <ac:chgData name="Frankie O'Reilly" userId="dbfc772c13f700ca" providerId="LiveId" clId="{922B791D-D4D5-489B-98CF-F0B3B2DD5891}" dt="2021-01-10T22:14:41.260" v="20" actId="478"/>
          <ac:picMkLst>
            <pc:docMk/>
            <pc:sldMk cId="3494198808" sldId="277"/>
            <ac:picMk id="3" creationId="{D065806A-AA20-42C2-96B4-742C76D58B77}"/>
          </ac:picMkLst>
        </pc:picChg>
        <pc:picChg chg="add mod modCrop">
          <ac:chgData name="Frankie O'Reilly" userId="dbfc772c13f700ca" providerId="LiveId" clId="{922B791D-D4D5-489B-98CF-F0B3B2DD5891}" dt="2021-01-11T20:12:42.479" v="2197" actId="1076"/>
          <ac:picMkLst>
            <pc:docMk/>
            <pc:sldMk cId="3494198808" sldId="277"/>
            <ac:picMk id="4" creationId="{7FD9DE22-7D68-4576-9DEA-C184108F2B7D}"/>
          </ac:picMkLst>
        </pc:picChg>
        <pc:picChg chg="add mod modCrop">
          <ac:chgData name="Frankie O'Reilly" userId="dbfc772c13f700ca" providerId="LiveId" clId="{922B791D-D4D5-489B-98CF-F0B3B2DD5891}" dt="2021-01-11T20:11:50.333" v="2189" actId="1076"/>
          <ac:picMkLst>
            <pc:docMk/>
            <pc:sldMk cId="3494198808" sldId="277"/>
            <ac:picMk id="6" creationId="{4F61B007-EB40-408B-BF8F-0B158A624FE4}"/>
          </ac:picMkLst>
        </pc:picChg>
        <pc:picChg chg="add mod modCrop">
          <ac:chgData name="Frankie O'Reilly" userId="dbfc772c13f700ca" providerId="LiveId" clId="{922B791D-D4D5-489B-98CF-F0B3B2DD5891}" dt="2021-01-11T20:12:44.861" v="2198" actId="1076"/>
          <ac:picMkLst>
            <pc:docMk/>
            <pc:sldMk cId="3494198808" sldId="277"/>
            <ac:picMk id="9" creationId="{EB43ADB2-F8B0-48CE-BC9E-A794740DBF21}"/>
          </ac:picMkLst>
        </pc:picChg>
      </pc:sldChg>
      <pc:sldChg chg="delSp del mod">
        <pc:chgData name="Frankie O'Reilly" userId="dbfc772c13f700ca" providerId="LiveId" clId="{922B791D-D4D5-489B-98CF-F0B3B2DD5891}" dt="2021-01-11T20:08:10.117" v="1945" actId="47"/>
        <pc:sldMkLst>
          <pc:docMk/>
          <pc:sldMk cId="2203622553" sldId="278"/>
        </pc:sldMkLst>
        <pc:picChg chg="del">
          <ac:chgData name="Frankie O'Reilly" userId="dbfc772c13f700ca" providerId="LiveId" clId="{922B791D-D4D5-489B-98CF-F0B3B2DD5891}" dt="2021-01-10T22:14:43.804" v="21" actId="478"/>
          <ac:picMkLst>
            <pc:docMk/>
            <pc:sldMk cId="2203622553" sldId="278"/>
            <ac:picMk id="3" creationId="{0930C42A-F2D1-40E8-9533-B9F1495B6E38}"/>
          </ac:picMkLst>
        </pc:picChg>
      </pc:sldChg>
      <pc:sldChg chg="delSp del mod">
        <pc:chgData name="Frankie O'Reilly" userId="dbfc772c13f700ca" providerId="LiveId" clId="{922B791D-D4D5-489B-98CF-F0B3B2DD5891}" dt="2021-01-11T20:08:09.611" v="1944" actId="47"/>
        <pc:sldMkLst>
          <pc:docMk/>
          <pc:sldMk cId="2345929975" sldId="279"/>
        </pc:sldMkLst>
        <pc:picChg chg="del">
          <ac:chgData name="Frankie O'Reilly" userId="dbfc772c13f700ca" providerId="LiveId" clId="{922B791D-D4D5-489B-98CF-F0B3B2DD5891}" dt="2021-01-10T22:14:48.178" v="22" actId="478"/>
          <ac:picMkLst>
            <pc:docMk/>
            <pc:sldMk cId="2345929975" sldId="279"/>
            <ac:picMk id="3" creationId="{5F532724-51C7-47A0-BF2B-0AADEFF3E406}"/>
          </ac:picMkLst>
        </pc:picChg>
      </pc:sldChg>
      <pc:sldChg chg="addSp delSp modSp mod ord">
        <pc:chgData name="Frankie O'Reilly" userId="dbfc772c13f700ca" providerId="LiveId" clId="{922B791D-D4D5-489B-98CF-F0B3B2DD5891}" dt="2021-01-11T20:07:28.769" v="1937" actId="20577"/>
        <pc:sldMkLst>
          <pc:docMk/>
          <pc:sldMk cId="2187464735" sldId="281"/>
        </pc:sldMkLst>
        <pc:spChg chg="add mod">
          <ac:chgData name="Frankie O'Reilly" userId="dbfc772c13f700ca" providerId="LiveId" clId="{922B791D-D4D5-489B-98CF-F0B3B2DD5891}" dt="2021-01-11T20:07:01.518" v="1870" actId="20577"/>
          <ac:spMkLst>
            <pc:docMk/>
            <pc:sldMk cId="2187464735" sldId="281"/>
            <ac:spMk id="2" creationId="{CC1FAC06-645B-4639-AE02-56ADD2ECBACC}"/>
          </ac:spMkLst>
        </pc:spChg>
        <pc:spChg chg="add mod">
          <ac:chgData name="Frankie O'Reilly" userId="dbfc772c13f700ca" providerId="LiveId" clId="{922B791D-D4D5-489B-98CF-F0B3B2DD5891}" dt="2021-01-11T09:50:49.971" v="350" actId="1076"/>
          <ac:spMkLst>
            <pc:docMk/>
            <pc:sldMk cId="2187464735" sldId="281"/>
            <ac:spMk id="5" creationId="{3409C15D-23BB-43FC-9E9F-BF286FD115B1}"/>
          </ac:spMkLst>
        </pc:spChg>
        <pc:spChg chg="add mod">
          <ac:chgData name="Frankie O'Reilly" userId="dbfc772c13f700ca" providerId="LiveId" clId="{922B791D-D4D5-489B-98CF-F0B3B2DD5891}" dt="2021-01-11T20:07:28.769" v="1937" actId="20577"/>
          <ac:spMkLst>
            <pc:docMk/>
            <pc:sldMk cId="2187464735" sldId="281"/>
            <ac:spMk id="6" creationId="{8679F951-E3EA-4F33-8FB5-44D2F445779F}"/>
          </ac:spMkLst>
        </pc:spChg>
        <pc:spChg chg="add mod">
          <ac:chgData name="Frankie O'Reilly" userId="dbfc772c13f700ca" providerId="LiveId" clId="{922B791D-D4D5-489B-98CF-F0B3B2DD5891}" dt="2021-01-11T09:51:03.123" v="354" actId="14100"/>
          <ac:spMkLst>
            <pc:docMk/>
            <pc:sldMk cId="2187464735" sldId="281"/>
            <ac:spMk id="9" creationId="{2BF2EE20-C3CE-4BB2-A40B-CD63160ACED0}"/>
          </ac:spMkLst>
        </pc:spChg>
        <pc:spChg chg="add mod">
          <ac:chgData name="Frankie O'Reilly" userId="dbfc772c13f700ca" providerId="LiveId" clId="{922B791D-D4D5-489B-98CF-F0B3B2DD5891}" dt="2021-01-11T09:50:42.267" v="348" actId="1076"/>
          <ac:spMkLst>
            <pc:docMk/>
            <pc:sldMk cId="2187464735" sldId="281"/>
            <ac:spMk id="11" creationId="{25B89946-876C-453F-87BC-BBB4769D2337}"/>
          </ac:spMkLst>
        </pc:spChg>
        <pc:spChg chg="add mod">
          <ac:chgData name="Frankie O'Reilly" userId="dbfc772c13f700ca" providerId="LiveId" clId="{922B791D-D4D5-489B-98CF-F0B3B2DD5891}" dt="2021-01-11T09:50:38.306" v="347" actId="1076"/>
          <ac:spMkLst>
            <pc:docMk/>
            <pc:sldMk cId="2187464735" sldId="281"/>
            <ac:spMk id="13" creationId="{86C9539A-4B67-4964-A73F-99818A7E8CBB}"/>
          </ac:spMkLst>
        </pc:spChg>
        <pc:spChg chg="add mod">
          <ac:chgData name="Frankie O'Reilly" userId="dbfc772c13f700ca" providerId="LiveId" clId="{922B791D-D4D5-489B-98CF-F0B3B2DD5891}" dt="2021-01-11T09:50:57.427" v="352" actId="1076"/>
          <ac:spMkLst>
            <pc:docMk/>
            <pc:sldMk cId="2187464735" sldId="281"/>
            <ac:spMk id="14" creationId="{FF5D5645-3F5C-41B8-8131-88B37793A077}"/>
          </ac:spMkLst>
        </pc:spChg>
        <pc:spChg chg="add mod">
          <ac:chgData name="Frankie O'Reilly" userId="dbfc772c13f700ca" providerId="LiveId" clId="{922B791D-D4D5-489B-98CF-F0B3B2DD5891}" dt="2021-01-11T09:51:14.083" v="357" actId="1076"/>
          <ac:spMkLst>
            <pc:docMk/>
            <pc:sldMk cId="2187464735" sldId="281"/>
            <ac:spMk id="15" creationId="{E16D9DE0-E276-4E5D-B2B3-08282B2C6A3F}"/>
          </ac:spMkLst>
        </pc:spChg>
        <pc:spChg chg="add mod">
          <ac:chgData name="Frankie O'Reilly" userId="dbfc772c13f700ca" providerId="LiveId" clId="{922B791D-D4D5-489B-98CF-F0B3B2DD5891}" dt="2021-01-11T09:51:19.158" v="359" actId="1076"/>
          <ac:spMkLst>
            <pc:docMk/>
            <pc:sldMk cId="2187464735" sldId="281"/>
            <ac:spMk id="16" creationId="{27BFFF32-0B58-47B2-BFE8-2015604B90A3}"/>
          </ac:spMkLst>
        </pc:spChg>
        <pc:picChg chg="del">
          <ac:chgData name="Frankie O'Reilly" userId="dbfc772c13f700ca" providerId="LiveId" clId="{922B791D-D4D5-489B-98CF-F0B3B2DD5891}" dt="2021-01-10T22:14:53.489" v="23" actId="478"/>
          <ac:picMkLst>
            <pc:docMk/>
            <pc:sldMk cId="2187464735" sldId="281"/>
            <ac:picMk id="3" creationId="{72C88F91-4F5C-4BBB-8951-F924D1CBD049}"/>
          </ac:picMkLst>
        </pc:picChg>
        <pc:picChg chg="add mod modCrop">
          <ac:chgData name="Frankie O'Reilly" userId="dbfc772c13f700ca" providerId="LiveId" clId="{922B791D-D4D5-489B-98CF-F0B3B2DD5891}" dt="2021-01-11T09:51:07.330" v="355" actId="1076"/>
          <ac:picMkLst>
            <pc:docMk/>
            <pc:sldMk cId="2187464735" sldId="281"/>
            <ac:picMk id="4" creationId="{4FD57948-D182-4FD1-B082-A9501B080CB9}"/>
          </ac:picMkLst>
        </pc:picChg>
      </pc:sldChg>
      <pc:sldChg chg="del">
        <pc:chgData name="Frankie O'Reilly" userId="dbfc772c13f700ca" providerId="LiveId" clId="{922B791D-D4D5-489B-98CF-F0B3B2DD5891}" dt="2021-01-11T20:08:05" v="1941" actId="47"/>
        <pc:sldMkLst>
          <pc:docMk/>
          <pc:sldMk cId="2580438668" sldId="282"/>
        </pc:sldMkLst>
      </pc:sldChg>
      <pc:sldChg chg="del">
        <pc:chgData name="Frankie O'Reilly" userId="dbfc772c13f700ca" providerId="LiveId" clId="{922B791D-D4D5-489B-98CF-F0B3B2DD5891}" dt="2021-01-11T20:08:08.870" v="1943" actId="47"/>
        <pc:sldMkLst>
          <pc:docMk/>
          <pc:sldMk cId="354053673" sldId="283"/>
        </pc:sldMkLst>
      </pc:sldChg>
      <pc:sldChg chg="del">
        <pc:chgData name="Frankie O'Reilly" userId="dbfc772c13f700ca" providerId="LiveId" clId="{922B791D-D4D5-489B-98CF-F0B3B2DD5891}" dt="2021-01-11T20:08:07.865" v="1942" actId="47"/>
        <pc:sldMkLst>
          <pc:docMk/>
          <pc:sldMk cId="2995508994" sldId="284"/>
        </pc:sldMkLst>
      </pc:sldChg>
      <pc:sldChg chg="del">
        <pc:chgData name="Frankie O'Reilly" userId="dbfc772c13f700ca" providerId="LiveId" clId="{922B791D-D4D5-489B-98CF-F0B3B2DD5891}" dt="2021-01-11T20:07:59.433" v="1940" actId="47"/>
        <pc:sldMkLst>
          <pc:docMk/>
          <pc:sldMk cId="3075478401" sldId="286"/>
        </pc:sldMkLst>
      </pc:sldChg>
    </pc:docChg>
  </pc:docChgLst>
  <pc:docChgLst>
    <pc:chgData name="Frankie O'Reilly" userId="dbfc772c13f700ca" providerId="LiveId" clId="{0BD25F6E-B4B0-4D74-9D0C-0BD73FF10974}"/>
    <pc:docChg chg="undo custSel mod addSld delSld modSld sldOrd">
      <pc:chgData name="Frankie O'Reilly" userId="dbfc772c13f700ca" providerId="LiveId" clId="{0BD25F6E-B4B0-4D74-9D0C-0BD73FF10974}" dt="2021-01-12T23:28:54.204" v="1261"/>
      <pc:docMkLst>
        <pc:docMk/>
      </pc:docMkLst>
      <pc:sldChg chg="modSp mod">
        <pc:chgData name="Frankie O'Reilly" userId="dbfc772c13f700ca" providerId="LiveId" clId="{0BD25F6E-B4B0-4D74-9D0C-0BD73FF10974}" dt="2021-01-12T22:55:54.702" v="110" actId="20577"/>
        <pc:sldMkLst>
          <pc:docMk/>
          <pc:sldMk cId="1692175658" sldId="256"/>
        </pc:sldMkLst>
        <pc:spChg chg="mod">
          <ac:chgData name="Frankie O'Reilly" userId="dbfc772c13f700ca" providerId="LiveId" clId="{0BD25F6E-B4B0-4D74-9D0C-0BD73FF10974}" dt="2021-01-12T22:55:54.702" v="110" actId="20577"/>
          <ac:spMkLst>
            <pc:docMk/>
            <pc:sldMk cId="1692175658" sldId="256"/>
            <ac:spMk id="2" creationId="{A44C8821-86DC-4377-9FCE-3B0F9F7A063A}"/>
          </ac:spMkLst>
        </pc:spChg>
        <pc:spChg chg="mod">
          <ac:chgData name="Frankie O'Reilly" userId="dbfc772c13f700ca" providerId="LiveId" clId="{0BD25F6E-B4B0-4D74-9D0C-0BD73FF10974}" dt="2021-01-12T22:55:46.192" v="106" actId="5793"/>
          <ac:spMkLst>
            <pc:docMk/>
            <pc:sldMk cId="1692175658" sldId="256"/>
            <ac:spMk id="3" creationId="{D2C95648-1133-4E16-ACB4-E6C7E4CF91A5}"/>
          </ac:spMkLst>
        </pc:spChg>
      </pc:sldChg>
      <pc:sldChg chg="addSp delSp modSp mod">
        <pc:chgData name="Frankie O'Reilly" userId="dbfc772c13f700ca" providerId="LiveId" clId="{0BD25F6E-B4B0-4D74-9D0C-0BD73FF10974}" dt="2021-01-12T22:58:28.959" v="181" actId="732"/>
        <pc:sldMkLst>
          <pc:docMk/>
          <pc:sldMk cId="2567177427" sldId="264"/>
        </pc:sldMkLst>
        <pc:picChg chg="del mod">
          <ac:chgData name="Frankie O'Reilly" userId="dbfc772c13f700ca" providerId="LiveId" clId="{0BD25F6E-B4B0-4D74-9D0C-0BD73FF10974}" dt="2021-01-12T22:56:05.077" v="112" actId="478"/>
          <ac:picMkLst>
            <pc:docMk/>
            <pc:sldMk cId="2567177427" sldId="264"/>
            <ac:picMk id="3" creationId="{E71DB213-7748-4785-9F4A-A18CE6A3D04B}"/>
          </ac:picMkLst>
        </pc:picChg>
        <pc:picChg chg="add mod modCrop">
          <ac:chgData name="Frankie O'Reilly" userId="dbfc772c13f700ca" providerId="LiveId" clId="{0BD25F6E-B4B0-4D74-9D0C-0BD73FF10974}" dt="2021-01-12T22:58:28.959" v="181" actId="732"/>
          <ac:picMkLst>
            <pc:docMk/>
            <pc:sldMk cId="2567177427" sldId="264"/>
            <ac:picMk id="4" creationId="{AC6D2F5B-BF9D-423A-A559-336BBB2C97A6}"/>
          </ac:picMkLst>
        </pc:picChg>
      </pc:sldChg>
      <pc:sldChg chg="addSp delSp modSp mod">
        <pc:chgData name="Frankie O'Reilly" userId="dbfc772c13f700ca" providerId="LiveId" clId="{0BD25F6E-B4B0-4D74-9D0C-0BD73FF10974}" dt="2021-01-12T22:59:18.818" v="189" actId="1036"/>
        <pc:sldMkLst>
          <pc:docMk/>
          <pc:sldMk cId="847919452" sldId="266"/>
        </pc:sldMkLst>
        <pc:picChg chg="add mod modCrop">
          <ac:chgData name="Frankie O'Reilly" userId="dbfc772c13f700ca" providerId="LiveId" clId="{0BD25F6E-B4B0-4D74-9D0C-0BD73FF10974}" dt="2021-01-12T22:59:18.818" v="189" actId="1036"/>
          <ac:picMkLst>
            <pc:docMk/>
            <pc:sldMk cId="847919452" sldId="266"/>
            <ac:picMk id="3" creationId="{D08E5601-1268-4D22-9D28-61F15A543897}"/>
          </ac:picMkLst>
        </pc:picChg>
        <pc:picChg chg="del">
          <ac:chgData name="Frankie O'Reilly" userId="dbfc772c13f700ca" providerId="LiveId" clId="{0BD25F6E-B4B0-4D74-9D0C-0BD73FF10974}" dt="2021-01-12T22:56:07.740" v="113" actId="478"/>
          <ac:picMkLst>
            <pc:docMk/>
            <pc:sldMk cId="847919452" sldId="266"/>
            <ac:picMk id="4" creationId="{79550274-02A7-4F52-9B31-4FD14CAD7826}"/>
          </ac:picMkLst>
        </pc:picChg>
      </pc:sldChg>
      <pc:sldChg chg="addSp delSp modSp mod">
        <pc:chgData name="Frankie O'Reilly" userId="dbfc772c13f700ca" providerId="LiveId" clId="{0BD25F6E-B4B0-4D74-9D0C-0BD73FF10974}" dt="2021-01-12T22:59:46.584" v="192" actId="732"/>
        <pc:sldMkLst>
          <pc:docMk/>
          <pc:sldMk cId="3853135149" sldId="268"/>
        </pc:sldMkLst>
        <pc:picChg chg="add mod modCrop">
          <ac:chgData name="Frankie O'Reilly" userId="dbfc772c13f700ca" providerId="LiveId" clId="{0BD25F6E-B4B0-4D74-9D0C-0BD73FF10974}" dt="2021-01-12T22:59:46.584" v="192" actId="732"/>
          <ac:picMkLst>
            <pc:docMk/>
            <pc:sldMk cId="3853135149" sldId="268"/>
            <ac:picMk id="3" creationId="{34A9DB47-9F89-40CC-84AA-DF881B0BF8E4}"/>
          </ac:picMkLst>
        </pc:picChg>
        <pc:picChg chg="del">
          <ac:chgData name="Frankie O'Reilly" userId="dbfc772c13f700ca" providerId="LiveId" clId="{0BD25F6E-B4B0-4D74-9D0C-0BD73FF10974}" dt="2021-01-12T22:56:10.523" v="114" actId="478"/>
          <ac:picMkLst>
            <pc:docMk/>
            <pc:sldMk cId="3853135149" sldId="268"/>
            <ac:picMk id="4" creationId="{95244CCF-6F1A-419F-A8F8-7650244BF3C3}"/>
          </ac:picMkLst>
        </pc:picChg>
      </pc:sldChg>
      <pc:sldChg chg="addSp delSp modSp mod">
        <pc:chgData name="Frankie O'Reilly" userId="dbfc772c13f700ca" providerId="LiveId" clId="{0BD25F6E-B4B0-4D74-9D0C-0BD73FF10974}" dt="2021-01-12T23:00:30.390" v="197" actId="14100"/>
        <pc:sldMkLst>
          <pc:docMk/>
          <pc:sldMk cId="4055487277" sldId="269"/>
        </pc:sldMkLst>
        <pc:picChg chg="add mod modCrop">
          <ac:chgData name="Frankie O'Reilly" userId="dbfc772c13f700ca" providerId="LiveId" clId="{0BD25F6E-B4B0-4D74-9D0C-0BD73FF10974}" dt="2021-01-12T23:00:30.390" v="197" actId="14100"/>
          <ac:picMkLst>
            <pc:docMk/>
            <pc:sldMk cId="4055487277" sldId="269"/>
            <ac:picMk id="3" creationId="{5F9D3636-75B4-4490-98C3-0276330F3C8E}"/>
          </ac:picMkLst>
        </pc:picChg>
        <pc:picChg chg="del">
          <ac:chgData name="Frankie O'Reilly" userId="dbfc772c13f700ca" providerId="LiveId" clId="{0BD25F6E-B4B0-4D74-9D0C-0BD73FF10974}" dt="2021-01-12T22:56:13.197" v="115" actId="478"/>
          <ac:picMkLst>
            <pc:docMk/>
            <pc:sldMk cId="4055487277" sldId="269"/>
            <ac:picMk id="4" creationId="{D64BF626-7F7A-4E66-B034-CD326A681038}"/>
          </ac:picMkLst>
        </pc:picChg>
      </pc:sldChg>
      <pc:sldChg chg="addSp delSp modSp mod">
        <pc:chgData name="Frankie O'Reilly" userId="dbfc772c13f700ca" providerId="LiveId" clId="{0BD25F6E-B4B0-4D74-9D0C-0BD73FF10974}" dt="2021-01-12T23:01:23.664" v="203" actId="1076"/>
        <pc:sldMkLst>
          <pc:docMk/>
          <pc:sldMk cId="2672530456" sldId="270"/>
        </pc:sldMkLst>
        <pc:picChg chg="add mod modCrop">
          <ac:chgData name="Frankie O'Reilly" userId="dbfc772c13f700ca" providerId="LiveId" clId="{0BD25F6E-B4B0-4D74-9D0C-0BD73FF10974}" dt="2021-01-12T23:01:23.664" v="203" actId="1076"/>
          <ac:picMkLst>
            <pc:docMk/>
            <pc:sldMk cId="2672530456" sldId="270"/>
            <ac:picMk id="3" creationId="{153DA0E3-50FB-4796-B2BB-402151558722}"/>
          </ac:picMkLst>
        </pc:picChg>
        <pc:picChg chg="del">
          <ac:chgData name="Frankie O'Reilly" userId="dbfc772c13f700ca" providerId="LiveId" clId="{0BD25F6E-B4B0-4D74-9D0C-0BD73FF10974}" dt="2021-01-12T22:56:15.722" v="116" actId="478"/>
          <ac:picMkLst>
            <pc:docMk/>
            <pc:sldMk cId="2672530456" sldId="270"/>
            <ac:picMk id="4" creationId="{D97CF79A-1CC8-46CC-9AAA-6D8481F0BB68}"/>
          </ac:picMkLst>
        </pc:picChg>
      </pc:sldChg>
      <pc:sldChg chg="addSp delSp modSp mod">
        <pc:chgData name="Frankie O'Reilly" userId="dbfc772c13f700ca" providerId="LiveId" clId="{0BD25F6E-B4B0-4D74-9D0C-0BD73FF10974}" dt="2021-01-12T23:02:18.206" v="209" actId="1076"/>
        <pc:sldMkLst>
          <pc:docMk/>
          <pc:sldMk cId="580428095" sldId="271"/>
        </pc:sldMkLst>
        <pc:picChg chg="add mod modCrop">
          <ac:chgData name="Frankie O'Reilly" userId="dbfc772c13f700ca" providerId="LiveId" clId="{0BD25F6E-B4B0-4D74-9D0C-0BD73FF10974}" dt="2021-01-12T23:02:18.206" v="209" actId="1076"/>
          <ac:picMkLst>
            <pc:docMk/>
            <pc:sldMk cId="580428095" sldId="271"/>
            <ac:picMk id="3" creationId="{E0DF592B-F77D-4D54-B375-38AA4AC5B25D}"/>
          </ac:picMkLst>
        </pc:picChg>
        <pc:picChg chg="del">
          <ac:chgData name="Frankie O'Reilly" userId="dbfc772c13f700ca" providerId="LiveId" clId="{0BD25F6E-B4B0-4D74-9D0C-0BD73FF10974}" dt="2021-01-12T22:56:18.671" v="117" actId="478"/>
          <ac:picMkLst>
            <pc:docMk/>
            <pc:sldMk cId="580428095" sldId="271"/>
            <ac:picMk id="4" creationId="{A5E88D94-5D66-45E5-A4CF-01EFC7FA934B}"/>
          </ac:picMkLst>
        </pc:picChg>
      </pc:sldChg>
      <pc:sldChg chg="addSp delSp modSp mod">
        <pc:chgData name="Frankie O'Reilly" userId="dbfc772c13f700ca" providerId="LiveId" clId="{0BD25F6E-B4B0-4D74-9D0C-0BD73FF10974}" dt="2021-01-12T23:03:04.171" v="248" actId="1037"/>
        <pc:sldMkLst>
          <pc:docMk/>
          <pc:sldMk cId="1519934640" sldId="272"/>
        </pc:sldMkLst>
        <pc:picChg chg="add mod modCrop">
          <ac:chgData name="Frankie O'Reilly" userId="dbfc772c13f700ca" providerId="LiveId" clId="{0BD25F6E-B4B0-4D74-9D0C-0BD73FF10974}" dt="2021-01-12T23:03:04.171" v="248" actId="1037"/>
          <ac:picMkLst>
            <pc:docMk/>
            <pc:sldMk cId="1519934640" sldId="272"/>
            <ac:picMk id="3" creationId="{80246876-5634-4569-AF13-E5377ECB3919}"/>
          </ac:picMkLst>
        </pc:picChg>
        <pc:picChg chg="del">
          <ac:chgData name="Frankie O'Reilly" userId="dbfc772c13f700ca" providerId="LiveId" clId="{0BD25F6E-B4B0-4D74-9D0C-0BD73FF10974}" dt="2021-01-12T22:56:21.363" v="118" actId="478"/>
          <ac:picMkLst>
            <pc:docMk/>
            <pc:sldMk cId="1519934640" sldId="272"/>
            <ac:picMk id="6" creationId="{53980EDB-E2ED-4887-9770-F7686A0A43D7}"/>
          </ac:picMkLst>
        </pc:picChg>
      </pc:sldChg>
      <pc:sldChg chg="addSp delSp modSp mod">
        <pc:chgData name="Frankie O'Reilly" userId="dbfc772c13f700ca" providerId="LiveId" clId="{0BD25F6E-B4B0-4D74-9D0C-0BD73FF10974}" dt="2021-01-12T23:03:48.840" v="252" actId="1076"/>
        <pc:sldMkLst>
          <pc:docMk/>
          <pc:sldMk cId="733466143" sldId="273"/>
        </pc:sldMkLst>
        <pc:picChg chg="add mod modCrop">
          <ac:chgData name="Frankie O'Reilly" userId="dbfc772c13f700ca" providerId="LiveId" clId="{0BD25F6E-B4B0-4D74-9D0C-0BD73FF10974}" dt="2021-01-12T23:03:48.840" v="252" actId="1076"/>
          <ac:picMkLst>
            <pc:docMk/>
            <pc:sldMk cId="733466143" sldId="273"/>
            <ac:picMk id="3" creationId="{1CB51FCF-A013-48C0-968F-BB1C863959F1}"/>
          </ac:picMkLst>
        </pc:picChg>
        <pc:picChg chg="del">
          <ac:chgData name="Frankie O'Reilly" userId="dbfc772c13f700ca" providerId="LiveId" clId="{0BD25F6E-B4B0-4D74-9D0C-0BD73FF10974}" dt="2021-01-12T22:56:23.909" v="119" actId="478"/>
          <ac:picMkLst>
            <pc:docMk/>
            <pc:sldMk cId="733466143" sldId="273"/>
            <ac:picMk id="4" creationId="{F9930256-914C-4ECA-BF42-FA81F7E0453F}"/>
          </ac:picMkLst>
        </pc:picChg>
      </pc:sldChg>
      <pc:sldChg chg="addSp delSp modSp mod">
        <pc:chgData name="Frankie O'Reilly" userId="dbfc772c13f700ca" providerId="LiveId" clId="{0BD25F6E-B4B0-4D74-9D0C-0BD73FF10974}" dt="2021-01-12T23:04:30.318" v="256" actId="732"/>
        <pc:sldMkLst>
          <pc:docMk/>
          <pc:sldMk cId="1422091997" sldId="274"/>
        </pc:sldMkLst>
        <pc:picChg chg="del">
          <ac:chgData name="Frankie O'Reilly" userId="dbfc772c13f700ca" providerId="LiveId" clId="{0BD25F6E-B4B0-4D74-9D0C-0BD73FF10974}" dt="2021-01-12T22:56:26.564" v="120" actId="478"/>
          <ac:picMkLst>
            <pc:docMk/>
            <pc:sldMk cId="1422091997" sldId="274"/>
            <ac:picMk id="3" creationId="{9808C170-3A51-4720-B4CC-05F7282A8B9E}"/>
          </ac:picMkLst>
        </pc:picChg>
        <pc:picChg chg="add mod modCrop">
          <ac:chgData name="Frankie O'Reilly" userId="dbfc772c13f700ca" providerId="LiveId" clId="{0BD25F6E-B4B0-4D74-9D0C-0BD73FF10974}" dt="2021-01-12T23:04:30.318" v="256" actId="732"/>
          <ac:picMkLst>
            <pc:docMk/>
            <pc:sldMk cId="1422091997" sldId="274"/>
            <ac:picMk id="4" creationId="{72E30849-513B-4089-B73C-956AF933A0CB}"/>
          </ac:picMkLst>
        </pc:picChg>
      </pc:sldChg>
      <pc:sldChg chg="del">
        <pc:chgData name="Frankie O'Reilly" userId="dbfc772c13f700ca" providerId="LiveId" clId="{0BD25F6E-B4B0-4D74-9D0C-0BD73FF10974}" dt="2021-01-12T22:56:35.520" v="121" actId="47"/>
        <pc:sldMkLst>
          <pc:docMk/>
          <pc:sldMk cId="2098897982" sldId="276"/>
        </pc:sldMkLst>
      </pc:sldChg>
      <pc:sldChg chg="del">
        <pc:chgData name="Frankie O'Reilly" userId="dbfc772c13f700ca" providerId="LiveId" clId="{0BD25F6E-B4B0-4D74-9D0C-0BD73FF10974}" dt="2021-01-12T22:56:38.088" v="122" actId="47"/>
        <pc:sldMkLst>
          <pc:docMk/>
          <pc:sldMk cId="3494198808" sldId="277"/>
        </pc:sldMkLst>
      </pc:sldChg>
      <pc:sldChg chg="modSp mod ord">
        <pc:chgData name="Frankie O'Reilly" userId="dbfc772c13f700ca" providerId="LiveId" clId="{0BD25F6E-B4B0-4D74-9D0C-0BD73FF10974}" dt="2021-01-12T23:28:42.817" v="1259"/>
        <pc:sldMkLst>
          <pc:docMk/>
          <pc:sldMk cId="2187464735" sldId="281"/>
        </pc:sldMkLst>
        <pc:spChg chg="mod">
          <ac:chgData name="Frankie O'Reilly" userId="dbfc772c13f700ca" providerId="LiveId" clId="{0BD25F6E-B4B0-4D74-9D0C-0BD73FF10974}" dt="2021-01-12T22:57:07.383" v="166" actId="20577"/>
          <ac:spMkLst>
            <pc:docMk/>
            <pc:sldMk cId="2187464735" sldId="281"/>
            <ac:spMk id="2" creationId="{CC1FAC06-645B-4639-AE02-56ADD2ECBACC}"/>
          </ac:spMkLst>
        </pc:spChg>
        <pc:spChg chg="mod">
          <ac:chgData name="Frankie O'Reilly" userId="dbfc772c13f700ca" providerId="LiveId" clId="{0BD25F6E-B4B0-4D74-9D0C-0BD73FF10974}" dt="2021-01-12T22:57:23.814" v="178" actId="6549"/>
          <ac:spMkLst>
            <pc:docMk/>
            <pc:sldMk cId="2187464735" sldId="281"/>
            <ac:spMk id="6" creationId="{8679F951-E3EA-4F33-8FB5-44D2F445779F}"/>
          </ac:spMkLst>
        </pc:spChg>
      </pc:sldChg>
      <pc:sldChg chg="addSp delSp modSp add mod setBg delDesignElem">
        <pc:chgData name="Frankie O'Reilly" userId="dbfc772c13f700ca" providerId="LiveId" clId="{0BD25F6E-B4B0-4D74-9D0C-0BD73FF10974}" dt="2021-01-12T23:18:02.149" v="545" actId="1076"/>
        <pc:sldMkLst>
          <pc:docMk/>
          <pc:sldMk cId="3616693858" sldId="282"/>
        </pc:sldMkLst>
        <pc:spChg chg="add mod">
          <ac:chgData name="Frankie O'Reilly" userId="dbfc772c13f700ca" providerId="LiveId" clId="{0BD25F6E-B4B0-4D74-9D0C-0BD73FF10974}" dt="2021-01-12T23:17:57.938" v="544" actId="164"/>
          <ac:spMkLst>
            <pc:docMk/>
            <pc:sldMk cId="3616693858" sldId="282"/>
            <ac:spMk id="5" creationId="{D4E715B0-F2D6-4FBF-848A-1C64359A48A9}"/>
          </ac:spMkLst>
        </pc:spChg>
        <pc:spChg chg="add mod">
          <ac:chgData name="Frankie O'Reilly" userId="dbfc772c13f700ca" providerId="LiveId" clId="{0BD25F6E-B4B0-4D74-9D0C-0BD73FF10974}" dt="2021-01-12T23:17:39.821" v="541" actId="113"/>
          <ac:spMkLst>
            <pc:docMk/>
            <pc:sldMk cId="3616693858" sldId="282"/>
            <ac:spMk id="10" creationId="{B96CAB0A-FFDD-4AC3-BF10-80567BCA4EB6}"/>
          </ac:spMkLst>
        </pc:spChg>
        <pc:spChg chg="del">
          <ac:chgData name="Frankie O'Reilly" userId="dbfc772c13f700ca" providerId="LiveId" clId="{0BD25F6E-B4B0-4D74-9D0C-0BD73FF10974}" dt="2021-01-12T23:04:59.961" v="258"/>
          <ac:spMkLst>
            <pc:docMk/>
            <pc:sldMk cId="3616693858" sldId="282"/>
            <ac:spMk id="16" creationId="{F3060C83-F051-4F0E-ABAD-AA0DFC48B218}"/>
          </ac:spMkLst>
        </pc:spChg>
        <pc:spChg chg="del">
          <ac:chgData name="Frankie O'Reilly" userId="dbfc772c13f700ca" providerId="LiveId" clId="{0BD25F6E-B4B0-4D74-9D0C-0BD73FF10974}" dt="2021-01-12T23:04:59.961" v="258"/>
          <ac:spMkLst>
            <pc:docMk/>
            <pc:sldMk cId="3616693858" sldId="282"/>
            <ac:spMk id="18" creationId="{83C98ABE-055B-441F-B07E-44F97F083C39}"/>
          </ac:spMkLst>
        </pc:spChg>
        <pc:spChg chg="del">
          <ac:chgData name="Frankie O'Reilly" userId="dbfc772c13f700ca" providerId="LiveId" clId="{0BD25F6E-B4B0-4D74-9D0C-0BD73FF10974}" dt="2021-01-12T23:04:59.961" v="258"/>
          <ac:spMkLst>
            <pc:docMk/>
            <pc:sldMk cId="3616693858" sldId="282"/>
            <ac:spMk id="20" creationId="{29FDB030-9B49-4CED-8CCD-4D99382388AC}"/>
          </ac:spMkLst>
        </pc:spChg>
        <pc:spChg chg="del">
          <ac:chgData name="Frankie O'Reilly" userId="dbfc772c13f700ca" providerId="LiveId" clId="{0BD25F6E-B4B0-4D74-9D0C-0BD73FF10974}" dt="2021-01-12T23:04:59.961" v="258"/>
          <ac:spMkLst>
            <pc:docMk/>
            <pc:sldMk cId="3616693858" sldId="282"/>
            <ac:spMk id="22" creationId="{3783CA14-24A1-485C-8B30-D6A5D87987AD}"/>
          </ac:spMkLst>
        </pc:spChg>
        <pc:spChg chg="del">
          <ac:chgData name="Frankie O'Reilly" userId="dbfc772c13f700ca" providerId="LiveId" clId="{0BD25F6E-B4B0-4D74-9D0C-0BD73FF10974}" dt="2021-01-12T23:04:59.961" v="258"/>
          <ac:spMkLst>
            <pc:docMk/>
            <pc:sldMk cId="3616693858" sldId="282"/>
            <ac:spMk id="24" creationId="{9A97C86A-04D6-40F7-AE84-31AB43E6A846}"/>
          </ac:spMkLst>
        </pc:spChg>
        <pc:spChg chg="del">
          <ac:chgData name="Frankie O'Reilly" userId="dbfc772c13f700ca" providerId="LiveId" clId="{0BD25F6E-B4B0-4D74-9D0C-0BD73FF10974}" dt="2021-01-12T23:04:59.961" v="258"/>
          <ac:spMkLst>
            <pc:docMk/>
            <pc:sldMk cId="3616693858" sldId="282"/>
            <ac:spMk id="26" creationId="{FF9F2414-84E8-453E-B1F3-389FDE8192D9}"/>
          </ac:spMkLst>
        </pc:spChg>
        <pc:spChg chg="del">
          <ac:chgData name="Frankie O'Reilly" userId="dbfc772c13f700ca" providerId="LiveId" clId="{0BD25F6E-B4B0-4D74-9D0C-0BD73FF10974}" dt="2021-01-12T23:04:59.961" v="258"/>
          <ac:spMkLst>
            <pc:docMk/>
            <pc:sldMk cId="3616693858" sldId="282"/>
            <ac:spMk id="28" creationId="{3ECA69A1-7536-43AC-85EF-C7106179F5ED}"/>
          </ac:spMkLst>
        </pc:spChg>
        <pc:grpChg chg="add mod">
          <ac:chgData name="Frankie O'Reilly" userId="dbfc772c13f700ca" providerId="LiveId" clId="{0BD25F6E-B4B0-4D74-9D0C-0BD73FF10974}" dt="2021-01-12T23:18:02.149" v="545" actId="1076"/>
          <ac:grpSpMkLst>
            <pc:docMk/>
            <pc:sldMk cId="3616693858" sldId="282"/>
            <ac:grpSpMk id="11" creationId="{D4AEF7F2-9F39-4DEA-8560-535EE71764E8}"/>
          </ac:grpSpMkLst>
        </pc:grpChg>
        <pc:picChg chg="add mod modCrop">
          <ac:chgData name="Frankie O'Reilly" userId="dbfc772c13f700ca" providerId="LiveId" clId="{0BD25F6E-B4B0-4D74-9D0C-0BD73FF10974}" dt="2021-01-12T23:17:57.938" v="544" actId="164"/>
          <ac:picMkLst>
            <pc:docMk/>
            <pc:sldMk cId="3616693858" sldId="282"/>
            <ac:picMk id="3" creationId="{F99BF85A-64F4-482A-B4DD-348DD9119D38}"/>
          </ac:picMkLst>
        </pc:picChg>
        <pc:picChg chg="del">
          <ac:chgData name="Frankie O'Reilly" userId="dbfc772c13f700ca" providerId="LiveId" clId="{0BD25F6E-B4B0-4D74-9D0C-0BD73FF10974}" dt="2021-01-12T23:05:01.815" v="259" actId="478"/>
          <ac:picMkLst>
            <pc:docMk/>
            <pc:sldMk cId="3616693858" sldId="282"/>
            <ac:picMk id="4" creationId="{72E30849-513B-4089-B73C-956AF933A0CB}"/>
          </ac:picMkLst>
        </pc:picChg>
        <pc:picChg chg="add mod modCrop">
          <ac:chgData name="Frankie O'Reilly" userId="dbfc772c13f700ca" providerId="LiveId" clId="{0BD25F6E-B4B0-4D74-9D0C-0BD73FF10974}" dt="2021-01-12T23:14:12.637" v="512" actId="1076"/>
          <ac:picMkLst>
            <pc:docMk/>
            <pc:sldMk cId="3616693858" sldId="282"/>
            <ac:picMk id="7" creationId="{6564A5E7-242D-4231-BB8A-2848A6B13BBB}"/>
          </ac:picMkLst>
        </pc:picChg>
        <pc:picChg chg="add mod modCrop">
          <ac:chgData name="Frankie O'Reilly" userId="dbfc772c13f700ca" providerId="LiveId" clId="{0BD25F6E-B4B0-4D74-9D0C-0BD73FF10974}" dt="2021-01-12T23:14:19.501" v="513" actId="1076"/>
          <ac:picMkLst>
            <pc:docMk/>
            <pc:sldMk cId="3616693858" sldId="282"/>
            <ac:picMk id="9" creationId="{6B6E8239-8892-43DA-A5AD-830027E18253}"/>
          </ac:picMkLst>
        </pc:picChg>
      </pc:sldChg>
      <pc:sldChg chg="addSp delSp modSp add mod ord setBg delDesignElem">
        <pc:chgData name="Frankie O'Reilly" userId="dbfc772c13f700ca" providerId="LiveId" clId="{0BD25F6E-B4B0-4D74-9D0C-0BD73FF10974}" dt="2021-01-12T23:09:28.316" v="453" actId="27636"/>
        <pc:sldMkLst>
          <pc:docMk/>
          <pc:sldMk cId="3128743419" sldId="283"/>
        </pc:sldMkLst>
        <pc:spChg chg="mod">
          <ac:chgData name="Frankie O'Reilly" userId="dbfc772c13f700ca" providerId="LiveId" clId="{0BD25F6E-B4B0-4D74-9D0C-0BD73FF10974}" dt="2021-01-12T23:09:28.316" v="453" actId="27636"/>
          <ac:spMkLst>
            <pc:docMk/>
            <pc:sldMk cId="3128743419" sldId="283"/>
            <ac:spMk id="3" creationId="{00000000-0000-0000-0000-000000000000}"/>
          </ac:spMkLst>
        </pc:spChg>
        <pc:spChg chg="del">
          <ac:chgData name="Frankie O'Reilly" userId="dbfc772c13f700ca" providerId="LiveId" clId="{0BD25F6E-B4B0-4D74-9D0C-0BD73FF10974}" dt="2021-01-12T23:05:09.216" v="261"/>
          <ac:spMkLst>
            <pc:docMk/>
            <pc:sldMk cId="3128743419" sldId="283"/>
            <ac:spMk id="8" creationId="{88294908-8B00-4F58-BBBA-20F71A40AA9E}"/>
          </ac:spMkLst>
        </pc:spChg>
        <pc:spChg chg="add del">
          <ac:chgData name="Frankie O'Reilly" userId="dbfc772c13f700ca" providerId="LiveId" clId="{0BD25F6E-B4B0-4D74-9D0C-0BD73FF10974}" dt="2021-01-12T23:09:14.975" v="447" actId="26606"/>
          <ac:spMkLst>
            <pc:docMk/>
            <pc:sldMk cId="3128743419" sldId="283"/>
            <ac:spMk id="9" creationId="{87CC2527-562A-4F69-B487-4371E5B243E7}"/>
          </ac:spMkLst>
        </pc:spChg>
        <pc:spChg chg="del">
          <ac:chgData name="Frankie O'Reilly" userId="dbfc772c13f700ca" providerId="LiveId" clId="{0BD25F6E-B4B0-4D74-9D0C-0BD73FF10974}" dt="2021-01-12T23:05:09.216" v="261"/>
          <ac:spMkLst>
            <pc:docMk/>
            <pc:sldMk cId="3128743419" sldId="283"/>
            <ac:spMk id="10" creationId="{4364C879-1404-4203-8E9D-CC5DE0A621A2}"/>
          </ac:spMkLst>
        </pc:spChg>
        <pc:spChg chg="del">
          <ac:chgData name="Frankie O'Reilly" userId="dbfc772c13f700ca" providerId="LiveId" clId="{0BD25F6E-B4B0-4D74-9D0C-0BD73FF10974}" dt="2021-01-12T23:05:09.216" v="261"/>
          <ac:spMkLst>
            <pc:docMk/>
            <pc:sldMk cId="3128743419" sldId="283"/>
            <ac:spMk id="12" creationId="{84617302-4B0D-4351-A6BB-6F0930D943AC}"/>
          </ac:spMkLst>
        </pc:spChg>
        <pc:spChg chg="add">
          <ac:chgData name="Frankie O'Reilly" userId="dbfc772c13f700ca" providerId="LiveId" clId="{0BD25F6E-B4B0-4D74-9D0C-0BD73FF10974}" dt="2021-01-12T23:09:14.996" v="448" actId="26606"/>
          <ac:spMkLst>
            <pc:docMk/>
            <pc:sldMk cId="3128743419" sldId="283"/>
            <ac:spMk id="13" creationId="{23962611-DFD5-4092-AAFD-559E3DFCE2C9}"/>
          </ac:spMkLst>
        </pc:spChg>
        <pc:spChg chg="del">
          <ac:chgData name="Frankie O'Reilly" userId="dbfc772c13f700ca" providerId="LiveId" clId="{0BD25F6E-B4B0-4D74-9D0C-0BD73FF10974}" dt="2021-01-12T23:05:09.216" v="261"/>
          <ac:spMkLst>
            <pc:docMk/>
            <pc:sldMk cId="3128743419" sldId="283"/>
            <ac:spMk id="14" creationId="{DA2C7802-C2E0-4218-8F89-8DD7CCD2CD1C}"/>
          </ac:spMkLst>
        </pc:spChg>
        <pc:spChg chg="del">
          <ac:chgData name="Frankie O'Reilly" userId="dbfc772c13f700ca" providerId="LiveId" clId="{0BD25F6E-B4B0-4D74-9D0C-0BD73FF10974}" dt="2021-01-12T23:05:09.216" v="261"/>
          <ac:spMkLst>
            <pc:docMk/>
            <pc:sldMk cId="3128743419" sldId="283"/>
            <ac:spMk id="16" creationId="{A6D7111A-21E5-4EE9-8A78-10E5530F0116}"/>
          </ac:spMkLst>
        </pc:spChg>
        <pc:spChg chg="del">
          <ac:chgData name="Frankie O'Reilly" userId="dbfc772c13f700ca" providerId="LiveId" clId="{0BD25F6E-B4B0-4D74-9D0C-0BD73FF10974}" dt="2021-01-12T23:05:09.216" v="261"/>
          <ac:spMkLst>
            <pc:docMk/>
            <pc:sldMk cId="3128743419" sldId="283"/>
            <ac:spMk id="18" creationId="{A3969E80-A77B-49FC-9122-D89AFD5EE118}"/>
          </ac:spMkLst>
        </pc:spChg>
        <pc:spChg chg="del">
          <ac:chgData name="Frankie O'Reilly" userId="dbfc772c13f700ca" providerId="LiveId" clId="{0BD25F6E-B4B0-4D74-9D0C-0BD73FF10974}" dt="2021-01-12T23:05:09.216" v="261"/>
          <ac:spMkLst>
            <pc:docMk/>
            <pc:sldMk cId="3128743419" sldId="283"/>
            <ac:spMk id="20" creationId="{1849CA57-76BD-4CF2-80BA-D7A46A01B7B1}"/>
          </ac:spMkLst>
        </pc:spChg>
        <pc:spChg chg="del">
          <ac:chgData name="Frankie O'Reilly" userId="dbfc772c13f700ca" providerId="LiveId" clId="{0BD25F6E-B4B0-4D74-9D0C-0BD73FF10974}" dt="2021-01-12T23:05:09.216" v="261"/>
          <ac:spMkLst>
            <pc:docMk/>
            <pc:sldMk cId="3128743419" sldId="283"/>
            <ac:spMk id="22" creationId="{35E9085E-E730-4768-83D4-6CB7E9897153}"/>
          </ac:spMkLst>
        </pc:spChg>
        <pc:spChg chg="del">
          <ac:chgData name="Frankie O'Reilly" userId="dbfc772c13f700ca" providerId="LiveId" clId="{0BD25F6E-B4B0-4D74-9D0C-0BD73FF10974}" dt="2021-01-12T23:05:09.216" v="261"/>
          <ac:spMkLst>
            <pc:docMk/>
            <pc:sldMk cId="3128743419" sldId="283"/>
            <ac:spMk id="24" creationId="{973272FE-A474-4CAE-8CA2-BCC8B476C3F4}"/>
          </ac:spMkLst>
        </pc:spChg>
        <pc:spChg chg="del">
          <ac:chgData name="Frankie O'Reilly" userId="dbfc772c13f700ca" providerId="LiveId" clId="{0BD25F6E-B4B0-4D74-9D0C-0BD73FF10974}" dt="2021-01-12T23:05:09.216" v="261"/>
          <ac:spMkLst>
            <pc:docMk/>
            <pc:sldMk cId="3128743419" sldId="283"/>
            <ac:spMk id="26" creationId="{E07981EA-05A6-437C-88D7-B377B92B031D}"/>
          </ac:spMkLst>
        </pc:spChg>
        <pc:spChg chg="del">
          <ac:chgData name="Frankie O'Reilly" userId="dbfc772c13f700ca" providerId="LiveId" clId="{0BD25F6E-B4B0-4D74-9D0C-0BD73FF10974}" dt="2021-01-12T23:05:09.216" v="261"/>
          <ac:spMkLst>
            <pc:docMk/>
            <pc:sldMk cId="3128743419" sldId="283"/>
            <ac:spMk id="28" creationId="{15E3C750-986E-4769-B1AE-49289FBEE757}"/>
          </ac:spMkLst>
        </pc:spChg>
        <pc:picChg chg="add del">
          <ac:chgData name="Frankie O'Reilly" userId="dbfc772c13f700ca" providerId="LiveId" clId="{0BD25F6E-B4B0-4D74-9D0C-0BD73FF10974}" dt="2021-01-12T23:09:14.975" v="447" actId="26606"/>
          <ac:picMkLst>
            <pc:docMk/>
            <pc:sldMk cId="3128743419" sldId="283"/>
            <ac:picMk id="5" creationId="{AA5398E0-D1D9-44E4-8F82-349DDE1647FF}"/>
          </ac:picMkLst>
        </pc:picChg>
        <pc:picChg chg="add">
          <ac:chgData name="Frankie O'Reilly" userId="dbfc772c13f700ca" providerId="LiveId" clId="{0BD25F6E-B4B0-4D74-9D0C-0BD73FF10974}" dt="2021-01-12T23:09:14.996" v="448" actId="26606"/>
          <ac:picMkLst>
            <pc:docMk/>
            <pc:sldMk cId="3128743419" sldId="283"/>
            <ac:picMk id="15" creationId="{2270F1FA-0425-408F-9861-80BF5AFB276D}"/>
          </ac:picMkLst>
        </pc:picChg>
        <pc:cxnChg chg="add del">
          <ac:chgData name="Frankie O'Reilly" userId="dbfc772c13f700ca" providerId="LiveId" clId="{0BD25F6E-B4B0-4D74-9D0C-0BD73FF10974}" dt="2021-01-12T23:09:14.975" v="447" actId="26606"/>
          <ac:cxnSpMkLst>
            <pc:docMk/>
            <pc:sldMk cId="3128743419" sldId="283"/>
            <ac:cxnSpMk id="11" creationId="{BCDAEC91-5BCE-4B55-9CC0-43EF94CB734B}"/>
          </ac:cxnSpMkLst>
        </pc:cxnChg>
      </pc:sldChg>
      <pc:sldChg chg="addSp modSp new mod">
        <pc:chgData name="Frankie O'Reilly" userId="dbfc772c13f700ca" providerId="LiveId" clId="{0BD25F6E-B4B0-4D74-9D0C-0BD73FF10974}" dt="2021-01-12T23:18:23.152" v="574" actId="20577"/>
        <pc:sldMkLst>
          <pc:docMk/>
          <pc:sldMk cId="1954951641" sldId="284"/>
        </pc:sldMkLst>
        <pc:spChg chg="add mod">
          <ac:chgData name="Frankie O'Reilly" userId="dbfc772c13f700ca" providerId="LiveId" clId="{0BD25F6E-B4B0-4D74-9D0C-0BD73FF10974}" dt="2021-01-12T23:18:23.152" v="574" actId="20577"/>
          <ac:spMkLst>
            <pc:docMk/>
            <pc:sldMk cId="1954951641" sldId="284"/>
            <ac:spMk id="8" creationId="{2ACB108E-79D9-404F-A891-17AC46087F33}"/>
          </ac:spMkLst>
        </pc:spChg>
        <pc:picChg chg="add mod ord modCrop">
          <ac:chgData name="Frankie O'Reilly" userId="dbfc772c13f700ca" providerId="LiveId" clId="{0BD25F6E-B4B0-4D74-9D0C-0BD73FF10974}" dt="2021-01-12T23:17:23.246" v="537" actId="170"/>
          <ac:picMkLst>
            <pc:docMk/>
            <pc:sldMk cId="1954951641" sldId="284"/>
            <ac:picMk id="3" creationId="{5A80D508-2F0D-42A1-AB13-75AF1B00AD0F}"/>
          </ac:picMkLst>
        </pc:picChg>
        <pc:picChg chg="add mod modCrop">
          <ac:chgData name="Frankie O'Reilly" userId="dbfc772c13f700ca" providerId="LiveId" clId="{0BD25F6E-B4B0-4D74-9D0C-0BD73FF10974}" dt="2021-01-12T23:17:27.449" v="538" actId="1076"/>
          <ac:picMkLst>
            <pc:docMk/>
            <pc:sldMk cId="1954951641" sldId="284"/>
            <ac:picMk id="5" creationId="{0E6308A1-4377-4C5C-8C52-EA12093F7EE7}"/>
          </ac:picMkLst>
        </pc:picChg>
        <pc:picChg chg="add mod modCrop">
          <ac:chgData name="Frankie O'Reilly" userId="dbfc772c13f700ca" providerId="LiveId" clId="{0BD25F6E-B4B0-4D74-9D0C-0BD73FF10974}" dt="2021-01-12T23:17:31.591" v="539" actId="1076"/>
          <ac:picMkLst>
            <pc:docMk/>
            <pc:sldMk cId="1954951641" sldId="284"/>
            <ac:picMk id="7" creationId="{C6E5EB58-F442-4F2C-B652-6B7DA861AB4B}"/>
          </ac:picMkLst>
        </pc:picChg>
      </pc:sldChg>
      <pc:sldChg chg="delSp add setBg delDesignElem">
        <pc:chgData name="Frankie O'Reilly" userId="dbfc772c13f700ca" providerId="LiveId" clId="{0BD25F6E-B4B0-4D74-9D0C-0BD73FF10974}" dt="2021-01-12T23:19:03.651" v="576"/>
        <pc:sldMkLst>
          <pc:docMk/>
          <pc:sldMk cId="2995508994" sldId="285"/>
        </pc:sldMkLst>
        <pc:spChg chg="del">
          <ac:chgData name="Frankie O'Reilly" userId="dbfc772c13f700ca" providerId="LiveId" clId="{0BD25F6E-B4B0-4D74-9D0C-0BD73FF10974}" dt="2021-01-12T23:19:03.651" v="576"/>
          <ac:spMkLst>
            <pc:docMk/>
            <pc:sldMk cId="2995508994" sldId="285"/>
            <ac:spMk id="8" creationId="{B9FF99BD-075F-4761-A995-6FC574BD25EA}"/>
          </ac:spMkLst>
        </pc:spChg>
        <pc:spChg chg="del">
          <ac:chgData name="Frankie O'Reilly" userId="dbfc772c13f700ca" providerId="LiveId" clId="{0BD25F6E-B4B0-4D74-9D0C-0BD73FF10974}" dt="2021-01-12T23:19:03.651" v="576"/>
          <ac:spMkLst>
            <pc:docMk/>
            <pc:sldMk cId="2995508994" sldId="285"/>
            <ac:spMk id="10" creationId="{A7B21A54-9BA3-4EA9-B460-5A829ADD9051}"/>
          </ac:spMkLst>
        </pc:spChg>
        <pc:spChg chg="del">
          <ac:chgData name="Frankie O'Reilly" userId="dbfc772c13f700ca" providerId="LiveId" clId="{0BD25F6E-B4B0-4D74-9D0C-0BD73FF10974}" dt="2021-01-12T23:19:03.651" v="576"/>
          <ac:spMkLst>
            <pc:docMk/>
            <pc:sldMk cId="2995508994" sldId="285"/>
            <ac:spMk id="12" creationId="{6FA8F714-B9D8-488A-8CCA-E9948FF913A9}"/>
          </ac:spMkLst>
        </pc:spChg>
      </pc:sldChg>
      <pc:sldChg chg="add">
        <pc:chgData name="Frankie O'Reilly" userId="dbfc772c13f700ca" providerId="LiveId" clId="{0BD25F6E-B4B0-4D74-9D0C-0BD73FF10974}" dt="2021-01-12T23:19:03.651" v="576"/>
        <pc:sldMkLst>
          <pc:docMk/>
          <pc:sldMk cId="354053673" sldId="286"/>
        </pc:sldMkLst>
      </pc:sldChg>
      <pc:sldChg chg="delSp add del setBg delDesignElem">
        <pc:chgData name="Frankie O'Reilly" userId="dbfc772c13f700ca" providerId="LiveId" clId="{0BD25F6E-B4B0-4D74-9D0C-0BD73FF10974}" dt="2021-01-12T23:19:30.145" v="579" actId="47"/>
        <pc:sldMkLst>
          <pc:docMk/>
          <pc:sldMk cId="2278639975" sldId="287"/>
        </pc:sldMkLst>
        <pc:spChg chg="del">
          <ac:chgData name="Frankie O'Reilly" userId="dbfc772c13f700ca" providerId="LiveId" clId="{0BD25F6E-B4B0-4D74-9D0C-0BD73FF10974}" dt="2021-01-12T23:19:14.193" v="578"/>
          <ac:spMkLst>
            <pc:docMk/>
            <pc:sldMk cId="2278639975" sldId="287"/>
            <ac:spMk id="8" creationId="{B9FF99BD-075F-4761-A995-6FC574BD25EA}"/>
          </ac:spMkLst>
        </pc:spChg>
        <pc:spChg chg="del">
          <ac:chgData name="Frankie O'Reilly" userId="dbfc772c13f700ca" providerId="LiveId" clId="{0BD25F6E-B4B0-4D74-9D0C-0BD73FF10974}" dt="2021-01-12T23:19:14.193" v="578"/>
          <ac:spMkLst>
            <pc:docMk/>
            <pc:sldMk cId="2278639975" sldId="287"/>
            <ac:spMk id="10" creationId="{A7B21A54-9BA3-4EA9-B460-5A829ADD9051}"/>
          </ac:spMkLst>
        </pc:spChg>
        <pc:spChg chg="del">
          <ac:chgData name="Frankie O'Reilly" userId="dbfc772c13f700ca" providerId="LiveId" clId="{0BD25F6E-B4B0-4D74-9D0C-0BD73FF10974}" dt="2021-01-12T23:19:14.193" v="578"/>
          <ac:spMkLst>
            <pc:docMk/>
            <pc:sldMk cId="2278639975" sldId="287"/>
            <ac:spMk id="12" creationId="{6FA8F714-B9D8-488A-8CCA-E9948FF913A9}"/>
          </ac:spMkLst>
        </pc:spChg>
      </pc:sldChg>
      <pc:sldChg chg="addSp delSp modSp new mod ord">
        <pc:chgData name="Frankie O'Reilly" userId="dbfc772c13f700ca" providerId="LiveId" clId="{0BD25F6E-B4B0-4D74-9D0C-0BD73FF10974}" dt="2021-01-12T23:24:11.931" v="748" actId="5793"/>
        <pc:sldMkLst>
          <pc:docMk/>
          <pc:sldMk cId="2759546870" sldId="287"/>
        </pc:sldMkLst>
        <pc:spChg chg="add del mod">
          <ac:chgData name="Frankie O'Reilly" userId="dbfc772c13f700ca" providerId="LiveId" clId="{0BD25F6E-B4B0-4D74-9D0C-0BD73FF10974}" dt="2021-01-12T23:22:51.747" v="635" actId="478"/>
          <ac:spMkLst>
            <pc:docMk/>
            <pc:sldMk cId="2759546870" sldId="287"/>
            <ac:spMk id="2" creationId="{F6E52047-2A72-43F0-B747-3BE543304640}"/>
          </ac:spMkLst>
        </pc:spChg>
        <pc:spChg chg="add mod">
          <ac:chgData name="Frankie O'Reilly" userId="dbfc772c13f700ca" providerId="LiveId" clId="{0BD25F6E-B4B0-4D74-9D0C-0BD73FF10974}" dt="2021-01-12T23:24:11.931" v="748" actId="5793"/>
          <ac:spMkLst>
            <pc:docMk/>
            <pc:sldMk cId="2759546870" sldId="287"/>
            <ac:spMk id="3" creationId="{B725C1E2-3F62-4B8F-93A0-49800AA43CBB}"/>
          </ac:spMkLst>
        </pc:spChg>
        <pc:spChg chg="add mod">
          <ac:chgData name="Frankie O'Reilly" userId="dbfc772c13f700ca" providerId="LiveId" clId="{0BD25F6E-B4B0-4D74-9D0C-0BD73FF10974}" dt="2021-01-12T23:23:12.138" v="640" actId="1076"/>
          <ac:spMkLst>
            <pc:docMk/>
            <pc:sldMk cId="2759546870" sldId="287"/>
            <ac:spMk id="4" creationId="{78CB6234-8DF7-4B36-9224-D196A60D5A23}"/>
          </ac:spMkLst>
        </pc:spChg>
        <pc:picChg chg="add mod">
          <ac:chgData name="Frankie O'Reilly" userId="dbfc772c13f700ca" providerId="LiveId" clId="{0BD25F6E-B4B0-4D74-9D0C-0BD73FF10974}" dt="2021-01-12T23:23:16.493" v="641" actId="1076"/>
          <ac:picMkLst>
            <pc:docMk/>
            <pc:sldMk cId="2759546870" sldId="287"/>
            <ac:picMk id="1026" creationId="{D853AFE8-9161-4872-89A8-7FEB2E73C240}"/>
          </ac:picMkLst>
        </pc:picChg>
      </pc:sldChg>
      <pc:sldChg chg="addSp modSp add mod ord">
        <pc:chgData name="Frankie O'Reilly" userId="dbfc772c13f700ca" providerId="LiveId" clId="{0BD25F6E-B4B0-4D74-9D0C-0BD73FF10974}" dt="2021-01-12T23:28:54.204" v="1261"/>
        <pc:sldMkLst>
          <pc:docMk/>
          <pc:sldMk cId="3726853148" sldId="288"/>
        </pc:sldMkLst>
        <pc:spChg chg="add mod">
          <ac:chgData name="Frankie O'Reilly" userId="dbfc772c13f700ca" providerId="LiveId" clId="{0BD25F6E-B4B0-4D74-9D0C-0BD73FF10974}" dt="2021-01-12T23:28:16.454" v="1257" actId="207"/>
          <ac:spMkLst>
            <pc:docMk/>
            <pc:sldMk cId="3726853148" sldId="288"/>
            <ac:spMk id="2" creationId="{75D71DF8-17E3-4CB8-A277-9C62F3A93A9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D5E6BF-5991-4E42-BA67-3F051AFB5F77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9EF30-FF57-496D-A15C-280B03AEC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9296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9EF30-FF57-496D-A15C-280B03AECD5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76876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9EF30-FF57-496D-A15C-280B03AECD5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7657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9EF30-FF57-496D-A15C-280B03AECD5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6778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9EF30-FF57-496D-A15C-280B03AECD5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7960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9EF30-FF57-496D-A15C-280B03AECD59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025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9EF30-FF57-496D-A15C-280B03AECD5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7422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9EF30-FF57-496D-A15C-280B03AECD5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2622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9EF30-FF57-496D-A15C-280B03AECD5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425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9EF30-FF57-496D-A15C-280B03AECD5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1358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9EF30-FF57-496D-A15C-280B03AECD5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6520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9EF30-FF57-496D-A15C-280B03AECD5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4422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9EF30-FF57-496D-A15C-280B03AECD5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2084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9EF30-FF57-496D-A15C-280B03AECD5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9973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E3A0C-F1CC-458A-8E7D-792F12F1B2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34C6E8-2343-438E-9EF2-E346750025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E9BA4-8D83-4DFD-8C0C-3044BFBE3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8896A-3F22-40F6-A053-FCF6CD8C878D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0E0CE-DCF4-486F-96E2-273B4FC7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7E2468-555C-4F74-929F-48FBEFEE4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8C80-A24C-4B05-A855-2E51F0488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2643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7933B-9243-496D-A485-0278D1458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1F33B5-A674-4295-8CA9-1C2050BE5F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3D2B5-7FC0-4037-ABFF-F421DED27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8896A-3F22-40F6-A053-FCF6CD8C878D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73D29C-0723-41EA-9805-126CD244A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9B0E10-6B72-4929-95E6-838AF6BD2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8C80-A24C-4B05-A855-2E51F0488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0997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DB1C69-4AB3-4FBB-A90F-7CCB589838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67D187-B727-48DA-897F-12B43DDB95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F6A03-54C1-47D8-BDB5-53B5C5A91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8896A-3F22-40F6-A053-FCF6CD8C878D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5459A-2B1B-426D-B46A-9A336EAF2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F9DA7-0387-4D70-8A73-2168DB7DF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8C80-A24C-4B05-A855-2E51F0488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798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2F4C0-BB6F-4470-9CF3-B63F85B93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F6241-E2DF-4BFE-9341-E1A10A6975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BEABC5-562A-4236-A6DF-A7E802B65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8896A-3F22-40F6-A053-FCF6CD8C878D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F5513-4734-4F31-A64F-100E2EC58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C3F0B-38B9-4121-9906-1817656F4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8C80-A24C-4B05-A855-2E51F0488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4174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C9145-559B-44EB-B86B-9E37F71E5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75014C-E468-4FF6-B7DE-A5774AF93D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45D817-9B60-4C38-814B-E3A01DF0A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8896A-3F22-40F6-A053-FCF6CD8C878D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9EE25D-BBD8-49E6-8609-1C42791BC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354A2-6D3C-406A-A1BD-23E41EFD2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8C80-A24C-4B05-A855-2E51F0488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59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B1139-BAF6-410D-8707-FC839C1CE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098DB-2DBB-482B-96E9-D556CC655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69DBA3-43C8-4DA4-95A6-8ED44B10D0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C2F7D-15C7-4311-8658-947C18606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8896A-3F22-40F6-A053-FCF6CD8C878D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05E41C-8CF7-4183-8591-77388CEDE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CCE7D6-FE97-4708-A106-90D8C0BBC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8C80-A24C-4B05-A855-2E51F0488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071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3C30D-CF47-498C-845F-1444CBD5F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49041-18E6-421A-9FAB-2A2A80E3A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6BC257-A30A-49B9-96E7-0BD42AB69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1BA809-5F25-4AD0-B785-D88D5AD525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28D894-7618-4FA1-AA00-40F057079D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EC1DDC-7004-4250-B35E-F76E6538F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8896A-3F22-40F6-A053-FCF6CD8C878D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6AAE62-86CC-4D45-BA27-6476FE4CC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9A1465-B57C-47F4-949B-FF6A4468C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8C80-A24C-4B05-A855-2E51F0488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359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F2248-0C0C-41F4-9D90-3B35365AD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24AE4C-F538-47FB-ABF0-979939C09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8896A-3F22-40F6-A053-FCF6CD8C878D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FCFDA-54C2-4FBF-8751-01300D41A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E2CB5C-BEA2-4D23-A3DC-9CA466720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8C80-A24C-4B05-A855-2E51F0488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948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4F5FA8-915C-40BF-ABB0-E186AC90F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8896A-3F22-40F6-A053-FCF6CD8C878D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D47F1C-03D1-4B9E-BC15-CB7CA0ECC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E26644-9429-4157-B114-D2121CE20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8C80-A24C-4B05-A855-2E51F0488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539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F5C34-A4FF-45AC-99B5-5A2CD1280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6F316-BEF6-4DDA-9448-2883DE5B0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F13EF2-3BD7-4235-B49E-AB9EFF980B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B5DCF1-2EB6-44D9-8AAB-62BA5B001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8896A-3F22-40F6-A053-FCF6CD8C878D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BD0218-058A-43C9-988F-194905FD0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AFF1C4-C1F2-4434-9790-D863D6AC3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8C80-A24C-4B05-A855-2E51F0488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241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9B6DF-A25F-4C54-8DAE-5487E2FEC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898DA3-2B51-4B44-BCA8-C5A16CC71A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2E5B1C-3187-42FA-A7CF-D3639EDC42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A38CB6-F252-40B1-AFA7-D4160E6D7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8896A-3F22-40F6-A053-FCF6CD8C878D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F63BCA-B682-4E42-ADE7-E0043DC22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D60D73-843F-4F97-9F60-06823B15C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8C80-A24C-4B05-A855-2E51F0488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708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9B8FD1-24EF-4440-85ED-6A1D9C913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A791E-E4D4-4DBE-B30E-5E6622FA8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3DAE-2FA2-4A9D-87F3-FFD4B398DF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8896A-3F22-40F6-A053-FCF6CD8C878D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170E3-8AF1-4AB8-8895-B0CCE08CAE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814E5-E1FA-41F6-BE99-31FBF662B2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08C80-A24C-4B05-A855-2E51F0488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29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1qi9ZcQVto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C8821-86DC-4377-9FCE-3B0F9F7A06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17281" y="1435167"/>
            <a:ext cx="4087306" cy="2889114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GB" sz="4000" b="1" u="sng" dirty="0">
                <a:latin typeface="+mn-lt"/>
              </a:rPr>
              <a:t>I c</a:t>
            </a:r>
            <a:r>
              <a:rPr lang="en-GB" sz="4000" b="1" u="sng" dirty="0">
                <a:effectLst/>
                <a:latin typeface="+mn-lt"/>
              </a:rPr>
              <a:t>an create a non-fiction text, thinking about key features, layout, purpose and audience </a:t>
            </a:r>
            <a:endParaRPr lang="en-GB" sz="4000" b="1" u="sng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C95648-1133-4E16-ACB4-E6C7E4CF91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88052" y="4820621"/>
            <a:ext cx="4745764" cy="1147863"/>
          </a:xfrm>
        </p:spPr>
        <p:txBody>
          <a:bodyPr anchor="t">
            <a:normAutofit/>
          </a:bodyPr>
          <a:lstStyle/>
          <a:p>
            <a:pPr algn="l"/>
            <a:r>
              <a:rPr lang="en-GB" sz="2800" b="1" u="sng" dirty="0"/>
              <a:t>Wednesday 13</a:t>
            </a:r>
            <a:r>
              <a:rPr lang="en-GB" sz="2800" b="1" u="sng" baseline="30000" dirty="0"/>
              <a:t>th</a:t>
            </a:r>
            <a:r>
              <a:rPr lang="en-GB" sz="2800" b="1" u="sng" dirty="0"/>
              <a:t> January 2021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Titanic Wallpapers For Desktop Wallpaper | Titanic ship, Titanic, Rms  titanic">
            <a:extLst>
              <a:ext uri="{FF2B5EF4-FFF2-40B4-BE49-F238E27FC236}">
                <a16:creationId xmlns:a16="http://schemas.microsoft.com/office/drawing/2014/main" id="{EF33049F-0EE2-4AA3-B60E-B2A28F65FB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1" r="26355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1756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B51FCF-A013-48C0-968F-BB1C863959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04" t="2978" r="16702" b="4207"/>
          <a:stretch/>
        </p:blipFill>
        <p:spPr>
          <a:xfrm>
            <a:off x="2030593" y="246382"/>
            <a:ext cx="8485007" cy="636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466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E30849-513B-4089-B73C-956AF933A0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34" t="4207" r="13590" b="2269"/>
          <a:stretch/>
        </p:blipFill>
        <p:spPr>
          <a:xfrm>
            <a:off x="2101174" y="288485"/>
            <a:ext cx="8433881" cy="641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91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5368" y="2043663"/>
            <a:ext cx="6105194" cy="203105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Over the next three lessons (13/01/21-15/01/21) I would like you to create a non-fiction book all about the Titanic.</a:t>
            </a:r>
          </a:p>
        </p:txBody>
      </p:sp>
    </p:spTree>
    <p:extLst>
      <p:ext uri="{BB962C8B-B14F-4D97-AF65-F5344CB8AC3E}">
        <p14:creationId xmlns:p14="http://schemas.microsoft.com/office/powerpoint/2010/main" val="3128743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D71DF8-17E3-4CB8-A277-9C62F3A93A98}"/>
              </a:ext>
            </a:extLst>
          </p:cNvPr>
          <p:cNvSpPr txBox="1"/>
          <p:nvPr/>
        </p:nvSpPr>
        <p:spPr>
          <a:xfrm>
            <a:off x="744718" y="424206"/>
            <a:ext cx="10463752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</a:rPr>
              <a:t>Success Checklist:</a:t>
            </a:r>
          </a:p>
          <a:p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I have included a front cover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I have included a contents page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I have included headings and subheadings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I have included images and captions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I have included a ‘fun fact’ or a ‘did you know?’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I have included page numbers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I have included a mini glossary</a:t>
            </a:r>
          </a:p>
          <a:p>
            <a:endParaRPr lang="en-GB" sz="28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2800" dirty="0"/>
              <a:t>I can include a range of punctuation including , () : ; ! ? …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2800" dirty="0"/>
              <a:t>I can use a range of sentence openers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2800" dirty="0"/>
              <a:t>I can use some ambitious vocabulary 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6853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4AEF7F2-9F39-4DEA-8560-535EE71764E8}"/>
              </a:ext>
            </a:extLst>
          </p:cNvPr>
          <p:cNvGrpSpPr/>
          <p:nvPr/>
        </p:nvGrpSpPr>
        <p:grpSpPr>
          <a:xfrm>
            <a:off x="166179" y="2509485"/>
            <a:ext cx="2911813" cy="4143984"/>
            <a:chOff x="46900" y="2584899"/>
            <a:chExt cx="2911813" cy="414398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99BF85A-64F4-482A-B4DD-348DD9119D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000" t="18581" r="26117" b="20992"/>
            <a:stretch/>
          </p:blipFill>
          <p:spPr>
            <a:xfrm>
              <a:off x="46900" y="2584899"/>
              <a:ext cx="2911813" cy="414398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4E715B0-F2D6-4FBF-848A-1C64359A48A9}"/>
                </a:ext>
              </a:extLst>
            </p:cNvPr>
            <p:cNvSpPr/>
            <p:nvPr/>
          </p:nvSpPr>
          <p:spPr>
            <a:xfrm>
              <a:off x="1809946" y="4013010"/>
              <a:ext cx="799975" cy="520179"/>
            </a:xfrm>
            <a:prstGeom prst="rect">
              <a:avLst/>
            </a:prstGeom>
            <a:solidFill>
              <a:srgbClr val="C1B6B1"/>
            </a:solidFill>
            <a:ln>
              <a:solidFill>
                <a:srgbClr val="C1B6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564A5E7-242D-4231-BB8A-2848A6B13B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334" t="6323" r="34047" b="20000"/>
          <a:stretch/>
        </p:blipFill>
        <p:spPr>
          <a:xfrm rot="16200000">
            <a:off x="3889991" y="-603405"/>
            <a:ext cx="4143982" cy="56090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6E8239-8892-43DA-A5AD-830027E182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021" t="13883" r="35051" b="9141"/>
          <a:stretch/>
        </p:blipFill>
        <p:spPr>
          <a:xfrm rot="5400000">
            <a:off x="7472251" y="2204017"/>
            <a:ext cx="3770721" cy="5279011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96CAB0A-FFDD-4AC3-BF10-80567BCA4EB6}"/>
              </a:ext>
            </a:extLst>
          </p:cNvPr>
          <p:cNvSpPr/>
          <p:nvPr/>
        </p:nvSpPr>
        <p:spPr>
          <a:xfrm>
            <a:off x="-291555" y="-142831"/>
            <a:ext cx="3827282" cy="3051928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A few good examples…</a:t>
            </a:r>
          </a:p>
        </p:txBody>
      </p:sp>
    </p:spTree>
    <p:extLst>
      <p:ext uri="{BB962C8B-B14F-4D97-AF65-F5344CB8AC3E}">
        <p14:creationId xmlns:p14="http://schemas.microsoft.com/office/powerpoint/2010/main" val="3616693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6308A1-4377-4C5C-8C52-EA12093F7E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186" t="8369" r="34734" b="3120"/>
          <a:stretch/>
        </p:blipFill>
        <p:spPr>
          <a:xfrm rot="16200000">
            <a:off x="2795472" y="-1237424"/>
            <a:ext cx="3881335" cy="64242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80D508-2F0D-42A1-AB13-75AF1B00AD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463" t="25106" r="28750" b="30071"/>
          <a:stretch/>
        </p:blipFill>
        <p:spPr>
          <a:xfrm>
            <a:off x="428018" y="2592422"/>
            <a:ext cx="2594532" cy="3881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E5EB58-F442-4F2C-B652-6B7DA861AB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171" t="5390" r="12793"/>
          <a:stretch/>
        </p:blipFill>
        <p:spPr>
          <a:xfrm>
            <a:off x="6021284" y="2514600"/>
            <a:ext cx="6045951" cy="4231531"/>
          </a:xfrm>
          <a:prstGeom prst="rect">
            <a:avLst/>
          </a:prstGeom>
        </p:spPr>
      </p:pic>
      <p:sp>
        <p:nvSpPr>
          <p:cNvPr id="8" name="Explosion: 8 Points 7">
            <a:extLst>
              <a:ext uri="{FF2B5EF4-FFF2-40B4-BE49-F238E27FC236}">
                <a16:creationId xmlns:a16="http://schemas.microsoft.com/office/drawing/2014/main" id="{2ACB108E-79D9-404F-A891-17AC46087F33}"/>
              </a:ext>
            </a:extLst>
          </p:cNvPr>
          <p:cNvSpPr/>
          <p:nvPr/>
        </p:nvSpPr>
        <p:spPr>
          <a:xfrm>
            <a:off x="8094115" y="-251641"/>
            <a:ext cx="3827282" cy="3051928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What makes them effective?</a:t>
            </a:r>
          </a:p>
        </p:txBody>
      </p:sp>
    </p:spTree>
    <p:extLst>
      <p:ext uri="{BB962C8B-B14F-4D97-AF65-F5344CB8AC3E}">
        <p14:creationId xmlns:p14="http://schemas.microsoft.com/office/powerpoint/2010/main" val="1954951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How to Make a Mini Booklet from a Sheet of Paper | Mini booklet, Sheet  of paper, Mini books">
            <a:extLst>
              <a:ext uri="{FF2B5EF4-FFF2-40B4-BE49-F238E27FC236}">
                <a16:creationId xmlns:a16="http://schemas.microsoft.com/office/drawing/2014/main" id="{D853AFE8-9161-4872-89A8-7FEB2E73C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03" y="687995"/>
            <a:ext cx="75438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xplosion: 8 Points 3">
            <a:extLst>
              <a:ext uri="{FF2B5EF4-FFF2-40B4-BE49-F238E27FC236}">
                <a16:creationId xmlns:a16="http://schemas.microsoft.com/office/drawing/2014/main" id="{78CB6234-8DF7-4B36-9224-D196A60D5A23}"/>
              </a:ext>
            </a:extLst>
          </p:cNvPr>
          <p:cNvSpPr/>
          <p:nvPr/>
        </p:nvSpPr>
        <p:spPr>
          <a:xfrm>
            <a:off x="8088198" y="1890276"/>
            <a:ext cx="3899187" cy="4334788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You can watch a quick tutorial here: </a:t>
            </a:r>
            <a:r>
              <a:rPr lang="en-GB" dirty="0">
                <a:hlinkClick r:id="rId3"/>
              </a:rPr>
              <a:t>https://www.youtube.com/watch?v=21qi9ZcQVto</a:t>
            </a:r>
            <a:r>
              <a:rPr lang="en-GB" dirty="0"/>
              <a:t> 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Wave 2">
            <a:extLst>
              <a:ext uri="{FF2B5EF4-FFF2-40B4-BE49-F238E27FC236}">
                <a16:creationId xmlns:a16="http://schemas.microsoft.com/office/drawing/2014/main" id="{B725C1E2-3F62-4B8F-93A0-49800AA43CBB}"/>
              </a:ext>
            </a:extLst>
          </p:cNvPr>
          <p:cNvSpPr/>
          <p:nvPr/>
        </p:nvSpPr>
        <p:spPr>
          <a:xfrm>
            <a:off x="8173039" y="273377"/>
            <a:ext cx="3687058" cy="1376314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You can present your book in any way you like, but here is one example…</a:t>
            </a:r>
          </a:p>
        </p:txBody>
      </p:sp>
    </p:spTree>
    <p:extLst>
      <p:ext uri="{BB962C8B-B14F-4D97-AF65-F5344CB8AC3E}">
        <p14:creationId xmlns:p14="http://schemas.microsoft.com/office/powerpoint/2010/main" val="27595468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1FAC06-645B-4639-AE02-56ADD2ECBACC}"/>
              </a:ext>
            </a:extLst>
          </p:cNvPr>
          <p:cNvSpPr txBox="1"/>
          <p:nvPr/>
        </p:nvSpPr>
        <p:spPr>
          <a:xfrm>
            <a:off x="791852" y="729960"/>
            <a:ext cx="9605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70C0"/>
                </a:solidFill>
              </a:rPr>
              <a:t>Can you include some helpful headings?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D57948-D182-4FD1-B082-A9501B080C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53" t="15461" r="33697" b="4827"/>
          <a:stretch/>
        </p:blipFill>
        <p:spPr>
          <a:xfrm rot="862406">
            <a:off x="8236229" y="1713951"/>
            <a:ext cx="3649580" cy="484864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409C15D-23BB-43FC-9E9F-BF286FD115B1}"/>
              </a:ext>
            </a:extLst>
          </p:cNvPr>
          <p:cNvSpPr/>
          <p:nvPr/>
        </p:nvSpPr>
        <p:spPr>
          <a:xfrm rot="841728">
            <a:off x="7953309" y="5588225"/>
            <a:ext cx="1712069" cy="41648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BF2EE20-C3CE-4BB2-A40B-CD63160ACED0}"/>
              </a:ext>
            </a:extLst>
          </p:cNvPr>
          <p:cNvSpPr/>
          <p:nvPr/>
        </p:nvSpPr>
        <p:spPr>
          <a:xfrm rot="841728">
            <a:off x="9851315" y="3813298"/>
            <a:ext cx="984034" cy="30039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5B89946-876C-453F-87BC-BBB4769D2337}"/>
              </a:ext>
            </a:extLst>
          </p:cNvPr>
          <p:cNvSpPr/>
          <p:nvPr/>
        </p:nvSpPr>
        <p:spPr>
          <a:xfrm rot="841728">
            <a:off x="8393386" y="2917313"/>
            <a:ext cx="1712069" cy="41648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6C9539A-4B67-4964-A73F-99818A7E8CBB}"/>
              </a:ext>
            </a:extLst>
          </p:cNvPr>
          <p:cNvSpPr/>
          <p:nvPr/>
        </p:nvSpPr>
        <p:spPr>
          <a:xfrm rot="841728">
            <a:off x="9542942" y="2394006"/>
            <a:ext cx="1712069" cy="41648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5D5645-3F5C-41B8-8131-88B37793A077}"/>
              </a:ext>
            </a:extLst>
          </p:cNvPr>
          <p:cNvSpPr/>
          <p:nvPr/>
        </p:nvSpPr>
        <p:spPr>
          <a:xfrm rot="841728">
            <a:off x="8239098" y="3520488"/>
            <a:ext cx="1712069" cy="41648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16D9DE0-E276-4E5D-B2B3-08282B2C6A3F}"/>
              </a:ext>
            </a:extLst>
          </p:cNvPr>
          <p:cNvSpPr/>
          <p:nvPr/>
        </p:nvSpPr>
        <p:spPr>
          <a:xfrm rot="841728">
            <a:off x="9851314" y="4560460"/>
            <a:ext cx="984034" cy="30039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7BFFF32-0B58-47B2-BFE8-2015604B90A3}"/>
              </a:ext>
            </a:extLst>
          </p:cNvPr>
          <p:cNvSpPr/>
          <p:nvPr/>
        </p:nvSpPr>
        <p:spPr>
          <a:xfrm rot="841728">
            <a:off x="8041292" y="4733319"/>
            <a:ext cx="984034" cy="30039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79F951-E3EA-4F33-8FB5-44D2F445779F}"/>
              </a:ext>
            </a:extLst>
          </p:cNvPr>
          <p:cNvSpPr txBox="1"/>
          <p:nvPr/>
        </p:nvSpPr>
        <p:spPr>
          <a:xfrm>
            <a:off x="845942" y="1481427"/>
            <a:ext cx="697694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Look at the subheadings on the information text you read yesterday </a:t>
            </a:r>
            <a:r>
              <a:rPr lang="en-GB" b="1" dirty="0">
                <a:sym typeface="Wingdings" panose="05000000000000000000" pitchFamily="2" charset="2"/>
              </a:rPr>
              <a:t></a:t>
            </a:r>
            <a:endParaRPr lang="en-GB" b="1" dirty="0"/>
          </a:p>
          <a:p>
            <a:endParaRPr lang="en-GB" dirty="0"/>
          </a:p>
          <a:p>
            <a:r>
              <a:rPr lang="en-GB" dirty="0">
                <a:solidFill>
                  <a:srgbClr val="00B0F0"/>
                </a:solidFill>
              </a:rPr>
              <a:t>You could make your subheadings into questions to intrigue the reader to discover the answers: </a:t>
            </a:r>
          </a:p>
          <a:p>
            <a:r>
              <a:rPr lang="en-GB" dirty="0"/>
              <a:t>Who built the Titanic? What caused the collision? </a:t>
            </a:r>
          </a:p>
          <a:p>
            <a:endParaRPr lang="en-GB" dirty="0"/>
          </a:p>
          <a:p>
            <a:r>
              <a:rPr lang="en-GB" dirty="0">
                <a:solidFill>
                  <a:srgbClr val="00B0F0"/>
                </a:solidFill>
              </a:rPr>
              <a:t>Or perhaps you could ‘jazz up’ your subheadings with some alliteration: </a:t>
            </a:r>
          </a:p>
          <a:p>
            <a:r>
              <a:rPr lang="en-GB" dirty="0"/>
              <a:t>Crafty Construction / Posh and Poor Passengers / Fantastic Facilities</a:t>
            </a:r>
          </a:p>
          <a:p>
            <a:endParaRPr lang="en-GB" dirty="0"/>
          </a:p>
          <a:p>
            <a:r>
              <a:rPr lang="en-GB" dirty="0">
                <a:solidFill>
                  <a:srgbClr val="00B0F0"/>
                </a:solidFill>
              </a:rPr>
              <a:t>You could even include a pun:</a:t>
            </a:r>
          </a:p>
          <a:p>
            <a:r>
              <a:rPr lang="en-GB" dirty="0"/>
              <a:t>‘The Sea-</a:t>
            </a:r>
            <a:r>
              <a:rPr lang="en-GB" dirty="0" err="1"/>
              <a:t>nic</a:t>
            </a:r>
            <a:r>
              <a:rPr lang="en-GB" dirty="0"/>
              <a:t> Route’</a:t>
            </a:r>
          </a:p>
          <a:p>
            <a:r>
              <a:rPr lang="en-GB" dirty="0"/>
              <a:t>‘No lifeboats? That’s just the tip of the iceberg!’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7464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EDF05B-9621-406C-B622-913B15E325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19" t="14611" r="23803" b="15034"/>
          <a:stretch/>
        </p:blipFill>
        <p:spPr>
          <a:xfrm>
            <a:off x="2589975" y="1126600"/>
            <a:ext cx="8186309" cy="4604800"/>
          </a:xfrm>
          <a:prstGeom prst="rect">
            <a:avLst/>
          </a:prstGeom>
        </p:spPr>
      </p:pic>
      <p:sp>
        <p:nvSpPr>
          <p:cNvPr id="4" name="Scroll: Vertical 3">
            <a:extLst>
              <a:ext uri="{FF2B5EF4-FFF2-40B4-BE49-F238E27FC236}">
                <a16:creationId xmlns:a16="http://schemas.microsoft.com/office/drawing/2014/main" id="{364C6547-2B52-4B84-A741-DA3750EB70F5}"/>
              </a:ext>
            </a:extLst>
          </p:cNvPr>
          <p:cNvSpPr/>
          <p:nvPr/>
        </p:nvSpPr>
        <p:spPr>
          <a:xfrm>
            <a:off x="477011" y="212985"/>
            <a:ext cx="2179352" cy="2988999"/>
          </a:xfrm>
          <a:prstGeom prst="verticalScrol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There are many non-fiction books about the Titanic disaster…</a:t>
            </a:r>
          </a:p>
        </p:txBody>
      </p:sp>
    </p:spTree>
    <p:extLst>
      <p:ext uri="{BB962C8B-B14F-4D97-AF65-F5344CB8AC3E}">
        <p14:creationId xmlns:p14="http://schemas.microsoft.com/office/powerpoint/2010/main" val="29955089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8 Children's Books about the Titanic disaster | Stephen Davies">
            <a:extLst>
              <a:ext uri="{FF2B5EF4-FFF2-40B4-BE49-F238E27FC236}">
                <a16:creationId xmlns:a16="http://schemas.microsoft.com/office/drawing/2014/main" id="{92BB87EC-2989-4D13-AA4A-2CBEA6167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07" y="203963"/>
            <a:ext cx="3762375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Unsinkable Ship&quot;: 16 Essential and Riveting Titanic Books">
            <a:extLst>
              <a:ext uri="{FF2B5EF4-FFF2-40B4-BE49-F238E27FC236}">
                <a16:creationId xmlns:a16="http://schemas.microsoft.com/office/drawing/2014/main" id="{9358D88A-5CB3-4EA2-90EC-E3A016AED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790" y="3276600"/>
            <a:ext cx="2302613" cy="351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itanic by Melissa Stewart">
            <a:extLst>
              <a:ext uri="{FF2B5EF4-FFF2-40B4-BE49-F238E27FC236}">
                <a16:creationId xmlns:a16="http://schemas.microsoft.com/office/drawing/2014/main" id="{983A64FF-EB66-4818-A00B-EA0FE3ABB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807" y="203963"/>
            <a:ext cx="3009900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17 Must-Read Books About the Titanic">
            <a:extLst>
              <a:ext uri="{FF2B5EF4-FFF2-40B4-BE49-F238E27FC236}">
                <a16:creationId xmlns:a16="http://schemas.microsoft.com/office/drawing/2014/main" id="{22789728-96BC-4765-A2CC-B9D49620B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013" y="721882"/>
            <a:ext cx="2575473" cy="226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17 Must-Read Books About the Titanic">
            <a:extLst>
              <a:ext uri="{FF2B5EF4-FFF2-40B4-BE49-F238E27FC236}">
                <a16:creationId xmlns:a16="http://schemas.microsoft.com/office/drawing/2014/main" id="{BF6D8A3F-9AD2-47A0-B69A-9EF662204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21" y="3801183"/>
            <a:ext cx="2477293" cy="284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2" descr="Lot 12 TITANIC ship disaster history Grades 3 to 5 books Teacher nonfiction  kids | #1829508284">
            <a:extLst>
              <a:ext uri="{FF2B5EF4-FFF2-40B4-BE49-F238E27FC236}">
                <a16:creationId xmlns:a16="http://schemas.microsoft.com/office/drawing/2014/main" id="{122D3306-A06D-4F28-A2B3-89E55DB845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Scroll: Vertical 8">
            <a:extLst>
              <a:ext uri="{FF2B5EF4-FFF2-40B4-BE49-F238E27FC236}">
                <a16:creationId xmlns:a16="http://schemas.microsoft.com/office/drawing/2014/main" id="{DB9A3BCC-1C84-48E6-8BF0-5C98A0C2A143}"/>
              </a:ext>
            </a:extLst>
          </p:cNvPr>
          <p:cNvSpPr/>
          <p:nvPr/>
        </p:nvSpPr>
        <p:spPr>
          <a:xfrm>
            <a:off x="9255023" y="1947517"/>
            <a:ext cx="2923906" cy="4566405"/>
          </a:xfrm>
          <a:prstGeom prst="verticalScrol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What your non-fiction book will look like and the language you use will depend on your target audience- is it aimed at children, teenagers, adults, historians? It’s up to you!</a:t>
            </a:r>
          </a:p>
        </p:txBody>
      </p:sp>
    </p:spTree>
    <p:extLst>
      <p:ext uri="{BB962C8B-B14F-4D97-AF65-F5344CB8AC3E}">
        <p14:creationId xmlns:p14="http://schemas.microsoft.com/office/powerpoint/2010/main" val="354053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204642" y="2353641"/>
            <a:ext cx="5782716" cy="2150719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Before we begin, enjoy reading the next Chapter of our class text, ‘</a:t>
            </a:r>
            <a:r>
              <a:rPr lang="en-US" sz="3600" i="1" kern="1200" dirty="0" err="1">
                <a:solidFill>
                  <a:srgbClr val="080808"/>
                </a:solidFill>
                <a:latin typeface="+mj-lt"/>
                <a:ea typeface="+mj-ea"/>
                <a:cs typeface="+mj-cs"/>
              </a:rPr>
              <a:t>Kaspar</a:t>
            </a:r>
            <a:r>
              <a:rPr lang="en-US" sz="3600" i="1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 Prince of Cats</a:t>
            </a:r>
            <a:r>
              <a:rPr lang="en-US" sz="36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.’ 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6D2F5B-BF9D-423A-A559-336BBB2C97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93" t="1844" r="11901"/>
          <a:stretch/>
        </p:blipFill>
        <p:spPr>
          <a:xfrm>
            <a:off x="2120630" y="126460"/>
            <a:ext cx="8620506" cy="673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177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8E5601-1268-4D22-9D28-61F15A5438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20" r="13271" b="1844"/>
          <a:stretch/>
        </p:blipFill>
        <p:spPr>
          <a:xfrm>
            <a:off x="1819072" y="48640"/>
            <a:ext cx="8754894" cy="673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919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A9DB47-9F89-40CC-84AA-DF881B0BF8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76" t="660" r="11020" b="660"/>
          <a:stretch/>
        </p:blipFill>
        <p:spPr>
          <a:xfrm>
            <a:off x="1984442" y="45304"/>
            <a:ext cx="8864121" cy="676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135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9D3636-75B4-4490-98C3-0276330F3C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54" r="12634" b="5904"/>
          <a:stretch/>
        </p:blipFill>
        <p:spPr>
          <a:xfrm>
            <a:off x="1935804" y="107004"/>
            <a:ext cx="8761892" cy="660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487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Group 9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11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15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3DA0E3-50FB-4796-B2BB-4021515587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83" t="4396" r="21354" b="7234"/>
          <a:stretch/>
        </p:blipFill>
        <p:spPr>
          <a:xfrm>
            <a:off x="1801252" y="74998"/>
            <a:ext cx="8739687" cy="670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30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DF592B-F77D-4D54-B375-38AA4AC5B2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86" t="3121" r="16622" b="5903"/>
          <a:stretch/>
        </p:blipFill>
        <p:spPr>
          <a:xfrm>
            <a:off x="2428650" y="233463"/>
            <a:ext cx="8091759" cy="639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28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246876-5634-4569-AF13-E5377ECB39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04" t="6383" r="20692" b="4207"/>
          <a:stretch/>
        </p:blipFill>
        <p:spPr>
          <a:xfrm>
            <a:off x="2331321" y="418289"/>
            <a:ext cx="7998624" cy="613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346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345</Words>
  <Application>Microsoft Office PowerPoint</Application>
  <PresentationFormat>Widescreen</PresentationFormat>
  <Paragraphs>49</Paragraphs>
  <Slides>19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Wingdings</vt:lpstr>
      <vt:lpstr>Office Theme</vt:lpstr>
      <vt:lpstr>I can create a non-fiction text, thinking about key features, layout, purpose and audience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can create a non-fiction text, thinking about key features, layout, purpose and audience </dc:title>
  <dc:creator>Frankie O'Reilly</dc:creator>
  <cp:lastModifiedBy>Frankie O'Reilly</cp:lastModifiedBy>
  <cp:revision>1</cp:revision>
  <dcterms:created xsi:type="dcterms:W3CDTF">2021-01-12T23:09:14Z</dcterms:created>
  <dcterms:modified xsi:type="dcterms:W3CDTF">2021-01-12T23:29:12Z</dcterms:modified>
</cp:coreProperties>
</file>