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HbtMjv/+gMyztZ7SXsJk9lPdQ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caf496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3caf496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English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Thursday 14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January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6FDF2-99A0-B043-8BB7-6238CC2A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82550"/>
            <a:ext cx="53594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7DC6F-ECCB-D441-ADB7-3EBE8DC2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350"/>
            <a:ext cx="533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9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29DF9F-4E89-6949-9D3B-E19D7090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17" y="0"/>
            <a:ext cx="526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E1CF3-A790-9440-B7C5-2FEFA257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29" y="0"/>
            <a:ext cx="527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E19C1-A8F4-0E4A-9E1C-07D8D812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8575"/>
            <a:ext cx="5372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2872-371C-8F41-B256-9E3F6DF5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Edward feeling?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6AF1F-F6B0-0149-91D4-8CDAB40D5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the story so far. Consider how Edward has been feeling throughout the story.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378D4-8D0E-D845-BA4D-E7F5F3D2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2" y="2382439"/>
            <a:ext cx="6592887" cy="411043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954F1B-3086-E043-9FE6-226953F7DA1D}"/>
              </a:ext>
            </a:extLst>
          </p:cNvPr>
          <p:cNvSpPr txBox="1">
            <a:spLocks/>
          </p:cNvSpPr>
          <p:nvPr/>
        </p:nvSpPr>
        <p:spPr>
          <a:xfrm>
            <a:off x="990600" y="3307953"/>
            <a:ext cx="3652838" cy="293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Use the following template (or draw your own) to map out the story so far. Underneath each picture, write a sentence to describe how Edward is feeling. </a:t>
            </a:r>
          </a:p>
        </p:txBody>
      </p:sp>
    </p:spTree>
    <p:extLst>
      <p:ext uri="{BB962C8B-B14F-4D97-AF65-F5344CB8AC3E}">
        <p14:creationId xmlns:p14="http://schemas.microsoft.com/office/powerpoint/2010/main" val="224695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gb3caf496bb_0_5"/>
          <p:cNvSpPr txBox="1"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/>
              <a:t>I am successful if...</a:t>
            </a:r>
          </a:p>
        </p:txBody>
      </p:sp>
      <p:sp>
        <p:nvSpPr>
          <p:cNvPr id="1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93;gb3caf496bb_0_5"/>
          <p:cNvSpPr txBox="1"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I can consider how a characters’ emotions can change throughout a story.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EB5DE-959F-4B46-8B00-3AEA40B3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388" y="601875"/>
            <a:ext cx="4207223" cy="53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97C4-3FF9-034F-85E7-CB978FC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3208-3A36-4347-BD6E-161BA6B9E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will happen to Edward?</a:t>
            </a:r>
          </a:p>
          <a:p>
            <a:endParaRPr lang="en-US" dirty="0"/>
          </a:p>
          <a:p>
            <a:r>
              <a:rPr lang="en-US" dirty="0"/>
              <a:t>As we read chapter 6 and 7, listen out for clues as to what Edward is thinking and feeling. </a:t>
            </a:r>
          </a:p>
        </p:txBody>
      </p:sp>
    </p:spTree>
    <p:extLst>
      <p:ext uri="{BB962C8B-B14F-4D97-AF65-F5344CB8AC3E}">
        <p14:creationId xmlns:p14="http://schemas.microsoft.com/office/powerpoint/2010/main" val="10706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0B2F9-2170-9D4F-A5A1-406CFBB1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88" y="0"/>
            <a:ext cx="504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C403D-8A49-A849-93E2-8A53A74D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5750"/>
            <a:ext cx="533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8A7D6-8B39-8645-8DB6-48E7F224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57" y="0"/>
            <a:ext cx="5327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A6698-D0C4-C647-B96D-D2D99B2F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77152"/>
            <a:ext cx="5100638" cy="6703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FD796-AA13-AB43-BA39-97138BD6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688" y="80327"/>
            <a:ext cx="3822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8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92308-5768-3F4E-B511-EACEC0C4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247650"/>
            <a:ext cx="49403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Macintosh PowerPoint</Application>
  <PresentationFormat>Widescreen</PresentationFormat>
  <Paragraphs>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English</vt:lpstr>
      <vt:lpstr>I am successful if...</vt:lpstr>
      <vt:lpstr>PowerPoint Presentation</vt:lpstr>
      <vt:lpstr>Discuss…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was Edward feeling?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zac fluen</dc:creator>
  <cp:lastModifiedBy>zac fluen</cp:lastModifiedBy>
  <cp:revision>1</cp:revision>
  <dcterms:created xsi:type="dcterms:W3CDTF">2021-01-10T20:10:30Z</dcterms:created>
  <dcterms:modified xsi:type="dcterms:W3CDTF">2021-01-10T20:12:43Z</dcterms:modified>
</cp:coreProperties>
</file>