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iwXB1a8cn97W3PMtLRGlCGBhq/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3caf495d3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3caf495d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3caf495d3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b3caf495d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3caf495d3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3caf495d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3caf495d3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3caf495d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3caf496b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3caf496b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3caf496b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3caf496b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3caf495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3caf495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3caf495d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3caf495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3caf495d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3caf495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3caf495d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3caf495d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3caf495d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3caf495d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3caf495d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3caf495d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475488" y="0"/>
            <a:ext cx="10910292"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6" name="Google Shape;86;p1"/>
          <p:cNvSpPr txBox="1"/>
          <p:nvPr>
            <p:ph type="ctrTitle"/>
          </p:nvPr>
        </p:nvSpPr>
        <p:spPr>
          <a:xfrm>
            <a:off x="3045368" y="2043663"/>
            <a:ext cx="6105194" cy="203105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Calibri"/>
              <a:buNone/>
            </a:pPr>
            <a:r>
              <a:rPr lang="en-US">
                <a:solidFill>
                  <a:srgbClr val="FFFFFF"/>
                </a:solidFill>
              </a:rPr>
              <a:t>English</a:t>
            </a:r>
            <a:endParaRPr/>
          </a:p>
        </p:txBody>
      </p:sp>
      <p:sp>
        <p:nvSpPr>
          <p:cNvPr id="87" name="Google Shape;87;p1"/>
          <p:cNvSpPr txBox="1"/>
          <p:nvPr>
            <p:ph idx="1" type="subTitle"/>
          </p:nvPr>
        </p:nvSpPr>
        <p:spPr>
          <a:xfrm>
            <a:off x="3045368" y="4074718"/>
            <a:ext cx="6105194" cy="68207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Thursday 7th</a:t>
            </a:r>
            <a:r>
              <a:rPr lang="en-US">
                <a:solidFill>
                  <a:srgbClr val="FFFFFF"/>
                </a:solidFill>
              </a:rPr>
              <a:t> January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b3caf495d3_0_42"/>
          <p:cNvPicPr preferRelativeResize="0"/>
          <p:nvPr/>
        </p:nvPicPr>
        <p:blipFill>
          <a:blip r:embed="rId3">
            <a:alphaModFix/>
          </a:blip>
          <a:stretch>
            <a:fillRect/>
          </a:stretch>
        </p:blipFill>
        <p:spPr>
          <a:xfrm>
            <a:off x="2869425" y="152400"/>
            <a:ext cx="6453151" cy="655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b3caf495d3_0_5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Discuss </a:t>
            </a:r>
            <a:endParaRPr/>
          </a:p>
        </p:txBody>
      </p:sp>
      <p:sp>
        <p:nvSpPr>
          <p:cNvPr id="139" name="Google Shape;139;gb3caf495d3_0_5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Summarise what has happened in Chapter 2. </a:t>
            </a:r>
            <a:endParaRPr/>
          </a:p>
          <a:p>
            <a:pPr indent="0" lvl="0" marL="0" rtl="0" algn="l">
              <a:spcBef>
                <a:spcPts val="1000"/>
              </a:spcBef>
              <a:spcAft>
                <a:spcPts val="0"/>
              </a:spcAft>
              <a:buNone/>
            </a:pPr>
            <a:r>
              <a:rPr lang="en-US"/>
              <a:t>Does it reveal more aspects of Edward’s personality? Have we changed our thoughts on Edward?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What do you think the worst thing is that has happened to Edward? The dog, Abilene’s mother calling him ‘it’, being hoovered by the maid and calling him ‘bunny’ or being put on the shelf next to the dolls?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b3caf495d3_0_5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Time to act </a:t>
            </a:r>
            <a:endParaRPr/>
          </a:p>
        </p:txBody>
      </p:sp>
      <p:sp>
        <p:nvSpPr>
          <p:cNvPr id="145" name="Google Shape;145;gb3caf495d3_0_5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Now, pretend that you are Edward. You are a china rabbit, you think very highly of yourself and you have just gone through such a terrible ordeal! </a:t>
            </a:r>
            <a:endParaRPr/>
          </a:p>
          <a:p>
            <a:pPr indent="0" lvl="0" marL="0" rtl="0" algn="l">
              <a:spcBef>
                <a:spcPts val="1000"/>
              </a:spcBef>
              <a:spcAft>
                <a:spcPts val="0"/>
              </a:spcAft>
              <a:buNone/>
            </a:pPr>
            <a:r>
              <a:rPr lang="en-US"/>
              <a:t>First, you were attacked by a dog! Then you were called ‘it’! Next you were hoovered and then put on a shelf just like a toy!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Think about how you are feeling. Annoyed, </a:t>
            </a:r>
            <a:r>
              <a:rPr lang="en-US"/>
              <a:t>irritated</a:t>
            </a:r>
            <a:r>
              <a:rPr lang="en-US"/>
              <a:t>, furious?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b3caf495d3_0_6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Your task </a:t>
            </a:r>
            <a:endParaRPr/>
          </a:p>
        </p:txBody>
      </p:sp>
      <p:sp>
        <p:nvSpPr>
          <p:cNvPr id="151" name="Google Shape;151;gb3caf495d3_0_6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Write a diary entry as Edward. Choose at least 1 of the events that has just happened in the story to write about. Describe how you are feeling.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Remember, when you are writing, try to show aspects of Edward’s </a:t>
            </a:r>
            <a:r>
              <a:rPr lang="en-US"/>
              <a:t>personality</a:t>
            </a:r>
            <a:r>
              <a:rPr lang="en-US"/>
              <a:t>. You are writing as Edward, so use ‘I’!</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We know that he is vain, selfish and arrogant. How can you demonstrate this in your diary?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b3caf496bb_0_1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Plenary</a:t>
            </a:r>
            <a:endParaRPr/>
          </a:p>
        </p:txBody>
      </p:sp>
      <p:sp>
        <p:nvSpPr>
          <p:cNvPr id="157" name="Google Shape;157;gb3caf496bb_0_1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Read through your diary and check for any mistakes. Have you used the correct punctuation? Have you used full stops?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Have you shown how Edward might be feeling?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b3caf496bb_0_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 am successful if...</a:t>
            </a:r>
            <a:endParaRPr/>
          </a:p>
        </p:txBody>
      </p:sp>
      <p:sp>
        <p:nvSpPr>
          <p:cNvPr id="93" name="Google Shape;93;gb3caf496bb_0_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 can write a diary entry to show how a character may be feeling.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3594100" y="209550"/>
            <a:ext cx="5003800" cy="643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gb3caf495d3_0_0"/>
          <p:cNvPicPr preferRelativeResize="0"/>
          <p:nvPr/>
        </p:nvPicPr>
        <p:blipFill>
          <a:blip r:embed="rId3">
            <a:alphaModFix/>
          </a:blip>
          <a:stretch>
            <a:fillRect/>
          </a:stretch>
        </p:blipFill>
        <p:spPr>
          <a:xfrm>
            <a:off x="3728675" y="152400"/>
            <a:ext cx="4943868" cy="6553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b3caf495d3_0_5"/>
          <p:cNvPicPr preferRelativeResize="0"/>
          <p:nvPr/>
        </p:nvPicPr>
        <p:blipFill>
          <a:blip r:embed="rId3">
            <a:alphaModFix/>
          </a:blip>
          <a:stretch>
            <a:fillRect/>
          </a:stretch>
        </p:blipFill>
        <p:spPr>
          <a:xfrm>
            <a:off x="3223775" y="152400"/>
            <a:ext cx="5583963"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b3caf495d3_0_8"/>
          <p:cNvPicPr preferRelativeResize="0"/>
          <p:nvPr/>
        </p:nvPicPr>
        <p:blipFill>
          <a:blip r:embed="rId3">
            <a:alphaModFix/>
          </a:blip>
          <a:stretch>
            <a:fillRect/>
          </a:stretch>
        </p:blipFill>
        <p:spPr>
          <a:xfrm>
            <a:off x="3600150" y="152400"/>
            <a:ext cx="4991696" cy="6553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b3caf495d3_0_11"/>
          <p:cNvPicPr preferRelativeResize="0"/>
          <p:nvPr/>
        </p:nvPicPr>
        <p:blipFill>
          <a:blip r:embed="rId3">
            <a:alphaModFix/>
          </a:blip>
          <a:stretch>
            <a:fillRect/>
          </a:stretch>
        </p:blipFill>
        <p:spPr>
          <a:xfrm>
            <a:off x="3658525" y="152400"/>
            <a:ext cx="5163922" cy="655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b3caf495d3_0_14"/>
          <p:cNvPicPr preferRelativeResize="0"/>
          <p:nvPr/>
        </p:nvPicPr>
        <p:blipFill>
          <a:blip r:embed="rId3">
            <a:alphaModFix/>
          </a:blip>
          <a:stretch>
            <a:fillRect/>
          </a:stretch>
        </p:blipFill>
        <p:spPr>
          <a:xfrm>
            <a:off x="3686600" y="152400"/>
            <a:ext cx="5008981" cy="6553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b3caf495d3_0_37"/>
          <p:cNvPicPr preferRelativeResize="0"/>
          <p:nvPr/>
        </p:nvPicPr>
        <p:blipFill>
          <a:blip r:embed="rId3">
            <a:alphaModFix/>
          </a:blip>
          <a:stretch>
            <a:fillRect/>
          </a:stretch>
        </p:blipFill>
        <p:spPr>
          <a:xfrm>
            <a:off x="3570563" y="152400"/>
            <a:ext cx="5050886" cy="6553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2021-01-05T11:12:24Z</dcterms:created>
  <dc:creator>zac fluen</dc:creator>
</cp:coreProperties>
</file>