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1" r:id="rId3"/>
    <p:sldMasterId id="2147483674" r:id="rId4"/>
  </p:sldMasterIdLst>
  <p:notesMasterIdLst>
    <p:notesMasterId r:id="rId37"/>
  </p:notesMasterIdLst>
  <p:sldIdLst>
    <p:sldId id="256" r:id="rId5"/>
    <p:sldId id="257" r:id="rId6"/>
    <p:sldId id="258" r:id="rId7"/>
    <p:sldId id="333" r:id="rId8"/>
    <p:sldId id="334" r:id="rId9"/>
    <p:sldId id="335" r:id="rId10"/>
    <p:sldId id="336" r:id="rId11"/>
    <p:sldId id="337" r:id="rId12"/>
    <p:sldId id="332" r:id="rId13"/>
    <p:sldId id="259" r:id="rId14"/>
    <p:sldId id="260" r:id="rId15"/>
    <p:sldId id="316" r:id="rId16"/>
    <p:sldId id="321" r:id="rId17"/>
    <p:sldId id="317" r:id="rId18"/>
    <p:sldId id="318" r:id="rId19"/>
    <p:sldId id="319" r:id="rId20"/>
    <p:sldId id="320" r:id="rId21"/>
    <p:sldId id="322" r:id="rId22"/>
    <p:sldId id="261" r:id="rId23"/>
    <p:sldId id="26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264" r:id="rId33"/>
    <p:sldId id="265" r:id="rId34"/>
    <p:sldId id="266" r:id="rId35"/>
    <p:sldId id="3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1BBD-BED3-494B-A8C3-186DD7598F9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4469-5C91-48DF-A44A-36D59B198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8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A12-84C2-4FFB-BB9C-91F9B60BF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9385F-D47B-4DF7-8592-6972EF98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8731C-54E7-4B81-9BF5-FAAC67DD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E8815-8C8F-4112-9781-F548D2F8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8C3A-2BBA-4C87-A219-3B1BB204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76E-53EB-4D0A-92B9-59D0837B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2D85B-F286-4645-9BB0-C9D80882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A5B1-6D15-4250-84D4-F43D0165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CA6E9-8CB7-4A65-A6D7-90684982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42AA-A686-4828-9F58-BE8B207B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0DB3D-F2D8-474A-9833-CB575A9E3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DA26F-4D8B-44FD-B65F-F54D3D6C5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AB62-E08D-46BE-A1F9-040E0C0C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1ECCC-5716-4409-BAF9-1662B75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C700-1E2B-4851-9FBE-A2D109F0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1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9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63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5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7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8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3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AB9E-1550-4663-A9E3-3D9AF7B7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DBFA-1D40-4A28-B9D4-D4469AD71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F8EF-7C47-46C5-A772-EC783EC6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103EF-863A-45FC-B8B3-D3312972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0B47F-48E6-4DED-84FB-069E6966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3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2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61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70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1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52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C7E1-5E5D-4FEB-B545-D56FCA64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2AE2B-113B-4DB3-A0F4-97BA79C3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521B-EC1C-4325-B6A0-5CD7DBEB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B918F-5291-4D1D-90FD-B56050D9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76C71-47BB-405E-9C42-1BC1E218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2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00ED-973F-4096-BC24-5B431844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70FB-EF0B-44A5-B2EB-5798B27C1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2CAAD-4A7C-4E7C-B343-6C2D8F46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0FD19-FF75-4C19-BF0E-517ADADE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1CF7F-A0D9-4AF5-9C83-C4EED7BD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70240-8170-4F38-B612-76A3C8BD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3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F5BE-6D2A-4EDB-899A-7DD54184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6CAFB-5724-4F42-987E-44027111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ED545-F67B-4E4E-B6D2-A187D361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27A80-AD7F-4931-ADB9-CFFD3EE31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F832A-5682-401F-880E-DFF013AF3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7E2C6-E8C1-4D07-ABBD-DB2E62FA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28139-1C94-41E6-B75F-4E67EF77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0B8D-6DEE-4CB8-9276-88F4F729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0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8995-50D6-4965-85CC-01C3DDF9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3B240-EC8F-4674-AADA-B1E59817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8186-691E-4702-B8F6-556504BD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C291F-9291-4FB2-AF63-8F40F049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3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5B7E8-8D17-4F76-A611-7D402E98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A964-019A-4566-AB52-19C56317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79474-073B-43A8-85BC-ECFE5343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8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EE69-FC59-4CB1-9C60-0F2382FD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EB5C-280F-4E0E-B9EF-EB7E68D8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62C6B-99AF-455B-A5EA-CF0BF2547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4DD72-C690-47B6-831F-1EAD51D1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CAF4F-5E74-4670-ACC7-B4309466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C11ED-394C-4518-95E3-DF70757C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3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274B-E8C9-4E1A-8348-941CE801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B1B13-B55A-4FE6-A646-A2414DE0D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ABE02-58F8-479A-8480-92582FD04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1C67-8DCB-4E70-A829-3C1113E9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C11A1-866F-47E0-BFCD-950DEA5A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26D65-C7AA-4692-8E2C-4DE58A8C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97151-687C-47E6-8CA9-11186E53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76DB-097F-49E2-BE75-DA106621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6BCC-E88C-4B80-B2A3-229290E2A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7D15-7E16-4184-963E-AA43305CDED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4338-EB1E-4346-A97F-C2F7E7604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061CB-4655-4375-B7E0-3F3BB48B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5C62-3CCE-4A5D-9EFD-7E21628C1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0541-46DA-4468-BBB7-44BAAC42266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E029-111B-48B7-8BDF-8C1DB5686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71B7-0A60-4FCC-AA4E-683EFEB3B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28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3F587-390E-4169-9D76-3DE97CBD8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E882-C54E-4845-99E9-E3DA09E5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Break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5AA07-692A-48D2-8765-3D8EDDD44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" r="2531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385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EB04-0600-488C-B232-D738B5FB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English</a:t>
            </a: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BBA8B60-B51F-4E7B-BE5A-56A6834DA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7" r="2659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36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5173-C76E-40B4-AFB9-79BCBFD3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Chapter 19 “The Case Against Eudora Vane”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5C80EF-A579-46DA-B7D4-BEA57623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90" b="2011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65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6EAF-20B4-4BA7-9A96-E7CB392F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DBF2AA-10A8-4035-AED0-02B965AB5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745" y="125681"/>
            <a:ext cx="3211360" cy="659475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ACCEE-7CCD-4F3C-B7B7-C7C921FA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0" y="133800"/>
            <a:ext cx="3201053" cy="644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B6B12-A763-464D-8C04-6505941E4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175" y="148189"/>
            <a:ext cx="3095625" cy="6572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45BA1-4AA2-4F56-8F99-AA70783BAB9C}"/>
              </a:ext>
            </a:extLst>
          </p:cNvPr>
          <p:cNvSpPr/>
          <p:nvPr/>
        </p:nvSpPr>
        <p:spPr>
          <a:xfrm>
            <a:off x="2880986" y="6338170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E4F6AB-5283-40FB-8F2C-5810F79D9F09}"/>
              </a:ext>
            </a:extLst>
          </p:cNvPr>
          <p:cNvSpPr/>
          <p:nvPr/>
        </p:nvSpPr>
        <p:spPr>
          <a:xfrm>
            <a:off x="7370000" y="6384290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E3313-E72D-4BA5-9B4F-6D47195843B2}"/>
              </a:ext>
            </a:extLst>
          </p:cNvPr>
          <p:cNvSpPr/>
          <p:nvPr/>
        </p:nvSpPr>
        <p:spPr>
          <a:xfrm>
            <a:off x="11353800" y="6301740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415644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8302-7A32-4F49-993F-091FDD49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EECC76-6635-4A34-A71F-2BB63F9E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76" y="226526"/>
            <a:ext cx="3019424" cy="64647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436AE-FCEB-46F7-ACDF-29F289F9E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2" y="130175"/>
            <a:ext cx="3076575" cy="636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2D0F8-A1EC-4D03-A65D-4992453F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193" y="166687"/>
            <a:ext cx="3019425" cy="6524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62C396-53E3-4CA1-835B-1A71EECC2CB5}"/>
              </a:ext>
            </a:extLst>
          </p:cNvPr>
          <p:cNvSpPr/>
          <p:nvPr/>
        </p:nvSpPr>
        <p:spPr>
          <a:xfrm>
            <a:off x="2880986" y="6338170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6BED50-CFDE-451E-8FC9-A29036E0271F}"/>
              </a:ext>
            </a:extLst>
          </p:cNvPr>
          <p:cNvSpPr/>
          <p:nvPr/>
        </p:nvSpPr>
        <p:spPr>
          <a:xfrm>
            <a:off x="7364618" y="6404696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01FC2-3530-4B75-8CBE-BBAB28A508E6}"/>
              </a:ext>
            </a:extLst>
          </p:cNvPr>
          <p:cNvSpPr/>
          <p:nvPr/>
        </p:nvSpPr>
        <p:spPr>
          <a:xfrm>
            <a:off x="11353800" y="6309043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7289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2E9B-81CA-428B-B111-BC60285F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E6F178-C160-483E-9D62-9E9D68A9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51" y="145091"/>
            <a:ext cx="3086100" cy="658432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EB757-C56C-4D76-9BC0-78B9D03C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6" y="128587"/>
            <a:ext cx="3086100" cy="6600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2A5078-C800-41B1-9D4E-2DD41C69C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430" y="123824"/>
            <a:ext cx="2990850" cy="66103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DD9EA6-A458-46A9-BBCE-6DB8122522C4}"/>
              </a:ext>
            </a:extLst>
          </p:cNvPr>
          <p:cNvSpPr/>
          <p:nvPr/>
        </p:nvSpPr>
        <p:spPr>
          <a:xfrm>
            <a:off x="3150034" y="6347143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64B75-3610-4A84-A50D-7CDC91E3D974}"/>
              </a:ext>
            </a:extLst>
          </p:cNvPr>
          <p:cNvSpPr/>
          <p:nvPr/>
        </p:nvSpPr>
        <p:spPr>
          <a:xfrm>
            <a:off x="11600799" y="6408972"/>
            <a:ext cx="591201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9DD26-07E7-4092-B7A1-E8CE6ADEE794}"/>
              </a:ext>
            </a:extLst>
          </p:cNvPr>
          <p:cNvSpPr/>
          <p:nvPr/>
        </p:nvSpPr>
        <p:spPr>
          <a:xfrm>
            <a:off x="7110086" y="6400082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223939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868A-FF52-4B52-B8BF-E579398E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54353E-E3D8-4C3B-A38E-E9E0B516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4406" y="94444"/>
            <a:ext cx="3143249" cy="665401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4B855-27D9-4A4A-851A-B58420AC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8" y="138112"/>
            <a:ext cx="3143250" cy="658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12F2D-D283-496E-BB8D-5059BE04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62" y="166687"/>
            <a:ext cx="3200400" cy="6553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6BC419-8970-4E12-A349-4F8D1912C460}"/>
              </a:ext>
            </a:extLst>
          </p:cNvPr>
          <p:cNvSpPr/>
          <p:nvPr/>
        </p:nvSpPr>
        <p:spPr>
          <a:xfrm>
            <a:off x="3273407" y="6423686"/>
            <a:ext cx="538489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8248CC-32CE-413B-BF6E-F8C0D4F27F3D}"/>
              </a:ext>
            </a:extLst>
          </p:cNvPr>
          <p:cNvSpPr/>
          <p:nvPr/>
        </p:nvSpPr>
        <p:spPr>
          <a:xfrm>
            <a:off x="7616072" y="6405099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99B70-8D0E-4892-BFCC-4AC1A939FD5D}"/>
              </a:ext>
            </a:extLst>
          </p:cNvPr>
          <p:cNvSpPr/>
          <p:nvPr/>
        </p:nvSpPr>
        <p:spPr>
          <a:xfrm>
            <a:off x="11494326" y="6381287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45401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A0E0-C4EA-407E-9957-B42293FC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460B9-5590-407A-81E7-36412657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798" y="219764"/>
            <a:ext cx="3144032" cy="638450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2BA621-9CBE-49E3-9095-71AE4351EAB3}"/>
              </a:ext>
            </a:extLst>
          </p:cNvPr>
          <p:cNvSpPr/>
          <p:nvPr/>
        </p:nvSpPr>
        <p:spPr>
          <a:xfrm>
            <a:off x="5461348" y="5576170"/>
            <a:ext cx="688932" cy="38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359321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0E9C-266D-4635-AE89-0083B98E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98426"/>
            <a:ext cx="3790950" cy="711200"/>
          </a:xfrm>
        </p:spPr>
        <p:txBody>
          <a:bodyPr/>
          <a:lstStyle/>
          <a:p>
            <a:r>
              <a:rPr lang="en-GB" dirty="0"/>
              <a:t>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25E8-191C-4F2C-A84C-6C97FA0E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971550"/>
            <a:ext cx="11887200" cy="5657850"/>
          </a:xfrm>
        </p:spPr>
        <p:txBody>
          <a:bodyPr>
            <a:normAutofit/>
          </a:bodyPr>
          <a:lstStyle/>
          <a:p>
            <a:r>
              <a:rPr lang="en-GB" sz="2400" dirty="0"/>
              <a:t>1. Where did the Aurora land and what adjective is used to describe the shore?Pg110</a:t>
            </a:r>
          </a:p>
          <a:p>
            <a:r>
              <a:rPr lang="en-GB" sz="2400" dirty="0"/>
              <a:t>2. What does Felicity say about hope? Pg110</a:t>
            </a:r>
          </a:p>
          <a:p>
            <a:r>
              <a:rPr lang="en-GB" sz="2400" dirty="0"/>
              <a:t>3. Where was the Aurora headed? </a:t>
            </a:r>
            <a:r>
              <a:rPr lang="en-GB" sz="2400" dirty="0" err="1"/>
              <a:t>Pg</a:t>
            </a:r>
            <a:r>
              <a:rPr lang="en-GB" sz="2400" dirty="0"/>
              <a:t> 111</a:t>
            </a:r>
          </a:p>
          <a:p>
            <a:r>
              <a:rPr lang="en-GB" sz="2400" dirty="0"/>
              <a:t>4. What did </a:t>
            </a:r>
            <a:r>
              <a:rPr lang="en-GB" sz="2400" dirty="0" err="1"/>
              <a:t>Arhtur</a:t>
            </a:r>
            <a:r>
              <a:rPr lang="en-GB" sz="2400" dirty="0"/>
              <a:t> say to Maudie about the forest below? Pg111</a:t>
            </a:r>
          </a:p>
          <a:p>
            <a:r>
              <a:rPr lang="en-GB" sz="2400" dirty="0"/>
              <a:t>5. What phrase does Vashti Hardy use to describe how the moon shone? Pg111</a:t>
            </a:r>
          </a:p>
          <a:p>
            <a:r>
              <a:rPr lang="en-GB" sz="2400" dirty="0"/>
              <a:t>6. What woke Arthur up out of his sleep? Pg112</a:t>
            </a:r>
          </a:p>
          <a:p>
            <a:r>
              <a:rPr lang="en-GB" sz="2400" dirty="0"/>
              <a:t>7. Who told Arthur “It’s just a cut, you'll be alright” Pg114</a:t>
            </a:r>
          </a:p>
          <a:p>
            <a:r>
              <a:rPr lang="en-GB" sz="2400" dirty="0"/>
              <a:t>8. What did Harriet find after the crash and return to Arthur? Pg114</a:t>
            </a:r>
          </a:p>
          <a:p>
            <a:r>
              <a:rPr lang="en-GB" sz="2400" dirty="0"/>
              <a:t>9. Who assessed the state of the engine? Pg115</a:t>
            </a:r>
          </a:p>
          <a:p>
            <a:r>
              <a:rPr lang="en-GB" sz="2400" dirty="0"/>
              <a:t>10. “Sabotage” is used on </a:t>
            </a:r>
            <a:r>
              <a:rPr lang="en-GB" sz="2400" dirty="0" err="1"/>
              <a:t>Pg</a:t>
            </a:r>
            <a:r>
              <a:rPr lang="en-GB" sz="2400" dirty="0"/>
              <a:t> 117 what does it mean and can you find </a:t>
            </a:r>
            <a:r>
              <a:rPr lang="en-GB" sz="2400"/>
              <a:t>3 synonyms for it?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282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1F79-BD54-4215-9768-B90257F4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Lunch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0762C-A21B-4FC4-822A-61C89A2D1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0" r="1326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450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0930-D9C5-4B51-AF48-3F2339D7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GB" dirty="0"/>
              <a:t>Morning Job – Spelling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C8DFD-15C4-48D5-8060-CB1106468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34" y="1341825"/>
            <a:ext cx="1543050" cy="55161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FEAA0A-A9D0-4148-BCEA-47418086CA95}"/>
              </a:ext>
            </a:extLst>
          </p:cNvPr>
          <p:cNvSpPr/>
          <p:nvPr/>
        </p:nvSpPr>
        <p:spPr>
          <a:xfrm>
            <a:off x="2619375" y="2935550"/>
            <a:ext cx="31908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LOOK – COVER – WRITE -CHECK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25FC47-89C9-4ABA-B3AE-32B016D91233}"/>
              </a:ext>
            </a:extLst>
          </p:cNvPr>
          <p:cNvCxnSpPr>
            <a:cxnSpLocks/>
          </p:cNvCxnSpPr>
          <p:nvPr/>
        </p:nvCxnSpPr>
        <p:spPr>
          <a:xfrm flipH="1" flipV="1">
            <a:off x="2179284" y="2610775"/>
            <a:ext cx="582967" cy="42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4C3CC9-D1B7-473F-A666-179579542EE4}"/>
              </a:ext>
            </a:extLst>
          </p:cNvPr>
          <p:cNvCxnSpPr>
            <a:cxnSpLocks/>
          </p:cNvCxnSpPr>
          <p:nvPr/>
        </p:nvCxnSpPr>
        <p:spPr>
          <a:xfrm flipH="1">
            <a:off x="2268060" y="4704795"/>
            <a:ext cx="494191" cy="41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AA98A08-B62E-4294-9F9F-AB38DEB68203}"/>
              </a:ext>
            </a:extLst>
          </p:cNvPr>
          <p:cNvSpPr/>
          <p:nvPr/>
        </p:nvSpPr>
        <p:spPr>
          <a:xfrm>
            <a:off x="7504960" y="3174876"/>
            <a:ext cx="2192785" cy="15299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Challenge: Pick 3 words and write them in a sentence.</a:t>
            </a:r>
          </a:p>
        </p:txBody>
      </p:sp>
    </p:spTree>
    <p:extLst>
      <p:ext uri="{BB962C8B-B14F-4D97-AF65-F5344CB8AC3E}">
        <p14:creationId xmlns:p14="http://schemas.microsoft.com/office/powerpoint/2010/main" val="249990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60F0-1755-4A37-865E-596F8B2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21B1-B890-432A-A5F2-2316A1B3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I can create historically valid questions.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3CF9D1AF-0584-4534-A3FE-0942E4C4E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556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692695"/>
            <a:ext cx="4104456" cy="544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9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r>
              <a:rPr lang="en-GB" u="sng" dirty="0"/>
              <a:t>To ask historically valid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Chester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988840"/>
            <a:ext cx="5392042" cy="53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8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0649"/>
            <a:ext cx="5410944" cy="5865515"/>
          </a:xfrm>
        </p:spPr>
        <p:txBody>
          <a:bodyPr>
            <a:normAutofit/>
          </a:bodyPr>
          <a:lstStyle/>
          <a:p>
            <a:r>
              <a:rPr lang="en-GB" sz="4400" dirty="0"/>
              <a:t>C- Characteristics</a:t>
            </a:r>
          </a:p>
          <a:p>
            <a:r>
              <a:rPr lang="en-GB" sz="4400" dirty="0"/>
              <a:t>H- Historical Links</a:t>
            </a:r>
          </a:p>
          <a:p>
            <a:r>
              <a:rPr lang="en-GB" sz="4400" dirty="0"/>
              <a:t>E- Evidence</a:t>
            </a:r>
          </a:p>
          <a:p>
            <a:r>
              <a:rPr lang="en-GB" sz="4400" dirty="0"/>
              <a:t>S- Significance</a:t>
            </a:r>
          </a:p>
          <a:p>
            <a:r>
              <a:rPr lang="en-GB" sz="4400" dirty="0"/>
              <a:t>T- Timeline</a:t>
            </a:r>
          </a:p>
          <a:p>
            <a:r>
              <a:rPr lang="en-GB" sz="4400" dirty="0"/>
              <a:t>E- Elsewhere</a:t>
            </a:r>
          </a:p>
          <a:p>
            <a:r>
              <a:rPr lang="en-GB" sz="4400" dirty="0"/>
              <a:t>R- Response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38" y="2842056"/>
            <a:ext cx="4671962" cy="46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5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C- Characteristics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she like?</a:t>
            </a:r>
          </a:p>
        </p:txBody>
      </p:sp>
    </p:spTree>
    <p:extLst>
      <p:ext uri="{BB962C8B-B14F-4D97-AF65-F5344CB8AC3E}">
        <p14:creationId xmlns:p14="http://schemas.microsoft.com/office/powerpoint/2010/main" val="278106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H- Historical Links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has the past influenced this?</a:t>
            </a:r>
          </a:p>
          <a:p>
            <a:r>
              <a:rPr lang="en-GB" dirty="0"/>
              <a:t>How did this influence the future?</a:t>
            </a:r>
          </a:p>
          <a:p>
            <a:r>
              <a:rPr lang="en-GB" dirty="0"/>
              <a:t>How does she compare to other people we have studied?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4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E- Evidence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evidence for this event?</a:t>
            </a:r>
          </a:p>
        </p:txBody>
      </p:sp>
    </p:spTree>
    <p:extLst>
      <p:ext uri="{BB962C8B-B14F-4D97-AF65-F5344CB8AC3E}">
        <p14:creationId xmlns:p14="http://schemas.microsoft.com/office/powerpoint/2010/main" val="59126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S- Significance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her main achievement?</a:t>
            </a:r>
          </a:p>
          <a:p>
            <a:r>
              <a:rPr lang="en-GB" dirty="0"/>
              <a:t>What is significant about her?</a:t>
            </a:r>
          </a:p>
        </p:txBody>
      </p:sp>
    </p:spTree>
    <p:extLst>
      <p:ext uri="{BB962C8B-B14F-4D97-AF65-F5344CB8AC3E}">
        <p14:creationId xmlns:p14="http://schemas.microsoft.com/office/powerpoint/2010/main" val="44325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T- Timeline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did this happen?</a:t>
            </a:r>
          </a:p>
          <a:p>
            <a:r>
              <a:rPr lang="en-GB" dirty="0"/>
              <a:t>What happened before and after?</a:t>
            </a:r>
          </a:p>
        </p:txBody>
      </p:sp>
    </p:spTree>
    <p:extLst>
      <p:ext uri="{BB962C8B-B14F-4D97-AF65-F5344CB8AC3E}">
        <p14:creationId xmlns:p14="http://schemas.microsoft.com/office/powerpoint/2010/main" val="347564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E- Elsewhere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going on in other places at the time?</a:t>
            </a:r>
          </a:p>
        </p:txBody>
      </p:sp>
    </p:spTree>
    <p:extLst>
      <p:ext uri="{BB962C8B-B14F-4D97-AF65-F5344CB8AC3E}">
        <p14:creationId xmlns:p14="http://schemas.microsoft.com/office/powerpoint/2010/main" val="286108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B88AC-9CBC-41B0-8275-11646FA2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DEC9-3129-4B61-AB7B-F2CCEEE4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b="1" u="sng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32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R-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I think about her?</a:t>
            </a:r>
          </a:p>
        </p:txBody>
      </p:sp>
    </p:spTree>
    <p:extLst>
      <p:ext uri="{BB962C8B-B14F-4D97-AF65-F5344CB8AC3E}">
        <p14:creationId xmlns:p14="http://schemas.microsoft.com/office/powerpoint/2010/main" val="329878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Slavery in America</a:t>
            </a:r>
          </a:p>
          <a:p>
            <a:r>
              <a:rPr lang="en-GB" dirty="0"/>
              <a:t>Charles Darwin set sail to the Galapagos</a:t>
            </a:r>
          </a:p>
          <a:p>
            <a:r>
              <a:rPr lang="en-GB" dirty="0"/>
              <a:t>Cholera epidemic in Europe</a:t>
            </a:r>
          </a:p>
          <a:p>
            <a:r>
              <a:rPr lang="en-GB" dirty="0"/>
              <a:t>First Railroad in Europe built in Belgium</a:t>
            </a:r>
          </a:p>
          <a:p>
            <a:r>
              <a:rPr lang="en-GB" dirty="0"/>
              <a:t>Hans Christian Andersen published his first </a:t>
            </a:r>
            <a:r>
              <a:rPr lang="en-GB" dirty="0" err="1"/>
              <a:t>fairytales</a:t>
            </a:r>
            <a:endParaRPr lang="en-GB" dirty="0"/>
          </a:p>
          <a:p>
            <a:r>
              <a:rPr lang="en-GB" dirty="0"/>
              <a:t>War between native Americans and European settlers</a:t>
            </a:r>
          </a:p>
          <a:p>
            <a:r>
              <a:rPr lang="en-GB"/>
              <a:t>Queen Victoria came to power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1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6CFA-4D94-494C-8264-C004A58A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Research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CCCD-142A-443D-AEE7-53EA38D2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“CHESTER” to find out about Ada Lovelace.</a:t>
            </a:r>
          </a:p>
          <a:p>
            <a:endParaRPr lang="en-GB" dirty="0"/>
          </a:p>
          <a:p>
            <a:r>
              <a:rPr lang="en-GB" dirty="0"/>
              <a:t>Record your answers however you would like to! It could be a research essay (A4 page) or it could be a fact file or a poster it is up to you.</a:t>
            </a:r>
          </a:p>
          <a:p>
            <a:endParaRPr lang="en-GB" dirty="0"/>
          </a:p>
          <a:p>
            <a:r>
              <a:rPr lang="en-GB" dirty="0"/>
              <a:t>You must include CHESTER and use the questions from it to include in your work!</a:t>
            </a:r>
          </a:p>
        </p:txBody>
      </p:sp>
    </p:spTree>
    <p:extLst>
      <p:ext uri="{BB962C8B-B14F-4D97-AF65-F5344CB8AC3E}">
        <p14:creationId xmlns:p14="http://schemas.microsoft.com/office/powerpoint/2010/main" val="30481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F4DC-EE8F-4EA7-BC22-61C5C4BF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Get ready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4859B-C143-4D57-803F-A7489D5FA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55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544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59E9-ACF6-4602-A293-31620092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8054E5-EB68-4BEA-80CB-35575717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439" y="665162"/>
            <a:ext cx="3805202" cy="55276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F47D3-378C-486C-AB1B-450E1040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7" y="1027906"/>
            <a:ext cx="3038475" cy="4943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5E5969-6138-4973-A672-8E6A2927D3A5}"/>
              </a:ext>
            </a:extLst>
          </p:cNvPr>
          <p:cNvSpPr/>
          <p:nvPr/>
        </p:nvSpPr>
        <p:spPr>
          <a:xfrm>
            <a:off x="5139958" y="244078"/>
            <a:ext cx="24669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GIVE IT A GO!!!</a:t>
            </a:r>
          </a:p>
        </p:txBody>
      </p:sp>
    </p:spTree>
    <p:extLst>
      <p:ext uri="{BB962C8B-B14F-4D97-AF65-F5344CB8AC3E}">
        <p14:creationId xmlns:p14="http://schemas.microsoft.com/office/powerpoint/2010/main" val="1797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1D182-077B-4CD8-9B74-30C89444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81037"/>
            <a:ext cx="4713258" cy="447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23B93-1466-422C-B37A-9704DF97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452437"/>
            <a:ext cx="4895850" cy="51149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298B8C-6F3E-4DBE-AC16-447303F460A0}"/>
              </a:ext>
            </a:extLst>
          </p:cNvPr>
          <p:cNvSpPr/>
          <p:nvPr/>
        </p:nvSpPr>
        <p:spPr>
          <a:xfrm>
            <a:off x="4187458" y="228599"/>
            <a:ext cx="24669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DID YOU GET THIS?</a:t>
            </a:r>
          </a:p>
        </p:txBody>
      </p:sp>
    </p:spTree>
    <p:extLst>
      <p:ext uri="{BB962C8B-B14F-4D97-AF65-F5344CB8AC3E}">
        <p14:creationId xmlns:p14="http://schemas.microsoft.com/office/powerpoint/2010/main" val="225693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23B8-9B4D-4B25-80B5-8A8744EA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 it a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EF0C-E179-4545-AE1A-83212B70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ABAC8-4168-40D5-A3B9-98371055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20" y="1615281"/>
            <a:ext cx="7646468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A9196-9E52-4BE8-99D3-5D2595594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05" y="2133601"/>
            <a:ext cx="6666308" cy="2462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056F86-09A1-425D-8D19-186A40F3F05A}"/>
              </a:ext>
            </a:extLst>
          </p:cNvPr>
          <p:cNvSpPr/>
          <p:nvPr/>
        </p:nvSpPr>
        <p:spPr>
          <a:xfrm>
            <a:off x="5139958" y="244078"/>
            <a:ext cx="24669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did you find it? Did you get this?</a:t>
            </a:r>
          </a:p>
        </p:txBody>
      </p:sp>
    </p:spTree>
    <p:extLst>
      <p:ext uri="{BB962C8B-B14F-4D97-AF65-F5344CB8AC3E}">
        <p14:creationId xmlns:p14="http://schemas.microsoft.com/office/powerpoint/2010/main" val="373876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0CD1-5280-4EFE-A8BA-7546529B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A, B or 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6192-A547-4F33-B652-A03E3B37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76DAC-6BB1-478A-98FE-BF3C1F7E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59" y="149225"/>
            <a:ext cx="4658465" cy="6545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FE0A5-58A2-4B9A-9242-F843DD17654D}"/>
              </a:ext>
            </a:extLst>
          </p:cNvPr>
          <p:cNvSpPr/>
          <p:nvPr/>
        </p:nvSpPr>
        <p:spPr>
          <a:xfrm>
            <a:off x="910858" y="2425303"/>
            <a:ext cx="24669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GIVE IT A GO!!!</a:t>
            </a:r>
          </a:p>
        </p:txBody>
      </p:sp>
    </p:spTree>
    <p:extLst>
      <p:ext uri="{BB962C8B-B14F-4D97-AF65-F5344CB8AC3E}">
        <p14:creationId xmlns:p14="http://schemas.microsoft.com/office/powerpoint/2010/main" val="82124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476</Words>
  <Application>Microsoft Office PowerPoint</Application>
  <PresentationFormat>Widescreen</PresentationFormat>
  <Paragraphs>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Office Theme</vt:lpstr>
      <vt:lpstr>Let's learn slides</vt:lpstr>
      <vt:lpstr>Your turn</vt:lpstr>
      <vt:lpstr>1_Office Theme</vt:lpstr>
      <vt:lpstr>Thursday 28th January 2021</vt:lpstr>
      <vt:lpstr>Morning Job – Spelling Practice</vt:lpstr>
      <vt:lpstr>Maths</vt:lpstr>
      <vt:lpstr>Get ready questions</vt:lpstr>
      <vt:lpstr>PowerPoint Presentation</vt:lpstr>
      <vt:lpstr>PowerPoint Presentation</vt:lpstr>
      <vt:lpstr>Give it a go…</vt:lpstr>
      <vt:lpstr>PowerPoint Presentation</vt:lpstr>
      <vt:lpstr>A, B or C?</vt:lpstr>
      <vt:lpstr>Break</vt:lpstr>
      <vt:lpstr>English</vt:lpstr>
      <vt:lpstr>Chapter 19 “The Case Against Eudora Vane”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Comprehension</vt:lpstr>
      <vt:lpstr>Lunch</vt:lpstr>
      <vt:lpstr>History</vt:lpstr>
      <vt:lpstr>PowerPoint Presentation</vt:lpstr>
      <vt:lpstr> To ask historically valid questions</vt:lpstr>
      <vt:lpstr>PowerPoint Presentation</vt:lpstr>
      <vt:lpstr>C- Characteristics </vt:lpstr>
      <vt:lpstr>H- Historical Links </vt:lpstr>
      <vt:lpstr>E- Evidence </vt:lpstr>
      <vt:lpstr>S- Significance </vt:lpstr>
      <vt:lpstr>T- Timeline </vt:lpstr>
      <vt:lpstr>E- Elsewhere </vt:lpstr>
      <vt:lpstr>R- Response</vt:lpstr>
      <vt:lpstr>PowerPoint Presentation</vt:lpstr>
      <vt:lpstr>Activity – Research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28th January 2021</dc:title>
  <dc:creator>jack.hall-1</dc:creator>
  <cp:lastModifiedBy>jack.hall-1</cp:lastModifiedBy>
  <cp:revision>4</cp:revision>
  <dcterms:created xsi:type="dcterms:W3CDTF">2021-01-27T18:30:44Z</dcterms:created>
  <dcterms:modified xsi:type="dcterms:W3CDTF">2021-01-28T16:30:05Z</dcterms:modified>
</cp:coreProperties>
</file>