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44" d="100"/>
          <a:sy n="44" d="100"/>
        </p:scale>
        <p:origin x="54"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C17AB7-4DA5-407D-AFF7-E1933272CE13}" type="datetimeFigureOut">
              <a:rPr lang="en-GB" smtClean="0"/>
              <a:t>08/01/2021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8BB0DC-63A7-454F-BDBD-0D9F40BFEA64}" type="slidenum">
              <a:rPr lang="en-GB" smtClean="0"/>
              <a:t>‹#›</a:t>
            </a:fld>
            <a:endParaRPr lang="en-GB"/>
          </a:p>
        </p:txBody>
      </p:sp>
    </p:spTree>
    <p:extLst>
      <p:ext uri="{BB962C8B-B14F-4D97-AF65-F5344CB8AC3E}">
        <p14:creationId xmlns:p14="http://schemas.microsoft.com/office/powerpoint/2010/main" val="658905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C17AB7-4DA5-407D-AFF7-E1933272CE13}" type="datetimeFigureOut">
              <a:rPr lang="en-GB" smtClean="0"/>
              <a:t>08/01/2021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8BB0DC-63A7-454F-BDBD-0D9F40BFEA64}" type="slidenum">
              <a:rPr lang="en-GB" smtClean="0"/>
              <a:t>‹#›</a:t>
            </a:fld>
            <a:endParaRPr lang="en-GB"/>
          </a:p>
        </p:txBody>
      </p:sp>
    </p:spTree>
    <p:extLst>
      <p:ext uri="{BB962C8B-B14F-4D97-AF65-F5344CB8AC3E}">
        <p14:creationId xmlns:p14="http://schemas.microsoft.com/office/powerpoint/2010/main" val="3058800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C17AB7-4DA5-407D-AFF7-E1933272CE13}" type="datetimeFigureOut">
              <a:rPr lang="en-GB" smtClean="0"/>
              <a:t>08/01/2021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8BB0DC-63A7-454F-BDBD-0D9F40BFEA64}" type="slidenum">
              <a:rPr lang="en-GB" smtClean="0"/>
              <a:t>‹#›</a:t>
            </a:fld>
            <a:endParaRPr lang="en-GB"/>
          </a:p>
        </p:txBody>
      </p:sp>
    </p:spTree>
    <p:extLst>
      <p:ext uri="{BB962C8B-B14F-4D97-AF65-F5344CB8AC3E}">
        <p14:creationId xmlns:p14="http://schemas.microsoft.com/office/powerpoint/2010/main" val="237550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C17AB7-4DA5-407D-AFF7-E1933272CE13}" type="datetimeFigureOut">
              <a:rPr lang="en-GB" smtClean="0"/>
              <a:t>08/01/2021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8BB0DC-63A7-454F-BDBD-0D9F40BFEA64}" type="slidenum">
              <a:rPr lang="en-GB" smtClean="0"/>
              <a:t>‹#›</a:t>
            </a:fld>
            <a:endParaRPr lang="en-GB"/>
          </a:p>
        </p:txBody>
      </p:sp>
    </p:spTree>
    <p:extLst>
      <p:ext uri="{BB962C8B-B14F-4D97-AF65-F5344CB8AC3E}">
        <p14:creationId xmlns:p14="http://schemas.microsoft.com/office/powerpoint/2010/main" val="3150479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C17AB7-4DA5-407D-AFF7-E1933272CE13}" type="datetimeFigureOut">
              <a:rPr lang="en-GB" smtClean="0"/>
              <a:t>08/01/2021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8BB0DC-63A7-454F-BDBD-0D9F40BFEA64}" type="slidenum">
              <a:rPr lang="en-GB" smtClean="0"/>
              <a:t>‹#›</a:t>
            </a:fld>
            <a:endParaRPr lang="en-GB"/>
          </a:p>
        </p:txBody>
      </p:sp>
    </p:spTree>
    <p:extLst>
      <p:ext uri="{BB962C8B-B14F-4D97-AF65-F5344CB8AC3E}">
        <p14:creationId xmlns:p14="http://schemas.microsoft.com/office/powerpoint/2010/main" val="2740290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C17AB7-4DA5-407D-AFF7-E1933272CE13}" type="datetimeFigureOut">
              <a:rPr lang="en-GB" smtClean="0"/>
              <a:t>08/01/2021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8BB0DC-63A7-454F-BDBD-0D9F40BFEA64}" type="slidenum">
              <a:rPr lang="en-GB" smtClean="0"/>
              <a:t>‹#›</a:t>
            </a:fld>
            <a:endParaRPr lang="en-GB"/>
          </a:p>
        </p:txBody>
      </p:sp>
    </p:spTree>
    <p:extLst>
      <p:ext uri="{BB962C8B-B14F-4D97-AF65-F5344CB8AC3E}">
        <p14:creationId xmlns:p14="http://schemas.microsoft.com/office/powerpoint/2010/main" val="4182980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C17AB7-4DA5-407D-AFF7-E1933272CE13}" type="datetimeFigureOut">
              <a:rPr lang="en-GB" smtClean="0"/>
              <a:t>08/01/2021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8BB0DC-63A7-454F-BDBD-0D9F40BFEA64}" type="slidenum">
              <a:rPr lang="en-GB" smtClean="0"/>
              <a:t>‹#›</a:t>
            </a:fld>
            <a:endParaRPr lang="en-GB"/>
          </a:p>
        </p:txBody>
      </p:sp>
    </p:spTree>
    <p:extLst>
      <p:ext uri="{BB962C8B-B14F-4D97-AF65-F5344CB8AC3E}">
        <p14:creationId xmlns:p14="http://schemas.microsoft.com/office/powerpoint/2010/main" val="1770910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C17AB7-4DA5-407D-AFF7-E1933272CE13}" type="datetimeFigureOut">
              <a:rPr lang="en-GB" smtClean="0"/>
              <a:t>08/01/2021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8BB0DC-63A7-454F-BDBD-0D9F40BFEA64}" type="slidenum">
              <a:rPr lang="en-GB" smtClean="0"/>
              <a:t>‹#›</a:t>
            </a:fld>
            <a:endParaRPr lang="en-GB"/>
          </a:p>
        </p:txBody>
      </p:sp>
    </p:spTree>
    <p:extLst>
      <p:ext uri="{BB962C8B-B14F-4D97-AF65-F5344CB8AC3E}">
        <p14:creationId xmlns:p14="http://schemas.microsoft.com/office/powerpoint/2010/main" val="1974971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C17AB7-4DA5-407D-AFF7-E1933272CE13}" type="datetimeFigureOut">
              <a:rPr lang="en-GB" smtClean="0"/>
              <a:t>08/01/2021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8BB0DC-63A7-454F-BDBD-0D9F40BFEA64}" type="slidenum">
              <a:rPr lang="en-GB" smtClean="0"/>
              <a:t>‹#›</a:t>
            </a:fld>
            <a:endParaRPr lang="en-GB"/>
          </a:p>
        </p:txBody>
      </p:sp>
    </p:spTree>
    <p:extLst>
      <p:ext uri="{BB962C8B-B14F-4D97-AF65-F5344CB8AC3E}">
        <p14:creationId xmlns:p14="http://schemas.microsoft.com/office/powerpoint/2010/main" val="2980975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C17AB7-4DA5-407D-AFF7-E1933272CE13}" type="datetimeFigureOut">
              <a:rPr lang="en-GB" smtClean="0"/>
              <a:t>08/01/2021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8BB0DC-63A7-454F-BDBD-0D9F40BFEA64}" type="slidenum">
              <a:rPr lang="en-GB" smtClean="0"/>
              <a:t>‹#›</a:t>
            </a:fld>
            <a:endParaRPr lang="en-GB"/>
          </a:p>
        </p:txBody>
      </p:sp>
    </p:spTree>
    <p:extLst>
      <p:ext uri="{BB962C8B-B14F-4D97-AF65-F5344CB8AC3E}">
        <p14:creationId xmlns:p14="http://schemas.microsoft.com/office/powerpoint/2010/main" val="12054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C17AB7-4DA5-407D-AFF7-E1933272CE13}" type="datetimeFigureOut">
              <a:rPr lang="en-GB" smtClean="0"/>
              <a:t>08/01/2021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8BB0DC-63A7-454F-BDBD-0D9F40BFEA64}" type="slidenum">
              <a:rPr lang="en-GB" smtClean="0"/>
              <a:t>‹#›</a:t>
            </a:fld>
            <a:endParaRPr lang="en-GB"/>
          </a:p>
        </p:txBody>
      </p:sp>
    </p:spTree>
    <p:extLst>
      <p:ext uri="{BB962C8B-B14F-4D97-AF65-F5344CB8AC3E}">
        <p14:creationId xmlns:p14="http://schemas.microsoft.com/office/powerpoint/2010/main" val="562625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17AB7-4DA5-407D-AFF7-E1933272CE13}" type="datetimeFigureOut">
              <a:rPr lang="en-GB" smtClean="0"/>
              <a:t>08/01/2021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BB0DC-63A7-454F-BDBD-0D9F40BFEA64}" type="slidenum">
              <a:rPr lang="en-GB" smtClean="0"/>
              <a:t>‹#›</a:t>
            </a:fld>
            <a:endParaRPr lang="en-GB"/>
          </a:p>
        </p:txBody>
      </p:sp>
    </p:spTree>
    <p:extLst>
      <p:ext uri="{BB962C8B-B14F-4D97-AF65-F5344CB8AC3E}">
        <p14:creationId xmlns:p14="http://schemas.microsoft.com/office/powerpoint/2010/main" val="3262881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classroom.thenational.academy/lessons/which-material-is-best-for-different-objects-60vkar?step=2&amp;activity=video"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33008"/>
          </a:xfrm>
        </p:spPr>
        <p:txBody>
          <a:bodyPr/>
          <a:lstStyle/>
          <a:p>
            <a:r>
              <a:rPr lang="en-GB" b="1" u="sng" dirty="0" smtClean="0">
                <a:solidFill>
                  <a:schemeClr val="bg1"/>
                </a:solidFill>
                <a:latin typeface="Comic Sans MS" panose="030F0702030302020204" pitchFamily="66" charset="0"/>
              </a:rPr>
              <a:t>Science</a:t>
            </a:r>
            <a:endParaRPr lang="en-GB" b="1" u="sng" dirty="0">
              <a:solidFill>
                <a:schemeClr val="bg1"/>
              </a:solidFill>
              <a:latin typeface="Comic Sans MS" panose="030F0702030302020204" pitchFamily="66" charset="0"/>
            </a:endParaRPr>
          </a:p>
        </p:txBody>
      </p:sp>
      <p:sp>
        <p:nvSpPr>
          <p:cNvPr id="3" name="Subtitle 2"/>
          <p:cNvSpPr>
            <a:spLocks noGrp="1"/>
          </p:cNvSpPr>
          <p:nvPr>
            <p:ph type="subTitle" idx="1"/>
          </p:nvPr>
        </p:nvSpPr>
        <p:spPr/>
        <p:txBody>
          <a:bodyPr/>
          <a:lstStyle/>
          <a:p>
            <a:r>
              <a:rPr lang="en-GB" sz="7200" b="1" dirty="0" smtClean="0">
                <a:solidFill>
                  <a:schemeClr val="bg1"/>
                </a:solidFill>
                <a:latin typeface="Comic Sans MS" panose="030F0702030302020204" pitchFamily="66" charset="0"/>
              </a:rPr>
              <a:t>Materials</a:t>
            </a:r>
            <a:r>
              <a:rPr lang="en-GB" dirty="0" smtClean="0"/>
              <a:t> </a:t>
            </a:r>
            <a:endParaRPr lang="en-GB" dirty="0"/>
          </a:p>
        </p:txBody>
      </p:sp>
    </p:spTree>
    <p:extLst>
      <p:ext uri="{BB962C8B-B14F-4D97-AF65-F5344CB8AC3E}">
        <p14:creationId xmlns:p14="http://schemas.microsoft.com/office/powerpoint/2010/main" val="3451724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33008"/>
          </a:xfrm>
        </p:spPr>
        <p:txBody>
          <a:bodyPr>
            <a:normAutofit fontScale="90000"/>
          </a:bodyPr>
          <a:lstStyle/>
          <a:p>
            <a:r>
              <a:rPr lang="en-GB" dirty="0" smtClean="0">
                <a:solidFill>
                  <a:schemeClr val="bg1"/>
                </a:solidFill>
                <a:latin typeface="Comic Sans MS" panose="030F0702030302020204" pitchFamily="66" charset="0"/>
              </a:rPr>
              <a:t>Follow this link to watch the oak academy lesson</a:t>
            </a:r>
            <a:endParaRPr lang="en-GB" dirty="0">
              <a:solidFill>
                <a:schemeClr val="bg1"/>
              </a:solidFill>
              <a:latin typeface="Comic Sans MS" panose="030F0702030302020204" pitchFamily="66" charset="0"/>
            </a:endParaRPr>
          </a:p>
        </p:txBody>
      </p:sp>
      <p:sp>
        <p:nvSpPr>
          <p:cNvPr id="4" name="Subtitle 3"/>
          <p:cNvSpPr>
            <a:spLocks noGrp="1"/>
          </p:cNvSpPr>
          <p:nvPr>
            <p:ph type="subTitle" idx="1"/>
          </p:nvPr>
        </p:nvSpPr>
        <p:spPr/>
        <p:txBody>
          <a:bodyPr>
            <a:normAutofit/>
          </a:bodyPr>
          <a:lstStyle/>
          <a:p>
            <a:r>
              <a:rPr lang="en-GB" sz="4800" dirty="0" smtClean="0">
                <a:solidFill>
                  <a:schemeClr val="bg1"/>
                </a:solidFill>
                <a:latin typeface="Comic Sans MS" panose="030F0702030302020204" pitchFamily="66" charset="0"/>
                <a:hlinkClick r:id="rId2"/>
              </a:rPr>
              <a:t>Lesson 6: best material</a:t>
            </a:r>
            <a:endParaRPr lang="en-GB" sz="48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577682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4" name="Rectangle 3"/>
          <p:cNvSpPr/>
          <p:nvPr/>
        </p:nvSpPr>
        <p:spPr>
          <a:xfrm>
            <a:off x="239485" y="653143"/>
            <a:ext cx="11691257" cy="5370701"/>
          </a:xfrm>
          <a:prstGeom prst="rect">
            <a:avLst/>
          </a:prstGeom>
        </p:spPr>
        <p:txBody>
          <a:bodyPr wrap="square">
            <a:spAutoFit/>
          </a:bodyPr>
          <a:lstStyle/>
          <a:p>
            <a:pPr fontAlgn="base">
              <a:spcAft>
                <a:spcPts val="1800"/>
              </a:spcAft>
            </a:pPr>
            <a:r>
              <a:rPr lang="en-GB" sz="3600" dirty="0">
                <a:solidFill>
                  <a:schemeClr val="bg1"/>
                </a:solidFill>
                <a:latin typeface="Comic Sans MS" panose="030F0702030302020204" pitchFamily="66" charset="0"/>
                <a:ea typeface="Times New Roman" panose="02020603050405020304" pitchFamily="18" charset="0"/>
                <a:cs typeface="Segoe UI" panose="020B0502040204020203" pitchFamily="34" charset="0"/>
              </a:rPr>
              <a:t>Now look around your house for some objects.  Some objects are made from different materials, for example a spoon can be made from metal, wood or even plastic.  </a:t>
            </a:r>
            <a:endParaRPr lang="en-GB" sz="3600" dirty="0" smtClean="0">
              <a:solidFill>
                <a:schemeClr val="bg1"/>
              </a:solidFill>
              <a:latin typeface="Comic Sans MS" panose="030F0702030302020204" pitchFamily="66" charset="0"/>
              <a:ea typeface="Times New Roman" panose="02020603050405020304" pitchFamily="18" charset="0"/>
              <a:cs typeface="Segoe UI" panose="020B0502040204020203" pitchFamily="34" charset="0"/>
            </a:endParaRPr>
          </a:p>
          <a:p>
            <a:pPr fontAlgn="base">
              <a:spcAft>
                <a:spcPts val="1800"/>
              </a:spcAft>
            </a:pPr>
            <a:endParaRPr lang="en-GB" sz="1000" dirty="0">
              <a:solidFill>
                <a:schemeClr val="bg1"/>
              </a:solidFill>
              <a:effectLst/>
              <a:latin typeface="Comic Sans MS" panose="030F0702030302020204" pitchFamily="66" charset="0"/>
              <a:ea typeface="Times New Roman" panose="02020603050405020304" pitchFamily="18" charset="0"/>
              <a:cs typeface="Segoe UI" panose="020B0502040204020203" pitchFamily="34" charset="0"/>
            </a:endParaRPr>
          </a:p>
          <a:p>
            <a:pPr fontAlgn="base">
              <a:spcAft>
                <a:spcPts val="1800"/>
              </a:spcAft>
            </a:pPr>
            <a:r>
              <a:rPr lang="en-GB" sz="3600" dirty="0" smtClean="0">
                <a:solidFill>
                  <a:schemeClr val="bg1"/>
                </a:solidFill>
                <a:latin typeface="Comic Sans MS" panose="030F0702030302020204" pitchFamily="66" charset="0"/>
                <a:ea typeface="Times New Roman" panose="02020603050405020304" pitchFamily="18" charset="0"/>
                <a:cs typeface="Segoe UI" panose="020B0502040204020203" pitchFamily="34" charset="0"/>
              </a:rPr>
              <a:t>Can you find any other objects that are the same but made from different materials?  Can you explain why?  </a:t>
            </a:r>
          </a:p>
          <a:p>
            <a:pPr fontAlgn="base">
              <a:spcAft>
                <a:spcPts val="1800"/>
              </a:spcAft>
            </a:pPr>
            <a:endParaRPr lang="en-GB" sz="3600" dirty="0" smtClean="0">
              <a:effectLst/>
              <a:latin typeface="Comic Sans MS" panose="030F0702030302020204" pitchFamily="66" charset="0"/>
              <a:ea typeface="Times New Roman" panose="02020603050405020304" pitchFamily="18" charset="0"/>
            </a:endParaRPr>
          </a:p>
        </p:txBody>
      </p:sp>
    </p:spTree>
    <p:extLst>
      <p:ext uri="{BB962C8B-B14F-4D97-AF65-F5344CB8AC3E}">
        <p14:creationId xmlns:p14="http://schemas.microsoft.com/office/powerpoint/2010/main" val="1845145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51114" y="519339"/>
            <a:ext cx="10515600" cy="4351338"/>
          </a:xfrm>
        </p:spPr>
        <p:txBody>
          <a:bodyPr>
            <a:noAutofit/>
          </a:bodyPr>
          <a:lstStyle/>
          <a:p>
            <a:pPr marL="0" indent="0">
              <a:buNone/>
            </a:pPr>
            <a:r>
              <a:rPr lang="en-GB" sz="3600" b="1" dirty="0" smtClean="0">
                <a:solidFill>
                  <a:schemeClr val="bg1"/>
                </a:solidFill>
                <a:latin typeface="Comic Sans MS" panose="030F0702030302020204" pitchFamily="66" charset="0"/>
              </a:rPr>
              <a:t>Now look at things that are made from the same material.  </a:t>
            </a:r>
          </a:p>
          <a:p>
            <a:pPr marL="0" indent="0">
              <a:buNone/>
            </a:pPr>
            <a:endParaRPr lang="en-GB" sz="3600" b="1" dirty="0">
              <a:solidFill>
                <a:schemeClr val="bg1"/>
              </a:solidFill>
              <a:latin typeface="Comic Sans MS" panose="030F0702030302020204" pitchFamily="66" charset="0"/>
            </a:endParaRPr>
          </a:p>
          <a:p>
            <a:pPr marL="0" indent="0">
              <a:buNone/>
            </a:pPr>
            <a:r>
              <a:rPr lang="en-GB" sz="3600" b="1" dirty="0" smtClean="0">
                <a:solidFill>
                  <a:schemeClr val="bg1"/>
                </a:solidFill>
                <a:latin typeface="Comic Sans MS" panose="030F0702030302020204" pitchFamily="66" charset="0"/>
              </a:rPr>
              <a:t>Glasses (that people use to see things better) and windows are all made from glass.  Why is glass the best material for this purpose?  What would the affect be if the windows in your house were made from metal?  </a:t>
            </a:r>
          </a:p>
          <a:p>
            <a:pPr marL="0" indent="0">
              <a:buNone/>
            </a:pPr>
            <a:endParaRPr lang="en-GB" sz="3600" b="1" dirty="0">
              <a:solidFill>
                <a:schemeClr val="bg1"/>
              </a:solidFill>
              <a:latin typeface="Comic Sans MS" panose="030F0702030302020204" pitchFamily="66" charset="0"/>
            </a:endParaRPr>
          </a:p>
          <a:p>
            <a:pPr marL="0" indent="0">
              <a:buNone/>
            </a:pPr>
            <a:r>
              <a:rPr lang="en-GB" sz="3600" b="1" dirty="0" smtClean="0">
                <a:solidFill>
                  <a:schemeClr val="bg1"/>
                </a:solidFill>
                <a:latin typeface="Comic Sans MS" panose="030F0702030302020204" pitchFamily="66" charset="0"/>
              </a:rPr>
              <a:t>Complete the science sheet on the website.   </a:t>
            </a:r>
            <a:endParaRPr lang="en-GB" sz="3600" b="1"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370530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133</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Comic Sans MS</vt:lpstr>
      <vt:lpstr>Segoe UI</vt:lpstr>
      <vt:lpstr>Times New Roman</vt:lpstr>
      <vt:lpstr>Office Theme</vt:lpstr>
      <vt:lpstr>Science</vt:lpstr>
      <vt:lpstr>Follow this link to watch the oak academy lesson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dc:title>
  <dc:creator>Jennifer Southern</dc:creator>
  <cp:lastModifiedBy>Jennifer Southern</cp:lastModifiedBy>
  <cp:revision>1</cp:revision>
  <dcterms:created xsi:type="dcterms:W3CDTF">2021-01-08T11:58:08Z</dcterms:created>
  <dcterms:modified xsi:type="dcterms:W3CDTF">2021-01-08T12:03:13Z</dcterms:modified>
</cp:coreProperties>
</file>