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B852D-2245-4228-B1D3-3C143A1D32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0FD2A-E644-47A6-8B2F-D8D4330E8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9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7C78-C8F2-4A37-BFA6-FED9391E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DCC2E-DDDB-4884-9ED9-B52E653C2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C1156-C247-4117-8AE3-CEAA2CB0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18CEA-ED57-4029-97AE-A708380F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2B50A-5C5F-4644-A8CF-AB7A7F76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5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7142-A4A4-4B01-9A56-DC69CCDC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ADC74-5C3F-49C4-A08C-60EA546B1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08A6-59F8-4603-89E3-789D4C99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B7C74-C567-4E90-82A3-31512513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C2C39-93D8-4E96-90C6-7FA15169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32439-8B23-4F1B-9DD2-924C83A6E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1F8F3-B03A-4718-9A49-9CD1D3377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DD075-A118-47D3-81EA-077E8411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D92E7-5F68-49A2-8D72-631B89BA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62ADA-852A-4CF5-A23E-DF93973E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975D-B0EC-47B2-B1E5-6D8B6E36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8F492-9AB3-4C90-95C9-D7A1E913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333D6-CEC5-4D14-AA44-925DBF91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982D3-234E-4F81-9DA4-E6A02232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2D7FC-E399-4741-A0F6-FF33CE9E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27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BBF0-F870-45BA-B282-DC7A39A7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2A5EA-629B-4AFC-8D14-267D3C8C4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04363-31B8-45F8-8D5B-419DDF66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5A44-9CA1-45C7-B9C0-7DBC54C1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C6CD6-3AB5-4BA1-8DF2-47433CDE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0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6024-B309-4D0C-BD16-D33780A8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A42A-C8D8-4E5A-B294-B6814415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66C7-7F07-44EC-A565-44E451E89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9E4D3-A4B2-4B2D-A997-885418DC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49FAA-0A05-40B0-9870-7C13EDC5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D0699-5223-4987-B3E5-30B137B1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0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390B-BBF7-43C2-9802-E7D2BA72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37033-51D0-4E9D-8E47-B78EFE53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86743-64FB-4805-898B-702A1B292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F37B4-3020-4097-BCC3-EB724FF28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1E573-5436-4D40-9064-2CBD747AB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E2A77-58BF-412F-BD02-50633120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383C4-A591-446F-B4B6-F91604F6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27D6C-E7CA-4368-9470-28C2E28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2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6D17-2B8C-4D41-8484-DA8A0E32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9470A-2A5D-4D77-BCCA-6897A330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517DF-5AB4-4EB8-9A1D-C6C03276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6C08F-30D2-4346-9171-B88D082F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B2F49-ADBF-4451-92DD-2F05A517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8BBBA-23B4-4FCE-9BD4-E1BD69E5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A051-50EF-4EA4-89F3-A874E00A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3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2F38-A2BE-4159-AD66-9348D7BF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682D9-28C1-48D1-BC5C-40133F40F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0ECB2-AFE1-45F2-987A-1C71072DD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1E962-5EF9-4EBC-A7EF-0283B82F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C195B-9F38-4AB2-ADB0-089D6588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C8AC7-666A-41D8-9034-A17B8B8E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CBED-47D6-4347-AB3C-477239F2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870D4-6340-471E-9B89-3C2FB8D15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72C41-22AC-45FC-8F12-7DF0D8233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F7CD7-4C80-4817-BB69-1798B43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530A4-5905-4DCF-91C1-13AEEAF3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8EFB9-5848-43F3-B945-3E07117D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8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E4AD6-6A2E-46D2-897D-CF43F55E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EB71-A0CE-4AE7-B526-CB42C338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4A17A-75A6-4AC1-9B9F-44CCB09EB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7D20-F79F-4DC2-9B43-23161C50899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1CBC8-2D03-4233-A0C9-260EE8389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00F5-F947-4FAF-A0FD-E00A22C37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4087-215A-4A09-92A1-EF90A1A90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i7T7qpQHW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15C7-04F6-4204-9AE0-5697F3884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7D249-2442-4D59-AEE9-875E741E8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0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648929" y="629266"/>
            <a:ext cx="3667039" cy="378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/>
              <a:t>What kind of world did Jesus want? 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648930" y="4169044"/>
            <a:ext cx="3667037" cy="205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To help us think about this, we will start by looking at the life of the disciples.</a:t>
            </a:r>
            <a:endParaRPr dirty="0"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l="4586" r="2416" b="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325464" y="278969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648929" y="629267"/>
            <a:ext cx="3667039" cy="2054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GB" sz="4000"/>
              <a:t>Draw three of your favourite possessions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648930" y="3893574"/>
            <a:ext cx="3667037" cy="233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54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GB" sz="4000">
                <a:latin typeface="Calibri"/>
                <a:ea typeface="Calibri"/>
                <a:cs typeface="Calibri"/>
                <a:sym typeface="Calibri"/>
              </a:rPr>
              <a:t>List the things you regularly do on a week day.</a:t>
            </a:r>
            <a:br>
              <a:rPr lang="en-GB" sz="1800"/>
            </a:br>
            <a:endParaRPr sz="1800"/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 l="4586" r="2416" b="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325464" y="294467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i="1" dirty="0"/>
              <a:t>Read the Bible extract from Matthew 4:18–19</a:t>
            </a:r>
            <a:endParaRPr i="1"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516195" y="1091381"/>
            <a:ext cx="11120282" cy="5401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dirty="0"/>
              <a:t>The First Disciples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b="1" baseline="30000" dirty="0"/>
              <a:t>18 </a:t>
            </a:r>
            <a:r>
              <a:rPr lang="en-GB" sz="3600" dirty="0"/>
              <a:t>As Jesus was walking by the Sea of Galilee, He noticed two brothers, Simon who was called Peter, and Andrew his brother, casting a net into the sea; for they were fishermen. 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b="1" baseline="30000" dirty="0"/>
              <a:t>19 </a:t>
            </a:r>
            <a:r>
              <a:rPr lang="en-GB" sz="3600" dirty="0"/>
              <a:t>And He said to them, “Follow Me as My disciples, accepting Me as your Master and Teacher and walking the same path of life that I walk, and I will make you fishers of men.” 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02" name="Google Shape;102;p15"/>
          <p:cNvSpPr txBox="1"/>
          <p:nvPr/>
        </p:nvSpPr>
        <p:spPr>
          <a:xfrm>
            <a:off x="272511" y="180459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-GB" sz="2400" u="sng" dirty="0">
                <a:solidFill>
                  <a:schemeClr val="hlink"/>
                </a:solidFill>
                <a:hlinkClick r:id="rId3"/>
              </a:rPr>
            </a:br>
            <a:r>
              <a:rPr lang="en-GB" sz="2400" u="sng" dirty="0">
                <a:solidFill>
                  <a:schemeClr val="hlink"/>
                </a:solidFill>
                <a:hlinkClick r:id="rId3"/>
              </a:rPr>
              <a:t>https://www.youtube.com/watch?v=zi7T7qpQHWg</a:t>
            </a:r>
            <a:br>
              <a:rPr lang="en-GB" sz="2400" dirty="0"/>
            </a:br>
            <a:endParaRPr sz="2400" dirty="0"/>
          </a:p>
        </p:txBody>
      </p:sp>
      <p:sp>
        <p:nvSpPr>
          <p:cNvPr id="108" name="Google Shape;108;p16"/>
          <p:cNvSpPr/>
          <p:nvPr/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648930" y="2438400"/>
            <a:ext cx="5248436" cy="378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/>
              <a:t>By following Jesus, Peter and Andrew would be giving up a lot.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/>
              <a:t>How would you feel if you were asked to give up so much?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/>
              <a:t>Try it by getting rid of your pictures and lists now. How would it feel to do without those things?</a:t>
            </a:r>
            <a:endParaRPr dirty="0"/>
          </a:p>
        </p:txBody>
      </p:sp>
      <p:pic>
        <p:nvPicPr>
          <p:cNvPr id="110" name="Google Shape;110;p16" descr="A person and person posing for a pic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4586" r="2417" b="1"/>
          <a:stretch/>
        </p:blipFill>
        <p:spPr>
          <a:xfrm>
            <a:off x="6096000" y="1017142"/>
            <a:ext cx="5456337" cy="520077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325464" y="278969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9B3D34-20BB-4D6E-92C0-77BAB4B63CDD}"/>
              </a:ext>
            </a:extLst>
          </p:cNvPr>
          <p:cNvSpPr txBox="1"/>
          <p:nvPr/>
        </p:nvSpPr>
        <p:spPr>
          <a:xfrm>
            <a:off x="1078787" y="554804"/>
            <a:ext cx="269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Watch this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2698955" y="176980"/>
            <a:ext cx="7477432" cy="539790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Pretend you are Peter or Andrew and write your thoughts. How would it feel to leave your home, family and belongings?</a:t>
            </a:r>
            <a:endParaRPr dirty="0"/>
          </a:p>
        </p:txBody>
      </p:sp>
      <p:sp>
        <p:nvSpPr>
          <p:cNvPr id="117" name="Google Shape;117;p17"/>
          <p:cNvSpPr txBox="1"/>
          <p:nvPr/>
        </p:nvSpPr>
        <p:spPr>
          <a:xfrm>
            <a:off x="325464" y="278969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5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i="1"/>
              <a:t>Read the Bible extract from </a:t>
            </a:r>
            <a:r>
              <a:rPr lang="en-GB" sz="3959"/>
              <a:t>Matthew 4:20–22</a:t>
            </a:r>
            <a:endParaRPr dirty="0"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442453" y="1283110"/>
            <a:ext cx="11326760" cy="4893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b="1" baseline="30000"/>
              <a:t>20 </a:t>
            </a:r>
            <a:r>
              <a:rPr lang="en-GB" sz="3600"/>
              <a:t>Immediately they left their nets and followed Him becoming His disciples, believing and trusting in Him and following His example. 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b="1" baseline="30000"/>
              <a:t>21 </a:t>
            </a:r>
            <a:r>
              <a:rPr lang="en-GB" sz="3600"/>
              <a:t>And going on from there He noticed two other brothers, James the </a:t>
            </a:r>
            <a:r>
              <a:rPr lang="en-GB" sz="3600" i="1"/>
              <a:t>son</a:t>
            </a:r>
            <a:r>
              <a:rPr lang="en-GB" sz="3600"/>
              <a:t> of Zebedee, and his brother John, in the boat with their father Zebedee, mending their nets; and He called them to follow Him as His disciples. 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 b="1" baseline="30000"/>
              <a:t>22 </a:t>
            </a:r>
            <a:r>
              <a:rPr lang="en-GB" sz="3600"/>
              <a:t>Immediately they left the boat and their father, and followed Him becoming His disciples, believing and trusting in Him and following His example.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272511" y="180460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484096" y="470925"/>
            <a:ext cx="4381009" cy="5892104"/>
          </a:xfrm>
          <a:custGeom>
            <a:avLst/>
            <a:gdLst/>
            <a:ahLst/>
            <a:cxnLst/>
            <a:rect l="l" t="t" r="r" b="b"/>
            <a:pathLst>
              <a:path w="4381009" h="5892104" extrusionOk="0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Plenary</a:t>
            </a:r>
            <a:endParaRPr/>
          </a:p>
        </p:txBody>
      </p:sp>
      <p:grpSp>
        <p:nvGrpSpPr>
          <p:cNvPr id="131" name="Google Shape;131;p19"/>
          <p:cNvGrpSpPr/>
          <p:nvPr/>
        </p:nvGrpSpPr>
        <p:grpSpPr>
          <a:xfrm>
            <a:off x="5194300" y="917375"/>
            <a:ext cx="6513603" cy="4992523"/>
            <a:chOff x="0" y="446451"/>
            <a:chExt cx="6513603" cy="4992523"/>
          </a:xfrm>
        </p:grpSpPr>
        <p:sp>
          <p:nvSpPr>
            <p:cNvPr id="132" name="Google Shape;132;p19"/>
            <p:cNvSpPr/>
            <p:nvPr/>
          </p:nvSpPr>
          <p:spPr>
            <a:xfrm>
              <a:off x="0" y="446451"/>
              <a:ext cx="6513603" cy="1608494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9"/>
            <p:cNvSpPr txBox="1"/>
            <p:nvPr/>
          </p:nvSpPr>
          <p:spPr>
            <a:xfrm>
              <a:off x="78520" y="524971"/>
              <a:ext cx="6356563" cy="14514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did James and John leave behind? </a:t>
              </a: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9"/>
            <p:cNvSpPr/>
            <p:nvPr/>
          </p:nvSpPr>
          <p:spPr>
            <a:xfrm>
              <a:off x="0" y="2138465"/>
              <a:ext cx="6513603" cy="1608494"/>
            </a:xfrm>
            <a:prstGeom prst="roundRect">
              <a:avLst>
                <a:gd name="adj" fmla="val 16667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9"/>
            <p:cNvSpPr txBox="1"/>
            <p:nvPr/>
          </p:nvSpPr>
          <p:spPr>
            <a:xfrm>
              <a:off x="78520" y="2216985"/>
              <a:ext cx="6356563" cy="14514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Although they have given some things up, what special new job have the disciples gained once they follow Jesus? </a:t>
              </a: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9"/>
            <p:cNvSpPr/>
            <p:nvPr/>
          </p:nvSpPr>
          <p:spPr>
            <a:xfrm>
              <a:off x="0" y="3830480"/>
              <a:ext cx="6513603" cy="1608494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9"/>
            <p:cNvSpPr txBox="1"/>
            <p:nvPr/>
          </p:nvSpPr>
          <p:spPr>
            <a:xfrm>
              <a:off x="78520" y="3909000"/>
              <a:ext cx="6356563" cy="14514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did Jesus mean when he said ‘fisher of people’?</a:t>
              </a:r>
              <a:endParaRPr sz="2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9"/>
          <p:cNvSpPr txBox="1"/>
          <p:nvPr/>
        </p:nvSpPr>
        <p:spPr>
          <a:xfrm>
            <a:off x="297340" y="101592"/>
            <a:ext cx="1131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386</Words>
  <Application>Microsoft Office PowerPoint</Application>
  <PresentationFormat>Widescreen</PresentationFormat>
  <Paragraphs>29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What kind of world did Jesus want? </vt:lpstr>
      <vt:lpstr>Draw three of your favourite possessions</vt:lpstr>
      <vt:lpstr>Read the Bible extract from Matthew 4:18–19</vt:lpstr>
      <vt:lpstr> https://www.youtube.com/watch?v=zi7T7qpQHWg </vt:lpstr>
      <vt:lpstr>PowerPoint Presentation</vt:lpstr>
      <vt:lpstr>Read the Bible extract from Matthew 4:20–22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Richardson</dc:creator>
  <cp:lastModifiedBy>Louise Richardson</cp:lastModifiedBy>
  <cp:revision>1</cp:revision>
  <dcterms:created xsi:type="dcterms:W3CDTF">2021-01-05T19:54:57Z</dcterms:created>
  <dcterms:modified xsi:type="dcterms:W3CDTF">2021-01-05T19:58:23Z</dcterms:modified>
</cp:coreProperties>
</file>