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5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9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30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8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8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82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5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4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0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9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5C838-4885-4FA4-A517-D99EEA72EFC8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606E-9F08-4CBF-9FB0-AC1710276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18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zZUDRrKgI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9716"/>
            <a:ext cx="9144000" cy="1163637"/>
          </a:xfrm>
        </p:spPr>
        <p:txBody>
          <a:bodyPr>
            <a:normAutofit fontScale="90000"/>
          </a:bodyPr>
          <a:lstStyle/>
          <a:p>
            <a:r>
              <a:rPr lang="en-GB" sz="9600" b="1" u="sng" dirty="0" smtClean="0">
                <a:solidFill>
                  <a:srgbClr val="002060"/>
                </a:solidFill>
              </a:rPr>
              <a:t>RE</a:t>
            </a:r>
            <a:endParaRPr lang="en-GB" sz="9600" b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b="1" u="sng" dirty="0" smtClean="0">
                <a:solidFill>
                  <a:srgbClr val="002060"/>
                </a:solidFill>
              </a:rPr>
              <a:t>The Gospel</a:t>
            </a:r>
            <a:endParaRPr lang="en-GB" sz="3600" b="1" u="sng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979" y="2163353"/>
            <a:ext cx="2686050" cy="41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334" y="3178630"/>
            <a:ext cx="6979102" cy="34895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6171" y="239486"/>
            <a:ext cx="1034142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Christian’s thank God for good gifts.  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We also thank people for their gifts too.  Think of a present you have been given and how you said Thank You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for that gift.  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8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solidFill>
                  <a:srgbClr val="002060"/>
                </a:solidFill>
              </a:rPr>
              <a:t>Watch the following video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https://www.youtube.com/watch?v=LzZUDRrKgI8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3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Look at the following emoticons.  Which of the characters from the story had these emotions?</a:t>
            </a: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733" t="18303" r="15848" b="18601"/>
          <a:stretch/>
        </p:blipFill>
        <p:spPr>
          <a:xfrm>
            <a:off x="2873829" y="1959429"/>
            <a:ext cx="6770915" cy="461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4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8343"/>
            <a:ext cx="10515600" cy="2547257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How do you think Jesus would have felt about the leper who came back and the 9 who didn’t? </a:t>
            </a:r>
            <a:endParaRPr lang="en-GB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762" y="3265715"/>
            <a:ext cx="4532476" cy="339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0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8" y="88763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Think about what you are thankful for and how you can show your thanks.  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143" y="2213202"/>
            <a:ext cx="10580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Draw a picture and perhaps you could write a prayer to say thank you to God .  </a:t>
            </a:r>
            <a:endParaRPr lang="en-GB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/>
                <a:cs typeface="Comic Sans MS"/>
              </a:rPr>
              <a:t>Quiet Reflection time!</a:t>
            </a:r>
            <a:endParaRPr lang="en-US" b="1" u="sng" dirty="0">
              <a:latin typeface="Comic Sans MS"/>
              <a:cs typeface="Comic Sans MS"/>
            </a:endParaRPr>
          </a:p>
        </p:txBody>
      </p:sp>
      <p:pic>
        <p:nvPicPr>
          <p:cNvPr id="4" name="Picture 3" descr="fla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808" y="1533044"/>
            <a:ext cx="3349600" cy="4774962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7816408" y="870857"/>
            <a:ext cx="4092563" cy="2590800"/>
          </a:xfrm>
          <a:prstGeom prst="wedgeEllipseCallout">
            <a:avLst>
              <a:gd name="adj1" fmla="val -32536"/>
              <a:gd name="adj2" fmla="val 83508"/>
            </a:avLst>
          </a:prstGeom>
          <a:solidFill>
            <a:srgbClr val="E6F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Reflect on your day.  </a:t>
            </a:r>
          </a:p>
          <a:p>
            <a:pPr algn="ctr"/>
            <a:r>
              <a:rPr lang="en-GB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What and who are you thankful for today?</a:t>
            </a:r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8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131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RE</vt:lpstr>
      <vt:lpstr>PowerPoint Presentation</vt:lpstr>
      <vt:lpstr>Watch the following video</vt:lpstr>
      <vt:lpstr>Look at the following emoticons.  Which of the characters from the story had these emotions?</vt:lpstr>
      <vt:lpstr>How do you think Jesus would have felt about the leper who came back and the 9 who didn’t? </vt:lpstr>
      <vt:lpstr>Think about what you are thankful for and how you can show your thanks.   </vt:lpstr>
      <vt:lpstr>Quiet Reflection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</dc:title>
  <dc:creator>Jennifer Southern</dc:creator>
  <cp:lastModifiedBy>Jennifer Southern</cp:lastModifiedBy>
  <cp:revision>4</cp:revision>
  <dcterms:created xsi:type="dcterms:W3CDTF">2021-01-22T12:14:28Z</dcterms:created>
  <dcterms:modified xsi:type="dcterms:W3CDTF">2021-01-22T12:39:11Z</dcterms:modified>
</cp:coreProperties>
</file>