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262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1EDC-17FC-49A0-A3A9-CEA21839C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8997C-6746-4C94-9952-4D7926C6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B6DD-F540-4FDC-91B2-610279C1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C5896-B54B-4E8A-B4FA-A7734CE6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64251-41B8-48CF-B588-D3C6E37D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4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4A6B-FDDE-422A-8102-9185B784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FFDD3-9C2C-4984-9A37-00A55481E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DC98-5EF2-4BF3-B545-2328CAFB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001B-D5DD-40C1-9B43-18725F86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D6D8-049B-4F1F-9BD4-57C38FD7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6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4AFEB-B0E5-4396-AA4E-06CA33740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E3A2-0D26-4C14-BAE0-4D49E4880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BAA56-264A-4E91-8426-50D3453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99A3-3386-4E13-9773-CA5CA0CC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D92AB-216E-4E55-9285-9A391C0B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0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8CDF-409C-4937-8A53-5C191126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C57B-1CB3-4FC0-8773-0E63F3F5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B1C0-2D81-48F8-B235-BD8348AD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69870-C821-4DD2-81ED-B67617AD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C5EF-F4C9-4A48-9864-E62E5ED5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A7D0-9F80-4370-A00F-78007930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BB807-84C3-4C65-9B5C-F2D21C33E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AE28-9BD6-4360-A625-360D240C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EE78-F12B-42BE-B6A1-5FDD818F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716E-E712-499C-9CD1-24EFB70A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E543-E35E-4B60-A700-59D25287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8ED4B-58A0-4E7B-BF69-F2D2305A4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31FDF-3CE7-46A1-A244-80FC5CB6F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9282-2732-437E-9E90-B400B56B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7A387-C74C-407D-8970-AB678738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C345B-56B2-4EED-BAC4-0BB03EDD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922-9BBB-406F-B711-CC1432C0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C9D1-C587-4FAC-A518-BDB818C5D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DE6A1-AC1F-415C-BAE3-B1FE2B4D6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97D07-32BA-45D4-87BA-575DB966B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399D0-F1C5-4B36-91A5-7D8B27A04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E792D-E3EC-43FC-B942-30ADFD5F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48AAF-0B50-4BF0-B269-8A2C239E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A427A-35EE-44F4-9EA8-B0FF70A0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E00E-5C04-4FD5-88F1-9A7B33A3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241EB-5D99-4518-9F6E-6C4A80BE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7CDE-90F7-417B-A047-CE1EAC7E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3FBA-1190-4B6D-B42E-9DE84611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8A700-7B8A-4994-9B07-92EB2FE0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C08AB-C9C7-4C4A-AFD1-D5C383AE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A5558-F840-4C15-BADC-F38E1413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B14E-2911-4A06-AD0F-CD3AA6F9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FF98-7229-45C5-B7FC-3AD43662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762C5-0B3F-49C5-92F3-814357137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B48AD-6B0D-412E-A464-36A76103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AAAEE-FB7D-462A-ABE4-FEAF56EE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3D9FD-C8AA-4E5C-BD0C-50C9E594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E370-D34E-4441-9638-278A67BB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8CE5B-A86F-4702-8685-7C2D5376A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8E11B-AC06-4E75-95A1-E83A9E65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2F80D-CE38-408A-9D77-1A4550A9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0C66E-4959-431F-A216-EA7EE2BE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46814-747F-4BF8-B517-27D56F1B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23F29-8A67-4F98-9FA8-0DB32762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497DE-BB48-4952-8801-E322DA77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4C50-092E-45B6-A03F-606DCAA1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2FE4-6DA9-4AE2-AC2A-2C225BBE868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3B7F-A0E4-4849-802A-5C1B0BF9A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3B873-B0E7-456F-8602-076AB905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B4BD-B012-423C-93EF-515F9EE73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35678-1C8C-465F-8503-D9803B759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2" t="2740" r="10988" b="9852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4B559-73F4-448B-8A26-4A9152A028A3}"/>
              </a:ext>
            </a:extLst>
          </p:cNvPr>
          <p:cNvSpPr txBox="1"/>
          <p:nvPr/>
        </p:nvSpPr>
        <p:spPr>
          <a:xfrm>
            <a:off x="1247775" y="657225"/>
            <a:ext cx="10144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Tuesday Task: Sentence writing. </a:t>
            </a:r>
          </a:p>
          <a:p>
            <a:endParaRPr lang="en-GB" sz="4000" dirty="0"/>
          </a:p>
          <a:p>
            <a:r>
              <a:rPr lang="en-GB" sz="4000" dirty="0"/>
              <a:t>The sand is soft and wet. </a:t>
            </a:r>
          </a:p>
        </p:txBody>
      </p:sp>
    </p:spTree>
    <p:extLst>
      <p:ext uri="{BB962C8B-B14F-4D97-AF65-F5344CB8AC3E}">
        <p14:creationId xmlns:p14="http://schemas.microsoft.com/office/powerpoint/2010/main" val="224600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A6811-7B04-447D-95BD-0EE55D32A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6" t="3889" r="10741" b="11666"/>
          <a:stretch/>
        </p:blipFill>
        <p:spPr>
          <a:xfrm rot="5400000">
            <a:off x="2705100" y="-2705099"/>
            <a:ext cx="678180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9BE6D-21D0-4064-B00C-9CD56C5DC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6" t="5139" r="12778" b="6250"/>
          <a:stretch/>
        </p:blipFill>
        <p:spPr>
          <a:xfrm rot="5400000">
            <a:off x="2676525" y="-2657475"/>
            <a:ext cx="6858000" cy="121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4F679-AE5B-44A7-BAEC-63D74867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8" t="3750" r="7037" b="5000"/>
          <a:stretch/>
        </p:blipFill>
        <p:spPr>
          <a:xfrm rot="5400000">
            <a:off x="2667000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797B2-0B24-4A91-8BDB-55538F43F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6" t="5417" r="17778" b="6665"/>
          <a:stretch/>
        </p:blipFill>
        <p:spPr>
          <a:xfrm rot="5400000">
            <a:off x="2667000" y="-2667000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345ED-E389-4D7A-9492-4A93FA2DD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7" t="11075" r="13556" b="433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F0A22-79D1-4BFE-A226-473F9E661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" t="5694" r="9630" b="4583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AD761-D063-4D0E-939B-913AE462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7" t="1660" r="10741" b="12309"/>
          <a:stretch/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3365CF-3BA6-4502-822C-CD19DEEBB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7"/>
          <a:stretch/>
        </p:blipFill>
        <p:spPr>
          <a:xfrm rot="5400000">
            <a:off x="2707640" y="-2707638"/>
            <a:ext cx="677672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nelson</dc:creator>
  <cp:lastModifiedBy>georgia nelson</cp:lastModifiedBy>
  <cp:revision>2</cp:revision>
  <dcterms:created xsi:type="dcterms:W3CDTF">2021-01-04T22:58:04Z</dcterms:created>
  <dcterms:modified xsi:type="dcterms:W3CDTF">2021-01-04T23:17:27Z</dcterms:modified>
</cp:coreProperties>
</file>