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/m9VjXzaKKUVMkoAz7PNCQCqH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E3C233-D313-4E12-8B40-5548391800D9}">
  <a:tblStyle styleId="{15E3C233-D313-4E12-8B40-5548391800D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_KaDUryDes&amp;list=PLYGRaluWWTojV3An2WEgsQ4qGFy_91jDL&amp;index=20&amp;t=0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>
            <a:spLocks noGrp="1"/>
          </p:cNvSpPr>
          <p:nvPr>
            <p:ph type="title"/>
          </p:nvPr>
        </p:nvSpPr>
        <p:spPr>
          <a:xfrm>
            <a:off x="6090176" y="25050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omic Sans MS"/>
              <a:buNone/>
            </a:pPr>
            <a:r>
              <a:rPr lang="en-GB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 at Home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0" y="738619"/>
            <a:ext cx="5000438" cy="5400962"/>
          </a:xfrm>
          <a:custGeom>
            <a:avLst/>
            <a:gdLst/>
            <a:ahLst/>
            <a:cxnLst/>
            <a:rect l="l" t="t" r="r" b="b"/>
            <a:pathLst>
              <a:path w="5000438" h="5400962" extrusionOk="0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B3C6E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body" idx="1"/>
          </p:nvPr>
        </p:nvSpPr>
        <p:spPr>
          <a:xfrm>
            <a:off x="5614875" y="1528150"/>
            <a:ext cx="6196200" cy="45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 Year 4,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did you get on with the tennis lesson yesterday? 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hope you enjoyed it and improved your skills. The children in school definitely enjoyed it.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you filled in the daily activity form?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is another video for you to watch today and try the activities yourselves.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GB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fun!!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9744075" y="250505"/>
            <a:ext cx="206692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GB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.1.21</a:t>
            </a:r>
            <a:endParaRPr sz="2600"/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5297" y="1975063"/>
            <a:ext cx="2768803" cy="2907875"/>
          </a:xfrm>
          <a:prstGeom prst="rect">
            <a:avLst/>
          </a:prstGeom>
          <a:noFill/>
          <a:ln w="12700" cap="flat" cmpd="sng">
            <a:solidFill>
              <a:srgbClr val="B3C6E7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Exercise every day and record what you do</a:t>
            </a:r>
            <a:endParaRPr/>
          </a:p>
        </p:txBody>
      </p:sp>
      <p:graphicFrame>
        <p:nvGraphicFramePr>
          <p:cNvPr id="96" name="Google Shape;96;p2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{15E3C233-D313-4E12-8B40-5548391800D9}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Exercise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How long?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How did you feel?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Monday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Tuesday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Wednesday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Thursday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Friday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Here is a challenge for you to try…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https://www.youtube.com/watch?v=D_KaDUryDes&amp;list=PLYGRaluWWTojV3An2WEgsQ4qGFy_91jDL&amp;index=20&amp;t=0s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86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This video helps you develop co-ordination skills.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Give it a go and have fun.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Don’t forget to fill in the daily activity form.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PE at Home</vt:lpstr>
      <vt:lpstr>Exercise every day and record what you do</vt:lpstr>
      <vt:lpstr>Here is a challenge for you to try…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at Home</dc:title>
  <dc:creator>Louise Richardson</dc:creator>
  <cp:lastModifiedBy>Louise Richardson</cp:lastModifiedBy>
  <cp:revision>1</cp:revision>
  <dcterms:created xsi:type="dcterms:W3CDTF">2021-01-10T18:58:47Z</dcterms:created>
  <dcterms:modified xsi:type="dcterms:W3CDTF">2021-01-11T17:43:46Z</dcterms:modified>
</cp:coreProperties>
</file>