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5" r:id="rId4"/>
    <p:sldMasterId id="2147483677" r:id="rId5"/>
    <p:sldMasterId id="2147483679" r:id="rId6"/>
    <p:sldMasterId id="2147483681" r:id="rId7"/>
    <p:sldMasterId id="2147483683" r:id="rId8"/>
  </p:sldMasterIdLst>
  <p:sldIdLst>
    <p:sldId id="256" r:id="rId9"/>
    <p:sldId id="257" r:id="rId10"/>
    <p:sldId id="258" r:id="rId11"/>
    <p:sldId id="259" r:id="rId12"/>
    <p:sldId id="332" r:id="rId13"/>
    <p:sldId id="333" r:id="rId14"/>
    <p:sldId id="296" r:id="rId15"/>
    <p:sldId id="297" r:id="rId16"/>
    <p:sldId id="303" r:id="rId17"/>
    <p:sldId id="311" r:id="rId18"/>
    <p:sldId id="299" r:id="rId19"/>
    <p:sldId id="300" r:id="rId20"/>
    <p:sldId id="304" r:id="rId21"/>
    <p:sldId id="306" r:id="rId22"/>
    <p:sldId id="301" r:id="rId23"/>
    <p:sldId id="307" r:id="rId24"/>
    <p:sldId id="308" r:id="rId25"/>
    <p:sldId id="309" r:id="rId26"/>
    <p:sldId id="310" r:id="rId27"/>
    <p:sldId id="312" r:id="rId28"/>
    <p:sldId id="313" r:id="rId29"/>
    <p:sldId id="315" r:id="rId30"/>
    <p:sldId id="319" r:id="rId31"/>
    <p:sldId id="321" r:id="rId32"/>
    <p:sldId id="326" r:id="rId33"/>
    <p:sldId id="327" r:id="rId34"/>
    <p:sldId id="325" r:id="rId35"/>
    <p:sldId id="341" r:id="rId36"/>
    <p:sldId id="342" r:id="rId37"/>
    <p:sldId id="357" r:id="rId38"/>
    <p:sldId id="318" r:id="rId39"/>
    <p:sldId id="317" r:id="rId40"/>
    <p:sldId id="320" r:id="rId41"/>
    <p:sldId id="32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1405-C2CC-450B-8CE6-8615904A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54E83-5FD2-4520-9EE0-D2598D064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36BB-3641-479E-B92F-E4E660BA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57CD-F4CE-4B24-AA78-3B65336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D7BD4-8C0C-47C6-AF4D-12DC75A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0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D17F-018A-474E-A91D-36AA4158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CB725-049A-4A69-90AC-749A81CD4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D1DF-D654-479C-B2D0-2B48A233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F5D15-2317-44C5-9EA7-7C97E9D3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89B8-BBF1-4BF1-9F62-53821817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14DA0-A780-4662-B7AC-C3F07352E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2132-63D9-4F69-9D8E-AE2C6C766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28E1-78E2-4C55-BDEA-54D62339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C5389-7CE1-4410-BA7B-87FFE5C7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CDCD-7673-4055-A36E-3D3F11FA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1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7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5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7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6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BA73-50E4-4651-B8B2-DA6F6ED6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8EF6-3CD6-470B-8F3D-07B9DBAC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4D637-8DBB-4EBA-966C-E19E1DF7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8153-AF7D-4D64-86B6-E79EA3C7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91FB-2188-451D-9DB7-7B8429EB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7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6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7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1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1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63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713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19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54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1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2124-CE77-472F-A77B-1D883A6E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FBCDF-C6DC-4EF1-912F-EB6369AC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32F7-BD95-412F-85A3-30C11DE2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2AAFF-DE10-46A5-9807-4EDC4230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4A951-F129-4AA1-B063-3FD0A9B6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1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0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2749-20D1-461B-8039-CF32F8E2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6126-1C30-40CE-906C-1175AFBA8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C00E6-459A-44C0-8706-19BA4BCB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6842F-F217-403A-B84A-CACEFE5F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1719D-4C04-4B6A-9F37-DF4D2C1C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7F03B-6FB5-4175-BECD-8B0F4EFD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106D-9DAD-4BBF-B836-AEE33BB5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98CE-B0D2-4E46-A1F7-8DBCB45D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9484A-367E-40F0-8713-BAF45CC1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D2079-6099-4F62-BA8F-A33CF7189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7F79E-47D3-4934-83BD-6CAAACB14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EEC47-6482-4722-8A9B-747E843D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2F4FA-70DD-422E-A0A2-434975BE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5B219-A8EB-49F0-84A6-72BB7FA3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4F12-E34B-4B2C-AD29-BB2E0FBF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0AA04-8C37-42E7-853B-BDE13B13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F5B07-6D93-4B3C-B226-FDD59067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7967-5344-48CF-8CD4-BBF232F9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122BA-E9B8-4951-92C8-9A4260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62B9F-CC35-481C-BB77-F03DC10B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E971-D839-421D-95C1-D79975F1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3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C6A6-7640-4903-ADCF-E76D0C4F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4D19-38CD-47AC-B6B3-6AE1E6430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2D71D-FB00-4BD1-AF92-B88485C4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BE18A-2714-43DA-ACE5-FA5CAD6A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B9EAD-DE7A-4536-A38B-73DBC1E7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DBE25-B2AC-428A-B620-6A160AC5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1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962-F4AB-427C-8B20-F14404F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B2003-37A2-4F94-BE78-5E6E6EB33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5A99D-171D-4D6A-A821-96EB7318B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62426-5261-4CFA-A417-389064D6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C749F-72A4-487C-B2C2-03FED70B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E611D-76CE-42B6-9837-9B7ADCB5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9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F39AC-087A-4192-A49B-02D73F70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7355-2707-4854-BFE0-1FFFEB44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68F21-1694-45D2-888C-F684B9CEA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9FC2-3776-4B2A-80E5-61ADEDD26FA7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ABAD-4866-4731-92DE-DAD4C40F1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E44A-7F30-444E-AD6E-848E23917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2527-D8E0-4066-B81D-D806EF5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74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74DC-0355-4FA2-88B6-DBC31B916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03349-2256-45FD-BBAD-2226FC480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		1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	75 mm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 cm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	How many sides does a quadrilateral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4)		How many pairs of equal sides does a 				rectangle have?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021" y="321627"/>
            <a:ext cx="6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0861" y="1604327"/>
            <a:ext cx="6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8287" y="3329569"/>
            <a:ext cx="6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83" y="4622937"/>
            <a:ext cx="177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pairs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6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30" y="2736118"/>
            <a:ext cx="7255477" cy="14057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21166" y="1241148"/>
            <a:ext cx="14449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8210" y="3164028"/>
            <a:ext cx="11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5447" y="3164028"/>
            <a:ext cx="11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8209" y="4720072"/>
            <a:ext cx="23344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8210" y="3803984"/>
            <a:ext cx="137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0331" y="526352"/>
            <a:ext cx="137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2429" y="526352"/>
            <a:ext cx="19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3.2 cm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6386E1-A17B-4AFD-B2CE-31E4303AA24F}"/>
              </a:ext>
            </a:extLst>
          </p:cNvPr>
          <p:cNvCxnSpPr>
            <a:cxnSpLocks/>
          </p:cNvCxnSpPr>
          <p:nvPr/>
        </p:nvCxnSpPr>
        <p:spPr>
          <a:xfrm>
            <a:off x="7256585" y="3583622"/>
            <a:ext cx="0" cy="3084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0295 -0.2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4371"/>
          <a:stretch/>
        </p:blipFill>
        <p:spPr>
          <a:xfrm rot="1481945">
            <a:off x="2730239" y="1679428"/>
            <a:ext cx="4036171" cy="14057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36663" y="1313680"/>
            <a:ext cx="1845979" cy="849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2855" y="3585473"/>
            <a:ext cx="418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this line 6 cm long?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2856" y="4321083"/>
            <a:ext cx="718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long is the line?  Give your answer in millimetres.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9710" y="4751969"/>
            <a:ext cx="191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 mm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6579 -0.04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1640"/>
          <a:stretch/>
        </p:blipFill>
        <p:spPr>
          <a:xfrm rot="16622592">
            <a:off x="1090537" y="2346281"/>
            <a:ext cx="4959861" cy="14057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44462" y="1609726"/>
            <a:ext cx="323963" cy="2666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35747" y="1122625"/>
            <a:ext cx="30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cm or 60 mm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31640"/>
          <a:stretch/>
        </p:blipFill>
        <p:spPr>
          <a:xfrm>
            <a:off x="4664642" y="4454725"/>
            <a:ext cx="4959861" cy="14057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768850" y="4454726"/>
            <a:ext cx="1511300" cy="2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08133" y="3399345"/>
            <a:ext cx="4872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the line equal to, greater than or less than 30 mm?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34444" y="3948948"/>
            <a:ext cx="226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Greater than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5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06296" y="515985"/>
                <a:ext cx="7383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Perimeter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the length around a closed 2D shape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96" y="515985"/>
                <a:ext cx="7383624" cy="523220"/>
              </a:xfrm>
              <a:prstGeom prst="rect">
                <a:avLst/>
              </a:prstGeom>
              <a:blipFill>
                <a:blip r:embed="rId3"/>
                <a:stretch>
                  <a:fillRect l="-1734" t="-11765" r="-57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25567" y="1614402"/>
            <a:ext cx="1524000" cy="27506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16291" y="1614402"/>
            <a:ext cx="0" cy="270510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05271" y="4502382"/>
            <a:ext cx="1592580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91277" y="1500102"/>
            <a:ext cx="1592580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85671" y="1614403"/>
            <a:ext cx="0" cy="2750691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16291" y="1614401"/>
            <a:ext cx="0" cy="270510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05271" y="4499100"/>
            <a:ext cx="159258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8087" y="5491737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5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00706" y="549173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17246" y="5491737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66626" y="549173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71D528-D301-47DA-9FEE-DBD6200FCD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122" y="1551245"/>
            <a:ext cx="5012116" cy="97109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47844-64BD-498B-B933-38F0EE0D3CFF}"/>
              </a:ext>
            </a:extLst>
          </p:cNvPr>
          <p:cNvCxnSpPr/>
          <p:nvPr/>
        </p:nvCxnSpPr>
        <p:spPr>
          <a:xfrm>
            <a:off x="4816291" y="1614401"/>
            <a:ext cx="0" cy="270510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78CEE3-7348-4F43-B452-8681137B0C53}"/>
              </a:ext>
            </a:extLst>
          </p:cNvPr>
          <p:cNvCxnSpPr/>
          <p:nvPr/>
        </p:nvCxnSpPr>
        <p:spPr>
          <a:xfrm>
            <a:off x="4905271" y="4499100"/>
            <a:ext cx="159258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DB6E7A-41EC-45DA-9DEE-336CBAC89ABE}"/>
              </a:ext>
            </a:extLst>
          </p:cNvPr>
          <p:cNvSpPr txBox="1"/>
          <p:nvPr/>
        </p:nvSpPr>
        <p:spPr>
          <a:xfrm>
            <a:off x="5304263" y="10479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82190-C2F4-43F0-B644-37D1AD61192F}"/>
              </a:ext>
            </a:extLst>
          </p:cNvPr>
          <p:cNvSpPr txBox="1"/>
          <p:nvPr/>
        </p:nvSpPr>
        <p:spPr>
          <a:xfrm>
            <a:off x="6558843" y="270534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7370" y="459659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1324" y="272813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CA056-AB84-4066-97AA-78F343808BBC}"/>
                  </a:ext>
                </a:extLst>
              </p:cNvPr>
              <p:cNvSpPr txBox="1"/>
              <p:nvPr/>
            </p:nvSpPr>
            <p:spPr>
              <a:xfrm>
                <a:off x="2308087" y="4985244"/>
                <a:ext cx="5610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9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5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9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28 cm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CA056-AB84-4066-97AA-78F343808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087" y="4985244"/>
                <a:ext cx="5610831" cy="523220"/>
              </a:xfrm>
              <a:prstGeom prst="rect">
                <a:avLst/>
              </a:prstGeom>
              <a:blipFill>
                <a:blip r:embed="rId5"/>
                <a:stretch>
                  <a:fillRect l="-2283" t="-11628" r="-9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12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13681 0.277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81 0.27708 L 0.00052 0.3986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9861 L -0.30261 0.275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934 0.0055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48148E-6 L -0.00035 -0.441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8" grpId="0"/>
      <p:bldP spid="39" grpId="0"/>
      <p:bldP spid="40" grpId="0"/>
      <p:bldP spid="41" grpId="0"/>
      <p:bldP spid="23" grpId="0"/>
      <p:bldP spid="23" grpId="1"/>
      <p:bldP spid="24" grpId="0"/>
      <p:bldP spid="24" grpId="1"/>
      <p:bldP spid="37" grpId="0"/>
      <p:bldP spid="37" grpId="1"/>
      <p:bldP spid="37" grpId="2"/>
      <p:bldP spid="36" grpId="0"/>
      <p:bldP spid="36" grpId="1"/>
      <p:bldP spid="36" grpId="2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rot="13037131">
            <a:off x="2203458" y="2286163"/>
            <a:ext cx="2271560" cy="2315288"/>
          </a:xfrm>
          <a:prstGeom prst="corner">
            <a:avLst>
              <a:gd name="adj1" fmla="val 50000"/>
              <a:gd name="adj2" fmla="val 27429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7240" y="2790925"/>
            <a:ext cx="3702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 we need to measure all the sides to find the perimeter?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98" y="1588809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78341" y="17314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369490" y="1638681"/>
            <a:ext cx="1749224" cy="132588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334495" y="2829532"/>
            <a:ext cx="1319931" cy="986818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963504" y="4730401"/>
            <a:ext cx="515503" cy="386794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21207" y="3379746"/>
            <a:ext cx="1425772" cy="1833194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63504" y="3717927"/>
            <a:ext cx="713147" cy="915987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370620" y="1770420"/>
            <a:ext cx="717863" cy="933562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984B21-9CB5-45BE-BE3D-29FE8C7D19B3}"/>
                  </a:ext>
                </a:extLst>
              </p:cNvPr>
              <p:cNvSpPr txBox="1"/>
              <p:nvPr/>
            </p:nvSpPr>
            <p:spPr>
              <a:xfrm>
                <a:off x="2206296" y="768741"/>
                <a:ext cx="7383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Perimeter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the length around a closed 2D shape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984B21-9CB5-45BE-BE3D-29FE8C7D1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96" y="768741"/>
                <a:ext cx="7383624" cy="523220"/>
              </a:xfrm>
              <a:prstGeom prst="rect">
                <a:avLst/>
              </a:prstGeom>
              <a:blipFill>
                <a:blip r:embed="rId4"/>
                <a:stretch>
                  <a:fillRect l="-1734" t="-10465" r="-5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12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9549 -0.15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7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6858 -0.29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1215 0.21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074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7205 0.066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56456" y="524361"/>
                <a:ext cx="7383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Perimeter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the length around a closed 2D shape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6" y="524361"/>
                <a:ext cx="7383624" cy="523220"/>
              </a:xfrm>
              <a:prstGeom prst="rect">
                <a:avLst/>
              </a:prstGeom>
              <a:blipFill>
                <a:blip r:embed="rId3"/>
                <a:stretch>
                  <a:fillRect l="-1652" t="-10465" r="-66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485" y="2817192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96328" y="295988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26342" y="1512572"/>
            <a:ext cx="3341900" cy="3414272"/>
            <a:chOff x="1876412" y="1912471"/>
            <a:chExt cx="3341900" cy="3414272"/>
          </a:xfrm>
        </p:grpSpPr>
        <p:sp>
          <p:nvSpPr>
            <p:cNvPr id="4" name="Chevron 3"/>
            <p:cNvSpPr/>
            <p:nvPr/>
          </p:nvSpPr>
          <p:spPr>
            <a:xfrm rot="19585990">
              <a:off x="1876412" y="1912471"/>
              <a:ext cx="2569029" cy="2728686"/>
            </a:xfrm>
            <a:prstGeom prst="chevron">
              <a:avLst>
                <a:gd name="adj" fmla="val 37571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6316" y="3831771"/>
              <a:ext cx="2741996" cy="1494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94019" y="1723105"/>
            <a:ext cx="361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Complete the shape so its perimeter is 21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3817" y="3614344"/>
            <a:ext cx="701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would you do first to complete the task?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43418" y="2166696"/>
            <a:ext cx="19393" cy="1287499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75076" y="1496397"/>
            <a:ext cx="1520825" cy="597867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336395" y="1501482"/>
            <a:ext cx="1325071" cy="897458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349359" y="2509121"/>
            <a:ext cx="1524558" cy="584911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65029" y="3074452"/>
            <a:ext cx="17777" cy="332725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30472" y="1286301"/>
            <a:ext cx="10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9628" y="2518581"/>
            <a:ext cx="10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2653" y="1398865"/>
            <a:ext cx="132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4.5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4437" y="2736200"/>
            <a:ext cx="132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3.9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61276" y="3076237"/>
            <a:ext cx="132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0.6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2426" y="4159112"/>
            <a:ext cx="618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4.5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3.9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0.6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60069" y="4657979"/>
            <a:ext cx="618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4.5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3.9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0.6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cm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6178189" y="4122786"/>
            <a:ext cx="180109" cy="21036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5259" y="5415119"/>
            <a:ext cx="146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4.5 cm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063589" y="4730040"/>
            <a:ext cx="905725" cy="3630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870630" y="5465103"/>
            <a:ext cx="1025472" cy="3630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8024" y="4651581"/>
            <a:ext cx="146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 cm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339112" y="5510020"/>
                <a:ext cx="29567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21 cm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17 cm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12" y="5510020"/>
                <a:ext cx="2956788" cy="492443"/>
              </a:xfrm>
              <a:prstGeom prst="rect">
                <a:avLst/>
              </a:prstGeom>
              <a:blipFill>
                <a:blip r:embed="rId5"/>
                <a:stretch>
                  <a:fillRect l="-3711" t="-1358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44289" y="5510020"/>
            <a:ext cx="1237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 cm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9" grpId="0"/>
      <p:bldP spid="40" grpId="0"/>
      <p:bldP spid="41" grpId="0"/>
      <p:bldP spid="42" grpId="0"/>
      <p:bldP spid="44" grpId="0"/>
      <p:bldP spid="45" grpId="0"/>
      <p:bldP spid="48" grpId="0"/>
      <p:bldP spid="35" grpId="0" animBg="1"/>
      <p:bldP spid="49" grpId="0"/>
      <p:bldP spid="37" grpId="0" animBg="1"/>
      <p:bldP spid="52" grpId="0" animBg="1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4 - 8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8036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609E-030D-42A0-968C-4B53D8D0D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15" y="943252"/>
            <a:ext cx="10782300" cy="3352800"/>
          </a:xfrm>
        </p:spPr>
        <p:txBody>
          <a:bodyPr/>
          <a:lstStyle/>
          <a:p>
            <a:pPr algn="ctr"/>
            <a:r>
              <a:rPr lang="en-GB" dirty="0"/>
              <a:t>Monday 4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72955-8155-493F-AC36-AA674F2D0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514" y="4943723"/>
            <a:ext cx="9228201" cy="5071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Happy New Year to you all and welcome back!!!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1215E-37E0-4C2F-871C-904824E07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47" y="157440"/>
            <a:ext cx="17430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7B692-C6F6-4C54-8553-AC090599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" y="169669"/>
            <a:ext cx="3243456" cy="15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5D82-D28B-462B-AF43-E7FF92EE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44D9-E4D4-482F-A92F-CA7881DE0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F61AF-E557-48B3-80E9-DEFE49F8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3" y="138112"/>
            <a:ext cx="5324475" cy="658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1B8A9-6641-4685-B032-BE43D72B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64" y="138112"/>
            <a:ext cx="4553777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5553-04C5-495E-AFDE-772242BC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B4210-67DC-4AA8-8501-999321A53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03C16-056A-4B18-AEC3-CC22B50F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2" y="313151"/>
            <a:ext cx="4784889" cy="6035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F91D5-E426-42E6-A6D7-5A1898702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30" y="171450"/>
            <a:ext cx="4724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3D7F-AA70-4F00-9DA4-E701AB5F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5D1E6E-2B5C-4041-B8FD-A610628C8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059" y="499533"/>
            <a:ext cx="4541881" cy="5981127"/>
          </a:xfrm>
        </p:spPr>
      </p:pic>
    </p:spTree>
    <p:extLst>
      <p:ext uri="{BB962C8B-B14F-4D97-AF65-F5344CB8AC3E}">
        <p14:creationId xmlns:p14="http://schemas.microsoft.com/office/powerpoint/2010/main" val="393557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2BC84-7AB7-4D49-9B9F-6862183D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solidFill>
                  <a:srgbClr val="FFFFFF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72039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A2755-4F03-4021-AF96-3B59D8F3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English – Initiation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I can use evidence from the text to make predictions </a:t>
            </a:r>
            <a:r>
              <a:rPr lang="en-US" sz="3200">
                <a:solidFill>
                  <a:srgbClr val="FFFFFF"/>
                </a:solidFill>
              </a:rPr>
              <a:t>and inferences.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1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01E8-0DD5-49D4-B7F0-6C24DDEA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predict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9094-C7DB-49DA-8AEA-1B75F563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1838528"/>
            <a:ext cx="10924543" cy="46011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 predict that this story is about… because it says…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 think that the genre of this book is… because…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 predict that the main characters are… because…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 predict I will like/dislike this book because…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It says “…” so I infer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4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ECFD-B761-4E12-91D2-420BD758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Information/ thoughts and feelings…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601A-4583-4CBC-8EC7-42EFD249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57731"/>
            <a:ext cx="10753725" cy="4428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Main characters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Setting(s)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Events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Era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Genre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7DE8A-7F25-4751-80A6-395AB67B0FEB}"/>
              </a:ext>
            </a:extLst>
          </p:cNvPr>
          <p:cNvSpPr/>
          <p:nvPr/>
        </p:nvSpPr>
        <p:spPr>
          <a:xfrm>
            <a:off x="7373566" y="3258766"/>
            <a:ext cx="2811294" cy="1658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Thoughts and feelings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80793F-4F12-4E2C-A75C-8B6E622D758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8764621" y="2645923"/>
            <a:ext cx="14592" cy="61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939E90-EB6E-403A-8964-C0D851E1DE33}"/>
              </a:ext>
            </a:extLst>
          </p:cNvPr>
          <p:cNvCxnSpPr>
            <a:stCxn id="4" idx="2"/>
          </p:cNvCxnSpPr>
          <p:nvPr/>
        </p:nvCxnSpPr>
        <p:spPr>
          <a:xfrm>
            <a:off x="8779213" y="4916964"/>
            <a:ext cx="0" cy="68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A791BA-2F12-46C6-A65E-2EDDE63756B7}"/>
              </a:ext>
            </a:extLst>
          </p:cNvPr>
          <p:cNvSpPr/>
          <p:nvPr/>
        </p:nvSpPr>
        <p:spPr>
          <a:xfrm>
            <a:off x="7859949" y="1760706"/>
            <a:ext cx="1848255" cy="885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think I will like/dislike this because…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A079C3-A3D6-4CE8-A112-DEFC8BA4D8B6}"/>
              </a:ext>
            </a:extLst>
          </p:cNvPr>
          <p:cNvSpPr/>
          <p:nvPr/>
        </p:nvSpPr>
        <p:spPr>
          <a:xfrm>
            <a:off x="7840493" y="5603132"/>
            <a:ext cx="1848255" cy="113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think that the main characters will do … and then …</a:t>
            </a:r>
          </a:p>
        </p:txBody>
      </p:sp>
    </p:spTree>
    <p:extLst>
      <p:ext uri="{BB962C8B-B14F-4D97-AF65-F5344CB8AC3E}">
        <p14:creationId xmlns:p14="http://schemas.microsoft.com/office/powerpoint/2010/main" val="349273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EC5C-45D9-47DB-9306-F212F87D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17" y="216357"/>
            <a:ext cx="10772775" cy="1658198"/>
          </a:xfrm>
        </p:spPr>
        <p:txBody>
          <a:bodyPr/>
          <a:lstStyle/>
          <a:p>
            <a:r>
              <a:rPr lang="en-GB" dirty="0"/>
              <a:t>Our new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BFB1-C83A-4B5A-BD37-F8FE88A1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4" y="1819072"/>
            <a:ext cx="10943998" cy="453939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do you see?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have you read?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Who has been mentioned - Characters?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Where is it set?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When is it set?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B9535B-047D-413C-A964-F6C3DA0A9539}"/>
              </a:ext>
            </a:extLst>
          </p:cNvPr>
          <p:cNvSpPr/>
          <p:nvPr/>
        </p:nvSpPr>
        <p:spPr>
          <a:xfrm>
            <a:off x="7266562" y="3336587"/>
            <a:ext cx="3307404" cy="15272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Always provide evidence for your predictions</a:t>
            </a:r>
          </a:p>
        </p:txBody>
      </p:sp>
    </p:spTree>
    <p:extLst>
      <p:ext uri="{BB962C8B-B14F-4D97-AF65-F5344CB8AC3E}">
        <p14:creationId xmlns:p14="http://schemas.microsoft.com/office/powerpoint/2010/main" val="3106971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43AD-83EE-46C8-A845-439D5C87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41" y="91160"/>
            <a:ext cx="2334551" cy="663442"/>
          </a:xfrm>
        </p:spPr>
        <p:txBody>
          <a:bodyPr>
            <a:normAutofit fontScale="90000"/>
          </a:bodyPr>
          <a:lstStyle/>
          <a:p>
            <a:r>
              <a:rPr lang="en-GB" dirty="0"/>
              <a:t>Extracts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11B0B-04DC-48E1-93F7-562D5088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698" y="1464271"/>
            <a:ext cx="3181350" cy="1964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0E2F3-4C01-479A-9809-9301D66C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209" y="91160"/>
            <a:ext cx="3181350" cy="23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1EA92-7AE3-4971-86E8-7D320E47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1" y="1919486"/>
            <a:ext cx="3314700" cy="3257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437EB-A012-4277-A1C1-F0AA7B282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053" y="3604540"/>
            <a:ext cx="3551506" cy="316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983EA-E3CC-4859-A8C0-7AEF926A5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52" y="5324612"/>
            <a:ext cx="3387920" cy="1365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BCDC5E-8056-42A9-80AB-494DD8A5B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163" y="3689518"/>
            <a:ext cx="3048000" cy="3000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28B4C7-6E6A-4F8C-8F6B-80F099DAF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3058" y="54986"/>
            <a:ext cx="2700429" cy="17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AD432-BC1D-4E48-8879-84E4C279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770466"/>
            <a:ext cx="9292209" cy="4123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chemeClr val="accent1">
                    <a:lumMod val="75000"/>
                  </a:schemeClr>
                </a:solidFill>
              </a:rPr>
              <a:t>What are your thoughts?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8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4AC9-EDA2-4F42-9F3C-DB03D1A7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02" y="91160"/>
            <a:ext cx="10772775" cy="1658198"/>
          </a:xfrm>
        </p:spPr>
        <p:txBody>
          <a:bodyPr/>
          <a:lstStyle/>
          <a:p>
            <a:r>
              <a:rPr lang="en-GB" dirty="0"/>
              <a:t>Busy books – What can you remember?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BBCC7-204C-4EFE-8911-9DD7B27471E9}"/>
              </a:ext>
            </a:extLst>
          </p:cNvPr>
          <p:cNvSpPr/>
          <p:nvPr/>
        </p:nvSpPr>
        <p:spPr>
          <a:xfrm>
            <a:off x="5114925" y="3429000"/>
            <a:ext cx="2219325" cy="11239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6502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5BE360-35FA-48AF-90DF-A8640EB90592}"/>
              </a:ext>
            </a:extLst>
          </p:cNvPr>
          <p:cNvCxnSpPr/>
          <p:nvPr/>
        </p:nvCxnSpPr>
        <p:spPr>
          <a:xfrm flipV="1">
            <a:off x="6229350" y="2495550"/>
            <a:ext cx="0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5CE794-AAD5-4352-BC6C-51F1EF3EF5E1}"/>
              </a:ext>
            </a:extLst>
          </p:cNvPr>
          <p:cNvCxnSpPr>
            <a:stCxn id="4" idx="3"/>
          </p:cNvCxnSpPr>
          <p:nvPr/>
        </p:nvCxnSpPr>
        <p:spPr>
          <a:xfrm>
            <a:off x="7334250" y="3990975"/>
            <a:ext cx="1047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321AE1-FE23-49C3-9136-982F8F9564C8}"/>
              </a:ext>
            </a:extLst>
          </p:cNvPr>
          <p:cNvCxnSpPr>
            <a:stCxn id="4" idx="2"/>
          </p:cNvCxnSpPr>
          <p:nvPr/>
        </p:nvCxnSpPr>
        <p:spPr>
          <a:xfrm>
            <a:off x="6224588" y="4552950"/>
            <a:ext cx="4762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AB9962-5E11-4745-B9A3-033EE1C2F12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971925" y="3990975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16DF7-67B8-4E45-83C0-EFD1C8CB1E6F}"/>
              </a:ext>
            </a:extLst>
          </p:cNvPr>
          <p:cNvSpPr/>
          <p:nvPr/>
        </p:nvSpPr>
        <p:spPr>
          <a:xfrm>
            <a:off x="5581654" y="1749358"/>
            <a:ext cx="1285865" cy="693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Double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2CBA6-B28A-4A7C-9484-4DD210AA4DE4}"/>
              </a:ext>
            </a:extLst>
          </p:cNvPr>
          <p:cNvSpPr/>
          <p:nvPr/>
        </p:nvSpPr>
        <p:spPr>
          <a:xfrm>
            <a:off x="2505075" y="3707275"/>
            <a:ext cx="1285865" cy="693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Make a Bar Model for 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0D385-9AB5-4BD1-9D59-31A0C7FC8FF2}"/>
              </a:ext>
            </a:extLst>
          </p:cNvPr>
          <p:cNvSpPr/>
          <p:nvPr/>
        </p:nvSpPr>
        <p:spPr>
          <a:xfrm>
            <a:off x="8562985" y="3644337"/>
            <a:ext cx="1285865" cy="693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Divide it by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99481-8196-4E67-A9D1-B71AABCB1526}"/>
              </a:ext>
            </a:extLst>
          </p:cNvPr>
          <p:cNvSpPr/>
          <p:nvPr/>
        </p:nvSpPr>
        <p:spPr>
          <a:xfrm>
            <a:off x="5581654" y="5518646"/>
            <a:ext cx="1481135" cy="693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Multiply it by 10 and 100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658018-4C40-4A11-88B6-19AADCEECF1B}"/>
              </a:ext>
            </a:extLst>
          </p:cNvPr>
          <p:cNvSpPr/>
          <p:nvPr/>
        </p:nvSpPr>
        <p:spPr>
          <a:xfrm>
            <a:off x="426453" y="1620173"/>
            <a:ext cx="1985543" cy="11081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Write down the factors of 20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8166D09-6318-4EF2-8673-64733CE4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5108643"/>
            <a:ext cx="2162174" cy="14540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800" dirty="0"/>
              <a:t>Write down the prime numbers to 50</a:t>
            </a:r>
          </a:p>
        </p:txBody>
      </p:sp>
    </p:spTree>
    <p:extLst>
      <p:ext uri="{BB962C8B-B14F-4D97-AF65-F5344CB8AC3E}">
        <p14:creationId xmlns:p14="http://schemas.microsoft.com/office/powerpoint/2010/main" val="1492372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86EF-52DB-435A-A90E-42FFE7C6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1" y="82282"/>
            <a:ext cx="11711447" cy="997853"/>
          </a:xfrm>
        </p:spPr>
        <p:txBody>
          <a:bodyPr>
            <a:normAutofit fontScale="90000"/>
          </a:bodyPr>
          <a:lstStyle/>
          <a:p>
            <a:r>
              <a:rPr lang="en-GB" dirty="0"/>
              <a:t>In your books… use evidence from the text to record the following: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A72D7-8F85-4068-BFAB-44DF4BED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36" y="1148926"/>
            <a:ext cx="1384223" cy="206986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80282-2C3A-47DB-9ADA-46A912702133}"/>
              </a:ext>
            </a:extLst>
          </p:cNvPr>
          <p:cNvSpPr/>
          <p:nvPr/>
        </p:nvSpPr>
        <p:spPr>
          <a:xfrm>
            <a:off x="2538919" y="1322962"/>
            <a:ext cx="2062264" cy="70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Predictions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8FF2F-896B-4247-B9E4-1C24056758BC}"/>
              </a:ext>
            </a:extLst>
          </p:cNvPr>
          <p:cNvSpPr/>
          <p:nvPr/>
        </p:nvSpPr>
        <p:spPr>
          <a:xfrm>
            <a:off x="290036" y="3639209"/>
            <a:ext cx="2062264" cy="70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473E-44E8-4A1C-B001-1E7F0047664D}"/>
              </a:ext>
            </a:extLst>
          </p:cNvPr>
          <p:cNvSpPr/>
          <p:nvPr/>
        </p:nvSpPr>
        <p:spPr>
          <a:xfrm>
            <a:off x="7590817" y="1309085"/>
            <a:ext cx="2062264" cy="70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Likes and Dislikes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B15BA-1B08-406B-B12D-87DEB1DBAC5E}"/>
              </a:ext>
            </a:extLst>
          </p:cNvPr>
          <p:cNvSpPr/>
          <p:nvPr/>
        </p:nvSpPr>
        <p:spPr>
          <a:xfrm>
            <a:off x="7903016" y="3639209"/>
            <a:ext cx="2062264" cy="70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Important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565FAA-8009-4E58-B502-FAFE8FA8847C}"/>
              </a:ext>
            </a:extLst>
          </p:cNvPr>
          <p:cNvSpPr/>
          <p:nvPr/>
        </p:nvSpPr>
        <p:spPr>
          <a:xfrm>
            <a:off x="4252404" y="5131293"/>
            <a:ext cx="2237173" cy="55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Genre </a:t>
            </a:r>
          </a:p>
        </p:txBody>
      </p:sp>
    </p:spTree>
    <p:extLst>
      <p:ext uri="{BB962C8B-B14F-4D97-AF65-F5344CB8AC3E}">
        <p14:creationId xmlns:p14="http://schemas.microsoft.com/office/powerpoint/2010/main" val="72328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8178A-06C4-470C-89BC-6D30608C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solidFill>
                  <a:srgbClr val="FFFFFF"/>
                </a:solidFill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482516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FB244-BDD9-4227-98C8-D5EE3140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</a:rPr>
              <a:t>R.E</a:t>
            </a:r>
          </a:p>
        </p:txBody>
      </p:sp>
    </p:spTree>
    <p:extLst>
      <p:ext uri="{BB962C8B-B14F-4D97-AF65-F5344CB8AC3E}">
        <p14:creationId xmlns:p14="http://schemas.microsoft.com/office/powerpoint/2010/main" val="398142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FB244-BDD9-4227-98C8-D5EE3140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</a:rPr>
              <a:t>R.E</a:t>
            </a:r>
          </a:p>
        </p:txBody>
      </p:sp>
    </p:spTree>
    <p:extLst>
      <p:ext uri="{BB962C8B-B14F-4D97-AF65-F5344CB8AC3E}">
        <p14:creationId xmlns:p14="http://schemas.microsoft.com/office/powerpoint/2010/main" val="166815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D81B1-D73E-456B-94FC-478B95DA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err="1">
                <a:solidFill>
                  <a:srgbClr val="FFFFFF"/>
                </a:solidFill>
              </a:rPr>
              <a:t>Hometime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FD67A-D6A5-4B8D-9E4C-B334BC529289}"/>
              </a:ext>
            </a:extLst>
          </p:cNvPr>
          <p:cNvSpPr txBox="1"/>
          <p:nvPr/>
        </p:nvSpPr>
        <p:spPr>
          <a:xfrm>
            <a:off x="4311588" y="2681056"/>
            <a:ext cx="356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423944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299B6-338E-4714-B353-26EA886A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 err="1">
                <a:solidFill>
                  <a:srgbClr val="FFFFFF"/>
                </a:solidFill>
              </a:rPr>
              <a:t>Rockstars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4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D53B-B589-4051-BA3F-373AB8F1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900" y="4064626"/>
            <a:ext cx="9228201" cy="17881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  <a:latin typeface="+mj-lt"/>
              </a:rPr>
              <a:t>I can use a ruler to measure the perimeter of rectilinear shapes.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CD627-2BD5-447C-A48E-323E6DA4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160297"/>
            <a:ext cx="10782300" cy="12712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 err="1">
                <a:solidFill>
                  <a:srgbClr val="FFFFFF"/>
                </a:solidFill>
              </a:rPr>
              <a:t>Maths</a:t>
            </a:r>
            <a:r>
              <a:rPr lang="en-US" sz="6600" dirty="0">
                <a:solidFill>
                  <a:srgbClr val="FFFFFF"/>
                </a:solidFill>
              </a:rPr>
              <a:t> – Area and Perimeter </a:t>
            </a:r>
          </a:p>
        </p:txBody>
      </p:sp>
    </p:spTree>
    <p:extLst>
      <p:ext uri="{BB962C8B-B14F-4D97-AF65-F5344CB8AC3E}">
        <p14:creationId xmlns:p14="http://schemas.microsoft.com/office/powerpoint/2010/main" val="286236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532811"/>
            <a:ext cx="655986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		1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	75 mm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 cm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	How many sides does a quadrilateral have?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4)		How many pairs of equal sides does a 				rectangle have?</a:t>
            </a:r>
          </a:p>
        </p:txBody>
      </p:sp>
    </p:spTree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9|7.5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7|26.6|15.8|19.3|16.6|6.9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8.8|5.8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2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4|11.5|1.3|1|0.8|2.5|5.9|2|4.4|1.1|3.3|1.3|3.2|4.9|0.6|12.9|6.1|3.2|2.3|3.9|10.7|2|2.3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3.7|3.8|1|4.4|6.8|3.7|0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2|14.4|9.1|0.9|0.5|0.6|0.6|1.7|8.3|3.5|3.2|2.6|10.4|10.5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613</Words>
  <Application>Microsoft Office PowerPoint</Application>
  <PresentationFormat>Widescreen</PresentationFormat>
  <Paragraphs>131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Comic Sans MS</vt:lpstr>
      <vt:lpstr>KG Primary Penmanship</vt:lpstr>
      <vt:lpstr>Office Theme</vt:lpstr>
      <vt:lpstr>Metropolitan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PowerPoint Presentation</vt:lpstr>
      <vt:lpstr>Monday 4th January 2021</vt:lpstr>
      <vt:lpstr>Busy books – What can you remember?</vt:lpstr>
      <vt:lpstr>PowerPoint Presentation</vt:lpstr>
      <vt:lpstr>Rockstars</vt:lpstr>
      <vt:lpstr>Maths – Area and Perimeter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Have a go at questions  4 - 8 on the worksheet</vt:lpstr>
      <vt:lpstr>PowerPoint Presentation</vt:lpstr>
      <vt:lpstr>PowerPoint Presentation</vt:lpstr>
      <vt:lpstr>Plenary</vt:lpstr>
      <vt:lpstr>Break</vt:lpstr>
      <vt:lpstr>English – Initiation I can use evidence from the text to make predictions and inferences.</vt:lpstr>
      <vt:lpstr>I predict that…</vt:lpstr>
      <vt:lpstr>Important Information/ thoughts and feelings…</vt:lpstr>
      <vt:lpstr>Our new text</vt:lpstr>
      <vt:lpstr>Extracts</vt:lpstr>
      <vt:lpstr>What are your thoughts?</vt:lpstr>
      <vt:lpstr>In your books… use evidence from the text to record the following:</vt:lpstr>
      <vt:lpstr>Lunch</vt:lpstr>
      <vt:lpstr>R.E</vt:lpstr>
      <vt:lpstr>R.E</vt:lpstr>
      <vt:lpstr>Hometime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jack.hall-1</dc:creator>
  <cp:lastModifiedBy>jack.hall-1</cp:lastModifiedBy>
  <cp:revision>2</cp:revision>
  <dcterms:created xsi:type="dcterms:W3CDTF">2021-01-04T18:21:30Z</dcterms:created>
  <dcterms:modified xsi:type="dcterms:W3CDTF">2021-01-04T18:25:24Z</dcterms:modified>
</cp:coreProperties>
</file>