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Amatic SC" pitchFamily="2" charset="-79"/>
      <p:regular r:id="rId22"/>
      <p:bold r:id="rId23"/>
    </p:embeddedFont>
    <p:embeddedFont>
      <p:font typeface="Comic Sans MS" panose="030F0902030302020204" pitchFamily="66" charset="0"/>
      <p:regular r:id="rId24"/>
    </p:embeddedFont>
    <p:embeddedFont>
      <p:font typeface="Source Code Pro" panose="020B0509030403020204" pitchFamily="49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9"/>
  </p:normalViewPr>
  <p:slideViewPr>
    <p:cSldViewPr snapToGrid="0">
      <p:cViewPr varScale="1">
        <p:scale>
          <a:sx n="120" d="100"/>
          <a:sy n="120" d="100"/>
        </p:scale>
        <p:origin x="200" y="6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2f92f9285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b2f92f9285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b301ac08e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b301ac08e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301ac08e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b301ac08e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b301ac08e4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b301ac08e4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b2f92f9285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b2f92f9285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301ac08e4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b301ac08e4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301ac08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b301ac08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301ac08e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b301ac08e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b301ac08e4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b301ac08e4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b301ac08e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b301ac08e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88ed9706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ga88ed9706d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301ac08e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301ac08e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b301ac08e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b301ac08e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301ac08e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301ac08e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301ac08e4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301ac08e4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2f92f92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b2f92f92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2f92f928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b2f92f928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2f92f928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2f92f928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Monday 4th January 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04.01.21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GB"/>
              <a:t>What are we learning?</a:t>
            </a:r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259850" y="139292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 compare multiplication and division statements. </a:t>
            </a:r>
            <a:endParaRPr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106" name="Google Shape;10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93850"/>
            <a:ext cx="3524799" cy="165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2250" y="192000"/>
            <a:ext cx="3635674" cy="16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042344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38179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625" y="813100"/>
            <a:ext cx="6926750" cy="351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/>
        </p:nvSpPr>
        <p:spPr>
          <a:xfrm>
            <a:off x="5113075" y="354425"/>
            <a:ext cx="3561000" cy="674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b="1">
                <a:solidFill>
                  <a:srgbClr val="FF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Who has more apples, Richard or Lexi?</a:t>
            </a:r>
            <a:endParaRPr sz="1400" b="1" i="0" u="none" strike="noStrike" cap="none">
              <a:solidFill>
                <a:srgbClr val="FF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8" name="Google Shape;128;p26"/>
          <p:cNvSpPr txBox="1"/>
          <p:nvPr/>
        </p:nvSpPr>
        <p:spPr>
          <a:xfrm>
            <a:off x="5082625" y="2840550"/>
            <a:ext cx="3702900" cy="1914000"/>
          </a:xfrm>
          <a:prstGeom prst="rect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b="1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Richard’s bags each have the same number of pears in them. </a:t>
            </a:r>
            <a:endParaRPr b="1">
              <a:solidFill>
                <a:srgbClr val="6AA84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solidFill>
                <a:srgbClr val="6AA84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b="1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Each of Lexi’s bags have the same number of pears in them. </a:t>
            </a:r>
            <a:endParaRPr b="1">
              <a:solidFill>
                <a:srgbClr val="6AA84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solidFill>
                <a:srgbClr val="6AA84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b="1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Whose bags contain the least number of pears?</a:t>
            </a:r>
            <a:endParaRPr b="1">
              <a:solidFill>
                <a:srgbClr val="6AA84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solidFill>
                <a:srgbClr val="6AA84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9" name="Google Shape;129;p26"/>
          <p:cNvSpPr txBox="1"/>
          <p:nvPr/>
        </p:nvSpPr>
        <p:spPr>
          <a:xfrm>
            <a:off x="5082625" y="1650625"/>
            <a:ext cx="3702900" cy="7233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b="1">
                <a:solidFill>
                  <a:srgbClr val="FF99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If richard gave Lexi 2 apples, who would have more and by how many?</a:t>
            </a:r>
            <a:endParaRPr sz="1400" b="1" i="0" u="none" strike="noStrike" cap="none">
              <a:solidFill>
                <a:srgbClr val="FF99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30" name="Google Shape;130;p26"/>
          <p:cNvPicPr preferRelativeResize="0"/>
          <p:nvPr/>
        </p:nvPicPr>
        <p:blipFill rotWithShape="1">
          <a:blip r:embed="rId3">
            <a:alphaModFix/>
          </a:blip>
          <a:srcRect b="24653"/>
          <a:stretch/>
        </p:blipFill>
        <p:spPr>
          <a:xfrm>
            <a:off x="172900" y="326325"/>
            <a:ext cx="4361699" cy="338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7074" y="134900"/>
            <a:ext cx="2992624" cy="487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8"/>
          <p:cNvPicPr preferRelativeResize="0"/>
          <p:nvPr/>
        </p:nvPicPr>
        <p:blipFill rotWithShape="1">
          <a:blip r:embed="rId3">
            <a:alphaModFix/>
          </a:blip>
          <a:srcRect t="1428" b="55269"/>
          <a:stretch/>
        </p:blipFill>
        <p:spPr>
          <a:xfrm>
            <a:off x="1055625" y="270575"/>
            <a:ext cx="7346926" cy="28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450" y="3062375"/>
            <a:ext cx="5968576" cy="126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9"/>
          <p:cNvPicPr preferRelativeResize="0"/>
          <p:nvPr/>
        </p:nvPicPr>
        <p:blipFill rotWithShape="1">
          <a:blip r:embed="rId4">
            <a:alphaModFix/>
          </a:blip>
          <a:srcRect t="42896"/>
          <a:stretch/>
        </p:blipFill>
        <p:spPr>
          <a:xfrm>
            <a:off x="1516275" y="0"/>
            <a:ext cx="5851350" cy="301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0"/>
          <p:cNvPicPr preferRelativeResize="0"/>
          <p:nvPr/>
        </p:nvPicPr>
        <p:blipFill rotWithShape="1">
          <a:blip r:embed="rId3">
            <a:alphaModFix/>
          </a:blip>
          <a:srcRect b="15547"/>
          <a:stretch/>
        </p:blipFill>
        <p:spPr>
          <a:xfrm>
            <a:off x="1653775" y="100016"/>
            <a:ext cx="5836450" cy="407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0"/>
          <p:cNvPicPr preferRelativeResize="0"/>
          <p:nvPr/>
        </p:nvPicPr>
        <p:blipFill rotWithShape="1">
          <a:blip r:embed="rId3">
            <a:alphaModFix/>
          </a:blip>
          <a:srcRect t="84566"/>
          <a:stretch/>
        </p:blipFill>
        <p:spPr>
          <a:xfrm>
            <a:off x="1653775" y="4215000"/>
            <a:ext cx="5836450" cy="744350"/>
          </a:xfrm>
          <a:prstGeom prst="rect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8075" y="501525"/>
            <a:ext cx="5564550" cy="356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GB"/>
              <a:t>What are we learning?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 sz="24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Consolidation of 2, 4 and 8 times tables. </a:t>
            </a:r>
            <a:endParaRPr sz="24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3900" y="182450"/>
            <a:ext cx="3974875" cy="4961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9125" y="114525"/>
            <a:ext cx="6685750" cy="491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7190" y="230375"/>
            <a:ext cx="5249626" cy="432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450" y="397050"/>
            <a:ext cx="651510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Tuesday 5th January </a:t>
            </a:r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05.01.21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7800" y="93650"/>
            <a:ext cx="4264950" cy="495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2651" y="90775"/>
            <a:ext cx="3955800" cy="497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Macintosh PowerPoint</Application>
  <PresentationFormat>On-screen Show (16:9)</PresentationFormat>
  <Paragraphs>19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Source Code Pro</vt:lpstr>
      <vt:lpstr>Arial</vt:lpstr>
      <vt:lpstr>Amatic SC</vt:lpstr>
      <vt:lpstr>Comic Sans MS</vt:lpstr>
      <vt:lpstr>Beach Day</vt:lpstr>
      <vt:lpstr>Monday 4th January </vt:lpstr>
      <vt:lpstr>What are we learning?</vt:lpstr>
      <vt:lpstr>PowerPoint Presentation</vt:lpstr>
      <vt:lpstr>PowerPoint Presentation</vt:lpstr>
      <vt:lpstr>PowerPoint Presentation</vt:lpstr>
      <vt:lpstr>PowerPoint Presentation</vt:lpstr>
      <vt:lpstr>Tuesday 5th January </vt:lpstr>
      <vt:lpstr>PowerPoint Presentation</vt:lpstr>
      <vt:lpstr>PowerPoint Presentation</vt:lpstr>
      <vt:lpstr>What are we learning?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4th January </dc:title>
  <cp:lastModifiedBy>zac fluen</cp:lastModifiedBy>
  <cp:revision>1</cp:revision>
  <dcterms:modified xsi:type="dcterms:W3CDTF">2021-01-05T06:48:52Z</dcterms:modified>
</cp:coreProperties>
</file>