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  <p:sldMasterId id="2147483675" r:id="rId5"/>
    <p:sldMasterId id="2147483677" r:id="rId6"/>
    <p:sldMasterId id="2147483679" r:id="rId7"/>
    <p:sldMasterId id="2147483682" r:id="rId8"/>
  </p:sldMasterIdLst>
  <p:notesMasterIdLst>
    <p:notesMasterId r:id="rId24"/>
  </p:notesMasterIdLst>
  <p:sldIdLst>
    <p:sldId id="298" r:id="rId9"/>
    <p:sldId id="309" r:id="rId10"/>
    <p:sldId id="299" r:id="rId11"/>
    <p:sldId id="300" r:id="rId12"/>
    <p:sldId id="304" r:id="rId13"/>
    <p:sldId id="316" r:id="rId14"/>
    <p:sldId id="315" r:id="rId15"/>
    <p:sldId id="314" r:id="rId16"/>
    <p:sldId id="307" r:id="rId17"/>
    <p:sldId id="317" r:id="rId18"/>
    <p:sldId id="318" r:id="rId19"/>
    <p:sldId id="306" r:id="rId20"/>
    <p:sldId id="312" r:id="rId21"/>
    <p:sldId id="319" r:id="rId22"/>
    <p:sldId id="32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6327"/>
  </p:normalViewPr>
  <p:slideViewPr>
    <p:cSldViewPr snapToGrid="0" snapToObjects="1">
      <p:cViewPr varScale="1">
        <p:scale>
          <a:sx n="62" d="100"/>
          <a:sy n="62" d="100"/>
        </p:scale>
        <p:origin x="142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03/01/2021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196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6" Type="http://schemas.openxmlformats.org/officeDocument/2006/relationships/image" Target="../media/image180.png"/><Relationship Id="rId5" Type="http://schemas.openxmlformats.org/officeDocument/2006/relationships/image" Target="../media/image17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5" Type="http://schemas.openxmlformats.org/officeDocument/2006/relationships/image" Target="../media/image1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7" Type="http://schemas.openxmlformats.org/officeDocument/2006/relationships/image" Target="../media/image7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6" Type="http://schemas.openxmlformats.org/officeDocument/2006/relationships/image" Target="../media/image8.png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10" Type="http://schemas.openxmlformats.org/officeDocument/2006/relationships/image" Target="../media/image18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6" Type="http://schemas.openxmlformats.org/officeDocument/2006/relationships/image" Target="../media/image8.png"/><Relationship Id="rId5" Type="http://schemas.openxmlformats.org/officeDocument/2006/relationships/image" Target="../media/image14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5" Type="http://schemas.openxmlformats.org/officeDocument/2006/relationships/image" Target="../media/image1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		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40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2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342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0EC69D-E81E-4655-8B19-071AD7858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581" y="774642"/>
            <a:ext cx="663415" cy="7385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5ED1E5F-301F-4F27-9A4F-43B8057D3A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785" y="1633592"/>
            <a:ext cx="7249134" cy="274457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E67E713-4535-4A95-8CB8-2459D6EE01D7}"/>
              </a:ext>
            </a:extLst>
          </p:cNvPr>
          <p:cNvSpPr txBox="1"/>
          <p:nvPr/>
        </p:nvSpPr>
        <p:spPr>
          <a:xfrm>
            <a:off x="472611" y="277402"/>
            <a:ext cx="7568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Try these on your own. Write the calculations and your answers on some paper.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214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495125-763F-4C70-9E1B-260C3A4FF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175" y="560798"/>
            <a:ext cx="680695" cy="8225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3761DB-EB69-4510-8148-B41F9E17E3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400"/>
          <a:stretch/>
        </p:blipFill>
        <p:spPr>
          <a:xfrm>
            <a:off x="0" y="1295979"/>
            <a:ext cx="8585166" cy="20059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092398B-D607-4EE4-A63A-DBF70992AC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279" y="3172470"/>
            <a:ext cx="982591" cy="7672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A831E9F-CCAE-4DCE-83FC-95F77BAC21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924" y="3994981"/>
            <a:ext cx="8386530" cy="23535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2AC51C3-BDD0-4CC7-9F77-C7DEC9455476}"/>
              </a:ext>
            </a:extLst>
          </p:cNvPr>
          <p:cNvSpPr txBox="1"/>
          <p:nvPr/>
        </p:nvSpPr>
        <p:spPr>
          <a:xfrm>
            <a:off x="304278" y="78231"/>
            <a:ext cx="82808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Try these on your own. Write the calculations and your answers on some paper.</a:t>
            </a:r>
          </a:p>
        </p:txBody>
      </p:sp>
    </p:spTree>
    <p:extLst>
      <p:ext uri="{BB962C8B-B14F-4D97-AF65-F5344CB8AC3E}">
        <p14:creationId xmlns:p14="http://schemas.microsoft.com/office/powerpoint/2010/main" val="3903371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167768" y="1566398"/>
                <a:ext cx="310383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/>
                  <a:t>147 </a:t>
                </a:r>
                <a:r>
                  <a:rPr lang="en-GB" sz="2800" dirty="0">
                    <a:ea typeface="Cambria Math" panose="02040503050406030204" pitchFamily="18" charset="0"/>
                  </a:rPr>
                  <a:t>×</a:t>
                </a:r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768" y="1566398"/>
                <a:ext cx="3103830" cy="523220"/>
              </a:xfrm>
              <a:prstGeom prst="rect">
                <a:avLst/>
              </a:prstGeom>
              <a:blipFill>
                <a:blip r:embed="rId5"/>
                <a:stretch>
                  <a:fillRect l="-4126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19113" y="1566398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1167768" y="2308096"/>
            <a:ext cx="48862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The answer will have 2 ones.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1167768" y="4751568"/>
            <a:ext cx="31038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383</a:t>
            </a:r>
            <a:r>
              <a:rPr lang="en-GB" sz="3600" dirty="0">
                <a:latin typeface="KG Primary Penmanship" panose="02000506000000020003" pitchFamily="2" charset="0"/>
              </a:rPr>
              <a:t>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3600" dirty="0">
                <a:latin typeface="KG Primary Penmanship" panose="02000506000000020003" pitchFamily="2" charset="0"/>
              </a:rPr>
              <a:t> </a:t>
            </a:r>
            <a:r>
              <a:rPr lang="en-GB" sz="2800" dirty="0"/>
              <a:t>2</a:t>
            </a:r>
            <a:r>
              <a:rPr lang="en-GB" sz="3600" dirty="0">
                <a:latin typeface="KG Primary Penmanship" panose="02000506000000020003" pitchFamily="2" charset="0"/>
              </a:rPr>
              <a:t>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KG Primary Penmanship" panose="02000506000000020003" pitchFamily="2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31436" y="4758385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KG Primary Penmanship" panose="02000506000000020003" pitchFamily="2" charset="0"/>
              </a:rPr>
              <a:t> </a:t>
            </a:r>
            <a:r>
              <a:rPr lang="en-GB" sz="2800" dirty="0"/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1167768" y="5429049"/>
            <a:ext cx="48862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The answer will have 6 ones.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693801" y="4141020"/>
            <a:ext cx="36630" cy="68557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356173" y="4180596"/>
            <a:ext cx="17162" cy="6494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64915" y="3709944"/>
            <a:ext cx="5322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31046" y="3709944"/>
            <a:ext cx="705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98811" y="3625748"/>
            <a:ext cx="7489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KG Primary Penmanship" panose="02000506000000020003" pitchFamily="2" charset="0"/>
              </a:rPr>
              <a:t> </a:t>
            </a:r>
            <a:r>
              <a:rPr lang="en-GB" sz="2800" dirty="0"/>
              <a:t>6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693801" y="891000"/>
            <a:ext cx="36630" cy="6939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328618" y="891000"/>
            <a:ext cx="0" cy="6307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568965" y="440578"/>
            <a:ext cx="5322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7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35096" y="440578"/>
            <a:ext cx="705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</a:rPr>
              <a:t>×</a:t>
            </a:r>
            <a:r>
              <a:rPr lang="en-GB" sz="2800" dirty="0"/>
              <a:t>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551900" y="440578"/>
                <a:ext cx="82426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1900" y="440578"/>
                <a:ext cx="824265" cy="523220"/>
              </a:xfrm>
              <a:prstGeom prst="rect">
                <a:avLst/>
              </a:prstGeom>
              <a:blipFill>
                <a:blip r:embed="rId6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068181" y="44057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096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1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43280" y="2563501"/>
            <a:ext cx="1732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247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 4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9982" y="2563501"/>
            <a:ext cx="108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1,088</a:t>
            </a:r>
          </a:p>
        </p:txBody>
      </p:sp>
      <p:sp>
        <p:nvSpPr>
          <p:cNvPr id="5" name="Rectangle 4"/>
          <p:cNvSpPr/>
          <p:nvPr/>
        </p:nvSpPr>
        <p:spPr>
          <a:xfrm>
            <a:off x="1277033" y="3612455"/>
            <a:ext cx="6142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The answer must be less than 1,000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718241" y="1927860"/>
            <a:ext cx="182808" cy="7524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432218" y="1927860"/>
            <a:ext cx="177595" cy="6920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459573" y="1521877"/>
                <a:ext cx="133562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GB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ea typeface="Cambria Math" panose="02040503050406030204" pitchFamily="18" charset="0"/>
                      </a:rPr>
                      <m:t>250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Cambria Math" panose="02040503050406030204" pitchFamily="18" charset="0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4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573" y="1521877"/>
                <a:ext cx="1335622" cy="523220"/>
              </a:xfrm>
              <a:prstGeom prst="rect">
                <a:avLst/>
              </a:prstGeom>
              <a:blipFill>
                <a:blip r:embed="rId5"/>
                <a:stretch>
                  <a:fillRect t="-15294" r="-7727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2834665" y="1521877"/>
            <a:ext cx="13548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 1,000</a:t>
            </a:r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7851BE09-65C9-9C49-A748-04734259E5F7}"/>
              </a:ext>
            </a:extLst>
          </p:cNvPr>
          <p:cNvSpPr/>
          <p:nvPr/>
        </p:nvSpPr>
        <p:spPr>
          <a:xfrm rot="2694387">
            <a:off x="4231476" y="2103646"/>
            <a:ext cx="1566043" cy="1566043"/>
          </a:xfrm>
          <a:prstGeom prst="plus">
            <a:avLst>
              <a:gd name="adj" fmla="val 4217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134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86FE1B7-21BD-4613-B199-1B5EC9A95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315" y="90514"/>
            <a:ext cx="7831366" cy="55602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9367437-0981-43C3-86CE-6C94F48E5D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727" y="0"/>
            <a:ext cx="663413" cy="8136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F0F4B39-1C64-4A7A-A281-795004C1C1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0330" y="5836640"/>
            <a:ext cx="6148815" cy="6557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01986EB-819D-4423-8E23-2FCF22310792}"/>
              </a:ext>
            </a:extLst>
          </p:cNvPr>
          <p:cNvSpPr txBox="1"/>
          <p:nvPr/>
        </p:nvSpPr>
        <p:spPr>
          <a:xfrm>
            <a:off x="6686519" y="468551"/>
            <a:ext cx="214216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Try these on your own. Write the calculations and your answers on some paper.</a:t>
            </a:r>
          </a:p>
        </p:txBody>
      </p:sp>
    </p:spTree>
    <p:extLst>
      <p:ext uri="{BB962C8B-B14F-4D97-AF65-F5344CB8AC3E}">
        <p14:creationId xmlns:p14="http://schemas.microsoft.com/office/powerpoint/2010/main" val="1363886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9A4E0F-15CF-4E2E-9DDD-7EE69DCCD67B}"/>
              </a:ext>
            </a:extLst>
          </p:cNvPr>
          <p:cNvSpPr txBox="1"/>
          <p:nvPr/>
        </p:nvSpPr>
        <p:spPr>
          <a:xfrm>
            <a:off x="628650" y="562271"/>
            <a:ext cx="7886700" cy="1128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500">
                <a:latin typeface="+mj-lt"/>
                <a:ea typeface="+mj-ea"/>
                <a:cs typeface="+mj-cs"/>
              </a:rPr>
              <a:t>Challenge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54409B-D9F6-4B13-ADD1-BDF75655E6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00" b="23124"/>
          <a:stretch/>
        </p:blipFill>
        <p:spPr>
          <a:xfrm>
            <a:off x="628650" y="1845426"/>
            <a:ext cx="7884410" cy="445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91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		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40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2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342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2604" y="33477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32945" y="162324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80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23712" y="2911722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600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45957" y="4185355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684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244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7699" y="1467124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243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226846"/>
              </p:ext>
            </p:extLst>
          </p:nvPr>
        </p:nvGraphicFramePr>
        <p:xfrm>
          <a:off x="3440518" y="1139665"/>
          <a:ext cx="4536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031066"/>
                  </a:ext>
                </a:extLst>
              </a:tr>
            </a:tbl>
          </a:graphicData>
        </a:graphic>
      </p:graphicFrame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1728733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1728733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2073671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1728733"/>
            <a:ext cx="414429" cy="406222"/>
          </a:xfrm>
          <a:prstGeom prst="rect">
            <a:avLst/>
          </a:prstGeom>
        </p:spPr>
      </p:pic>
      <p:pic>
        <p:nvPicPr>
          <p:cNvPr id="10" name="Picture 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027" y="1728733"/>
            <a:ext cx="414429" cy="406222"/>
          </a:xfrm>
          <a:prstGeom prst="rect">
            <a:avLst/>
          </a:prstGeom>
        </p:spPr>
      </p:pic>
      <p:pic>
        <p:nvPicPr>
          <p:cNvPr id="11" name="Picture 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2493807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2493807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2493807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027" y="2493807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2855792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3274190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3274190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3274190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027" y="3274190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3627751"/>
            <a:ext cx="414429" cy="406222"/>
          </a:xfrm>
          <a:prstGeom prst="rect">
            <a:avLst/>
          </a:prstGeom>
        </p:spPr>
      </p:pic>
      <p:cxnSp>
        <p:nvCxnSpPr>
          <p:cNvPr id="21" name="Elbow Connector 20"/>
          <p:cNvCxnSpPr>
            <a:cxnSpLocks/>
          </p:cNvCxnSpPr>
          <p:nvPr/>
        </p:nvCxnSpPr>
        <p:spPr>
          <a:xfrm rot="10800000" flipV="1">
            <a:off x="6127473" y="4804679"/>
            <a:ext cx="1135215" cy="297778"/>
          </a:xfrm>
          <a:prstGeom prst="bentConnector3">
            <a:avLst>
              <a:gd name="adj1" fmla="val 3013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9701" y="4884435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2073671"/>
            <a:ext cx="414429" cy="406222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2073671"/>
            <a:ext cx="414429" cy="406222"/>
          </a:xfrm>
          <a:prstGeom prst="rect">
            <a:avLst/>
          </a:prstGeom>
        </p:spPr>
      </p:pic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2855792"/>
            <a:ext cx="414429" cy="406222"/>
          </a:xfrm>
          <a:prstGeom prst="rect">
            <a:avLst/>
          </a:prstGeom>
        </p:spPr>
      </p:pic>
      <p:pic>
        <p:nvPicPr>
          <p:cNvPr id="26" name="Picture 2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2855792"/>
            <a:ext cx="414429" cy="406222"/>
          </a:xfrm>
          <a:prstGeom prst="rect">
            <a:avLst/>
          </a:prstGeom>
        </p:spPr>
      </p:pic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3627751"/>
            <a:ext cx="414429" cy="406222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3627751"/>
            <a:ext cx="414429" cy="406222"/>
          </a:xfrm>
          <a:prstGeom prst="rect">
            <a:avLst/>
          </a:prstGeom>
        </p:spPr>
      </p:pic>
      <p:pic>
        <p:nvPicPr>
          <p:cNvPr id="29" name="Picture 2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261" y="1728733"/>
            <a:ext cx="417107" cy="408847"/>
          </a:xfrm>
          <a:prstGeom prst="rect">
            <a:avLst/>
          </a:prstGeom>
        </p:spPr>
      </p:pic>
      <p:pic>
        <p:nvPicPr>
          <p:cNvPr id="30" name="Picture 2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389" y="1728733"/>
            <a:ext cx="417107" cy="408847"/>
          </a:xfrm>
          <a:prstGeom prst="rect">
            <a:avLst/>
          </a:prstGeom>
        </p:spPr>
      </p:pic>
      <p:pic>
        <p:nvPicPr>
          <p:cNvPr id="31" name="Picture 3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261" y="2493807"/>
            <a:ext cx="417107" cy="408847"/>
          </a:xfrm>
          <a:prstGeom prst="rect">
            <a:avLst/>
          </a:prstGeom>
        </p:spPr>
      </p:pic>
      <p:pic>
        <p:nvPicPr>
          <p:cNvPr id="32" name="Picture 31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389" y="2493807"/>
            <a:ext cx="417107" cy="408847"/>
          </a:xfrm>
          <a:prstGeom prst="rect">
            <a:avLst/>
          </a:prstGeom>
        </p:spPr>
      </p:pic>
      <p:pic>
        <p:nvPicPr>
          <p:cNvPr id="33" name="Picture 3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261" y="3274190"/>
            <a:ext cx="417107" cy="408847"/>
          </a:xfrm>
          <a:prstGeom prst="rect">
            <a:avLst/>
          </a:prstGeom>
        </p:spPr>
      </p:pic>
      <p:pic>
        <p:nvPicPr>
          <p:cNvPr id="34" name="Picture 3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389" y="3274190"/>
            <a:ext cx="417107" cy="408847"/>
          </a:xfrm>
          <a:prstGeom prst="rect">
            <a:avLst/>
          </a:prstGeom>
        </p:spPr>
      </p:pic>
      <p:pic>
        <p:nvPicPr>
          <p:cNvPr id="35" name="Picture 3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261" y="4023357"/>
            <a:ext cx="417107" cy="408847"/>
          </a:xfrm>
          <a:prstGeom prst="rect">
            <a:avLst/>
          </a:prstGeom>
        </p:spPr>
      </p:pic>
      <p:pic>
        <p:nvPicPr>
          <p:cNvPr id="36" name="Picture 3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389" y="4023357"/>
            <a:ext cx="417107" cy="408847"/>
          </a:xfrm>
          <a:prstGeom prst="rect">
            <a:avLst/>
          </a:prstGeom>
        </p:spPr>
      </p:pic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4023357"/>
            <a:ext cx="414429" cy="406222"/>
          </a:xfrm>
          <a:prstGeom prst="rect">
            <a:avLst/>
          </a:prstGeom>
        </p:spPr>
      </p:pic>
      <p:pic>
        <p:nvPicPr>
          <p:cNvPr id="38" name="Picture 3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4023357"/>
            <a:ext cx="414429" cy="406222"/>
          </a:xfrm>
          <a:prstGeom prst="rect">
            <a:avLst/>
          </a:prstGeom>
        </p:spPr>
      </p:pic>
      <p:pic>
        <p:nvPicPr>
          <p:cNvPr id="39" name="Picture 3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4378593"/>
            <a:ext cx="414429" cy="406222"/>
          </a:xfrm>
          <a:prstGeom prst="rect">
            <a:avLst/>
          </a:prstGeom>
        </p:spPr>
      </p:pic>
      <p:pic>
        <p:nvPicPr>
          <p:cNvPr id="40" name="Picture 3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4378593"/>
            <a:ext cx="414429" cy="406222"/>
          </a:xfrm>
          <a:prstGeom prst="rect">
            <a:avLst/>
          </a:prstGeom>
        </p:spPr>
      </p:pic>
      <p:pic>
        <p:nvPicPr>
          <p:cNvPr id="41" name="Picture 4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4023357"/>
            <a:ext cx="414429" cy="406222"/>
          </a:xfrm>
          <a:prstGeom prst="rect">
            <a:avLst/>
          </a:prstGeom>
        </p:spPr>
      </p:pic>
      <p:pic>
        <p:nvPicPr>
          <p:cNvPr id="42" name="Picture 4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027" y="4023357"/>
            <a:ext cx="414429" cy="406222"/>
          </a:xfrm>
          <a:prstGeom prst="rect">
            <a:avLst/>
          </a:prstGeom>
        </p:spPr>
      </p:pic>
      <p:pic>
        <p:nvPicPr>
          <p:cNvPr id="43" name="Picture 4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4378593"/>
            <a:ext cx="414429" cy="406222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810216" y="1467123"/>
            <a:ext cx="1257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 times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3689" y="2940090"/>
            <a:ext cx="16850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243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  <a:p>
            <a:endParaRPr lang="en-GB" sz="3600" dirty="0">
              <a:latin typeface="KG Primary Penmanship" panose="02000506000000020003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748076" y="2060023"/>
            <a:ext cx="1031682" cy="272479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L-Shape 46"/>
          <p:cNvSpPr/>
          <p:nvPr/>
        </p:nvSpPr>
        <p:spPr>
          <a:xfrm>
            <a:off x="5200781" y="2855792"/>
            <a:ext cx="926691" cy="2456994"/>
          </a:xfrm>
          <a:prstGeom prst="corner">
            <a:avLst>
              <a:gd name="adj1" fmla="val 219365"/>
              <a:gd name="adj2" fmla="val 50000"/>
            </a:avLst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0828" y="4903939"/>
            <a:ext cx="417107" cy="408847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2692864" y="293902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84604" y="293902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285778" y="293541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4361598" y="5087546"/>
            <a:ext cx="833321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5" grpId="0"/>
      <p:bldP spid="46" grpId="0" animBg="1"/>
      <p:bldP spid="46" grpId="1" animBg="1"/>
      <p:bldP spid="47" grpId="0" animBg="1"/>
      <p:bldP spid="4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372569"/>
              </p:ext>
            </p:extLst>
          </p:nvPr>
        </p:nvGraphicFramePr>
        <p:xfrm>
          <a:off x="3628289" y="1401177"/>
          <a:ext cx="4536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8511" y="45337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61355" y="59606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" name="Rectangle 6"/>
          <p:cNvSpPr/>
          <p:nvPr/>
        </p:nvSpPr>
        <p:spPr>
          <a:xfrm>
            <a:off x="800342" y="2232579"/>
            <a:ext cx="17668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150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4911" y="2023606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1435" y="2023606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7959" y="2023606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7858" y="2373195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7565" y="2373195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4911" y="2791157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1435" y="2791157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7959" y="2791157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7858" y="3114323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7565" y="3114323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4911" y="3561048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1435" y="3561048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7959" y="3561048"/>
            <a:ext cx="414429" cy="406222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7858" y="3884214"/>
            <a:ext cx="414429" cy="406222"/>
          </a:xfrm>
          <a:prstGeom prst="rect">
            <a:avLst/>
          </a:prstGeom>
        </p:spPr>
      </p:pic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7565" y="3884214"/>
            <a:ext cx="414429" cy="406222"/>
          </a:xfrm>
          <a:prstGeom prst="rect">
            <a:avLst/>
          </a:prstGeom>
        </p:spPr>
      </p:pic>
      <p:pic>
        <p:nvPicPr>
          <p:cNvPr id="26" name="Picture 2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5358" y="2023606"/>
            <a:ext cx="417107" cy="408847"/>
          </a:xfrm>
          <a:prstGeom prst="rect">
            <a:avLst/>
          </a:prstGeom>
        </p:spPr>
      </p:pic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5358" y="2791157"/>
            <a:ext cx="417107" cy="408847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5358" y="3561048"/>
            <a:ext cx="417107" cy="408847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5221619" y="2805840"/>
            <a:ext cx="1353431" cy="148459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Elbow Connector 29"/>
          <p:cNvCxnSpPr/>
          <p:nvPr/>
        </p:nvCxnSpPr>
        <p:spPr>
          <a:xfrm rot="10800000" flipV="1">
            <a:off x="4738526" y="4380359"/>
            <a:ext cx="1147070" cy="343262"/>
          </a:xfrm>
          <a:prstGeom prst="bentConnector3">
            <a:avLst>
              <a:gd name="adj1" fmla="val 2408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5358" y="4494115"/>
            <a:ext cx="417107" cy="408847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2405729" y="2233166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450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1AFA5F-63F8-4689-A752-AD9BE3CEFF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1568" y="4494115"/>
            <a:ext cx="2144377" cy="14994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58BC4AC-952B-4C79-A21D-BE5D85A0E631}"/>
              </a:ext>
            </a:extLst>
          </p:cNvPr>
          <p:cNvSpPr txBox="1"/>
          <p:nvPr/>
        </p:nvSpPr>
        <p:spPr>
          <a:xfrm>
            <a:off x="2883065" y="5096206"/>
            <a:ext cx="3669323" cy="578882"/>
          </a:xfrm>
          <a:prstGeom prst="wedgeRoundRectCallout">
            <a:avLst>
              <a:gd name="adj1" fmla="val -60130"/>
              <a:gd name="adj2" fmla="val -23567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2800" dirty="0"/>
              <a:t>I think the answer is 45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9" grpId="0" animBg="1"/>
      <p:bldP spid="29" grpId="1" animBg="1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1A3D47-A78B-45EF-A924-F47904627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547" y="794970"/>
            <a:ext cx="7382905" cy="52680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C3D826C-739D-4F8D-8E5C-B7F66A7F8987}"/>
              </a:ext>
            </a:extLst>
          </p:cNvPr>
          <p:cNvSpPr txBox="1"/>
          <p:nvPr/>
        </p:nvSpPr>
        <p:spPr>
          <a:xfrm>
            <a:off x="482885" y="277402"/>
            <a:ext cx="6380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Try this on your own. Write your answers on some paper.</a:t>
            </a:r>
          </a:p>
        </p:txBody>
      </p:sp>
    </p:spTree>
    <p:extLst>
      <p:ext uri="{BB962C8B-B14F-4D97-AF65-F5344CB8AC3E}">
        <p14:creationId xmlns:p14="http://schemas.microsoft.com/office/powerpoint/2010/main" val="2714288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8811" y="425678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123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715862"/>
              </p:ext>
            </p:extLst>
          </p:nvPr>
        </p:nvGraphicFramePr>
        <p:xfrm>
          <a:off x="4990688" y="1152419"/>
          <a:ext cx="2268000" cy="23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255587499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73968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6854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54864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33897" y="2205882"/>
                <a:ext cx="66396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5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897" y="2205882"/>
                <a:ext cx="663964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/>
        </p:nvGraphicFramePr>
        <p:xfrm>
          <a:off x="611581" y="1311228"/>
          <a:ext cx="3780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322692"/>
                  </a:ext>
                </a:extLst>
              </a:tr>
            </a:tbl>
          </a:graphicData>
        </a:graphic>
      </p:graphicFrame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1930497"/>
            <a:ext cx="417107" cy="408847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2679207"/>
            <a:ext cx="417107" cy="408847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3448490"/>
            <a:ext cx="417107" cy="408847"/>
          </a:xfrm>
          <a:prstGeom prst="rect">
            <a:avLst/>
          </a:prstGeom>
        </p:spPr>
      </p:pic>
      <p:cxnSp>
        <p:nvCxnSpPr>
          <p:cNvPr id="10" name="Elbow Connector 9"/>
          <p:cNvCxnSpPr>
            <a:cxnSpLocks/>
            <a:endCxn id="37" idx="3"/>
          </p:cNvCxnSpPr>
          <p:nvPr/>
        </p:nvCxnSpPr>
        <p:spPr>
          <a:xfrm rot="10800000" flipV="1">
            <a:off x="2783369" y="5002292"/>
            <a:ext cx="746280" cy="178130"/>
          </a:xfrm>
          <a:prstGeom prst="bentConnector3">
            <a:avLst>
              <a:gd name="adj1" fmla="val 2874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4210794"/>
            <a:ext cx="417107" cy="408847"/>
          </a:xfrm>
          <a:prstGeom prst="rect">
            <a:avLst/>
          </a:prstGeom>
        </p:spPr>
      </p:pic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1926047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1926047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2271842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2672132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2672132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023187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441415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3441415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800948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4203719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4203719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4556048"/>
            <a:ext cx="414429" cy="406222"/>
          </a:xfrm>
          <a:prstGeom prst="rect">
            <a:avLst/>
          </a:prstGeom>
        </p:spPr>
      </p:pic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8940" y="4977311"/>
            <a:ext cx="414429" cy="4062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626579" y="4048217"/>
                <a:ext cx="18181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3 ones </a:t>
                </a:r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GB" sz="2400" dirty="0"/>
                  <a:t> 4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579" y="4048217"/>
                <a:ext cx="1818126" cy="461665"/>
              </a:xfrm>
              <a:prstGeom prst="rect">
                <a:avLst/>
              </a:prstGeom>
              <a:blipFill>
                <a:blip r:embed="rId9"/>
                <a:stretch>
                  <a:fillRect l="-5369" t="-1315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6758138" y="291354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626579" y="4559949"/>
                <a:ext cx="17554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2 tens </a:t>
                </a:r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GB" sz="2400" dirty="0"/>
                  <a:t> 4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579" y="4559949"/>
                <a:ext cx="1755481" cy="461665"/>
              </a:xfrm>
              <a:prstGeom prst="rect">
                <a:avLst/>
              </a:prstGeom>
              <a:blipFill>
                <a:blip r:embed="rId10"/>
                <a:stretch>
                  <a:fillRect l="-5556" t="-1315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5984628" y="291354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629997" y="5415073"/>
                <a:ext cx="22869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1 hundred </a:t>
                </a:r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GB" sz="2400" dirty="0"/>
                  <a:t> 4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997" y="5415073"/>
                <a:ext cx="2286973" cy="461665"/>
              </a:xfrm>
              <a:prstGeom prst="rect">
                <a:avLst/>
              </a:prstGeom>
              <a:blipFill>
                <a:blip r:embed="rId11"/>
                <a:stretch>
                  <a:fillRect l="-4267" t="-1315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5231744" y="291354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96133" y="425678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492</a:t>
            </a:r>
            <a:r>
              <a:rPr lang="en-GB" sz="2800" dirty="0"/>
              <a:t>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260620" y="2271842"/>
            <a:ext cx="986008" cy="267260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12864964-C377-49E2-8277-E68DCC8AAC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1937573"/>
            <a:ext cx="414429" cy="404221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BC1860A7-3637-4EF5-A279-D45BD13BBC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1937573"/>
            <a:ext cx="414429" cy="40422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00A205E4-BEDD-4FE0-A3D1-0563ED5D5CE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2683658"/>
            <a:ext cx="414429" cy="40422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CFD88AFF-E5E5-4722-A9A0-E94A9F604B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2683658"/>
            <a:ext cx="414429" cy="404221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9EAC3CDD-92F0-4D3F-82C2-58CC66128A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3452941"/>
            <a:ext cx="414429" cy="404221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9F9D28CF-6FA4-43CB-B15B-8D8BAA7E7C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3452941"/>
            <a:ext cx="414429" cy="40422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E911C537-27C6-46E2-A674-FFF528B9C0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4215245"/>
            <a:ext cx="414429" cy="404221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683B5A48-3DFB-4FDB-BEB1-A97CD3AFB3C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4215245"/>
            <a:ext cx="414429" cy="404221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389E9468-B696-4ABD-9C40-8AC8E5938951}"/>
              </a:ext>
            </a:extLst>
          </p:cNvPr>
          <p:cNvSpPr txBox="1"/>
          <p:nvPr/>
        </p:nvSpPr>
        <p:spPr>
          <a:xfrm>
            <a:off x="5991107" y="341884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54883D9-F9D9-440D-90CF-F83496B6CDB2}"/>
                  </a:ext>
                </a:extLst>
              </p:cNvPr>
              <p:cNvSpPr txBox="1"/>
              <p:nvPr/>
            </p:nvSpPr>
            <p:spPr>
              <a:xfrm>
                <a:off x="4629997" y="4870847"/>
                <a:ext cx="2249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8 tens </a:t>
                </a:r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GB" sz="2400" dirty="0"/>
                  <a:t> 1 ten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54883D9-F9D9-440D-90CF-F83496B6C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997" y="4870847"/>
                <a:ext cx="2249077" cy="461665"/>
              </a:xfrm>
              <a:prstGeom prst="rect">
                <a:avLst/>
              </a:prstGeom>
              <a:blipFill>
                <a:blip r:embed="rId12"/>
                <a:stretch>
                  <a:fillRect l="-4348" t="-1315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01EE2C44-A81B-4C09-A15E-0FA3B8D3F2DD}"/>
              </a:ext>
            </a:extLst>
          </p:cNvPr>
          <p:cNvSpPr txBox="1"/>
          <p:nvPr/>
        </p:nvSpPr>
        <p:spPr>
          <a:xfrm>
            <a:off x="6284741" y="4048217"/>
            <a:ext cx="116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12 ones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B5F3007-B4A1-4D54-9C1F-8A5DC15752E0}"/>
              </a:ext>
            </a:extLst>
          </p:cNvPr>
          <p:cNvSpPr txBox="1"/>
          <p:nvPr/>
        </p:nvSpPr>
        <p:spPr>
          <a:xfrm>
            <a:off x="6278879" y="4559949"/>
            <a:ext cx="944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8 tens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D28D071-93A0-499D-9B2B-31EDFB3ADD88}"/>
              </a:ext>
            </a:extLst>
          </p:cNvPr>
          <p:cNvSpPr txBox="1"/>
          <p:nvPr/>
        </p:nvSpPr>
        <p:spPr>
          <a:xfrm>
            <a:off x="6756921" y="5415073"/>
            <a:ext cx="1596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4 hundreds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843C113-BD0D-4475-967E-AAD954B7FF11}"/>
              </a:ext>
            </a:extLst>
          </p:cNvPr>
          <p:cNvSpPr txBox="1"/>
          <p:nvPr/>
        </p:nvSpPr>
        <p:spPr>
          <a:xfrm>
            <a:off x="6710850" y="4870847"/>
            <a:ext cx="944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9 tens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04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1" grpId="0"/>
      <p:bldP spid="42" grpId="0"/>
      <p:bldP spid="43" grpId="0"/>
      <p:bldP spid="44" grpId="0"/>
      <p:bldP spid="45" grpId="0"/>
      <p:bldP spid="49" grpId="0" animBg="1"/>
      <p:bldP spid="49" grpId="1" animBg="1"/>
      <p:bldP spid="59" grpId="0"/>
      <p:bldP spid="59" grpId="1"/>
      <p:bldP spid="46" grpId="0"/>
      <p:bldP spid="47" grpId="0"/>
      <p:bldP spid="48" grpId="0"/>
      <p:bldP spid="50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8811" y="302581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672382" y="440113"/>
          <a:ext cx="2376000" cy="23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555874994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73968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6854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2635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71357" y="1456758"/>
                <a:ext cx="784189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5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357" y="1456758"/>
                <a:ext cx="784189" cy="8617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/>
        </p:nvGraphicFramePr>
        <p:xfrm>
          <a:off x="688811" y="2065194"/>
          <a:ext cx="4428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322692"/>
                  </a:ext>
                </a:extLst>
              </a:tr>
            </a:tbl>
          </a:graphicData>
        </a:graphic>
      </p:graphicFrame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449" y="2677387"/>
            <a:ext cx="417107" cy="408847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449" y="3426097"/>
            <a:ext cx="417107" cy="408847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449" y="4195380"/>
            <a:ext cx="417107" cy="408847"/>
          </a:xfrm>
          <a:prstGeom prst="rect">
            <a:avLst/>
          </a:prstGeom>
        </p:spPr>
      </p:pic>
      <p:cxnSp>
        <p:nvCxnSpPr>
          <p:cNvPr id="10" name="Elbow Connector 9"/>
          <p:cNvCxnSpPr/>
          <p:nvPr/>
        </p:nvCxnSpPr>
        <p:spPr>
          <a:xfrm rot="10800000" flipV="1">
            <a:off x="3192619" y="5756258"/>
            <a:ext cx="944524" cy="182126"/>
          </a:xfrm>
          <a:prstGeom prst="bentConnector3">
            <a:avLst>
              <a:gd name="adj1" fmla="val -826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449" y="4957684"/>
            <a:ext cx="417107" cy="408847"/>
          </a:xfrm>
          <a:prstGeom prst="rect">
            <a:avLst/>
          </a:prstGeom>
        </p:spPr>
      </p:pic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2680012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7219" y="2680012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3025807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3426097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7219" y="3426097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3777152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4195380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7219" y="4195380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4554913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4957684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7219" y="4957684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5310013"/>
            <a:ext cx="414429" cy="406222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5457610" y="3507941"/>
            <a:ext cx="2590772" cy="2208294"/>
            <a:chOff x="-2930905" y="103168"/>
            <a:chExt cx="3119145" cy="2527524"/>
          </a:xfrm>
        </p:grpSpPr>
        <p:grpSp>
          <p:nvGrpSpPr>
            <p:cNvPr id="25" name="Group 24"/>
            <p:cNvGrpSpPr/>
            <p:nvPr/>
          </p:nvGrpSpPr>
          <p:grpSpPr>
            <a:xfrm>
              <a:off x="-2930905" y="103168"/>
              <a:ext cx="3119145" cy="2527524"/>
              <a:chOff x="4671511" y="249049"/>
              <a:chExt cx="3119145" cy="2527524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5745832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671511" y="1686594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876256" y="1700808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3" name="Straight Connector 32"/>
              <p:cNvCxnSpPr>
                <a:stCxn id="30" idx="3"/>
              </p:cNvCxnSpPr>
              <p:nvPr/>
            </p:nvCxnSpPr>
            <p:spPr>
              <a:xfrm flipH="1">
                <a:off x="5292080" y="1029538"/>
                <a:ext cx="587663" cy="68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30" idx="5"/>
              </p:cNvCxnSpPr>
              <p:nvPr/>
            </p:nvCxnSpPr>
            <p:spPr>
              <a:xfrm>
                <a:off x="6526321" y="1029538"/>
                <a:ext cx="637967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/>
              <p:cNvSpPr/>
              <p:nvPr/>
            </p:nvSpPr>
            <p:spPr>
              <a:xfrm>
                <a:off x="5745832" y="1862173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6203032" y="1163449"/>
                <a:ext cx="0" cy="6897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Rectangle 25"/>
            <p:cNvSpPr/>
            <p:nvPr/>
          </p:nvSpPr>
          <p:spPr>
            <a:xfrm>
              <a:off x="-1856583" y="233270"/>
              <a:ext cx="882362" cy="5988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103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2923603" y="1681091"/>
              <a:ext cx="882362" cy="5988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100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-1618802" y="1876436"/>
              <a:ext cx="442339" cy="5988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458508" y="1688955"/>
              <a:ext cx="442339" cy="5988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3</a:t>
              </a:r>
            </a:p>
          </p:txBody>
        </p:sp>
      </p:grpSp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92309" y="5724201"/>
            <a:ext cx="414429" cy="40622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688811" y="730285"/>
            <a:ext cx="1401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490868" y="218470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70994" y="27430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8811" y="1157989"/>
            <a:ext cx="1401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69915" y="218470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8811" y="1585694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70690" y="218470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96133" y="302581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412</a:t>
            </a:r>
            <a:r>
              <a:rPr lang="en-GB" sz="2800" dirty="0"/>
              <a:t>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979927" y="730285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12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024777" y="1157989"/>
            <a:ext cx="44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301189" y="1585694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400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868114" y="3025807"/>
            <a:ext cx="986008" cy="267260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620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4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9467" y="301045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153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192935"/>
              </p:ext>
            </p:extLst>
          </p:nvPr>
        </p:nvGraphicFramePr>
        <p:xfrm>
          <a:off x="4761472" y="482727"/>
          <a:ext cx="2880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59462624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55587499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739688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6854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2635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32116" y="1623767"/>
                <a:ext cx="846707" cy="9387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500" i="1" dirty="0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55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116" y="1623767"/>
                <a:ext cx="846707" cy="9387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824240" y="2638036"/>
            <a:ext cx="2590772" cy="2208294"/>
            <a:chOff x="-2930905" y="103168"/>
            <a:chExt cx="3119145" cy="2527524"/>
          </a:xfrm>
        </p:grpSpPr>
        <p:grpSp>
          <p:nvGrpSpPr>
            <p:cNvPr id="7" name="Group 6"/>
            <p:cNvGrpSpPr/>
            <p:nvPr/>
          </p:nvGrpSpPr>
          <p:grpSpPr>
            <a:xfrm>
              <a:off x="-2930905" y="103168"/>
              <a:ext cx="3119145" cy="2527524"/>
              <a:chOff x="4671511" y="249049"/>
              <a:chExt cx="3119145" cy="2527524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5745832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671511" y="1686594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876256" y="1700808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" name="Straight Connector 14"/>
              <p:cNvCxnSpPr>
                <a:stCxn id="12" idx="3"/>
              </p:cNvCxnSpPr>
              <p:nvPr/>
            </p:nvCxnSpPr>
            <p:spPr>
              <a:xfrm flipH="1">
                <a:off x="5292080" y="1029538"/>
                <a:ext cx="587663" cy="68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12" idx="5"/>
              </p:cNvCxnSpPr>
              <p:nvPr/>
            </p:nvCxnSpPr>
            <p:spPr>
              <a:xfrm>
                <a:off x="6526321" y="1029538"/>
                <a:ext cx="637967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Oval 16"/>
              <p:cNvSpPr/>
              <p:nvPr/>
            </p:nvSpPr>
            <p:spPr>
              <a:xfrm>
                <a:off x="5745832" y="1862173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6203032" y="1163449"/>
                <a:ext cx="0" cy="6897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Rectangle 7"/>
            <p:cNvSpPr/>
            <p:nvPr/>
          </p:nvSpPr>
          <p:spPr>
            <a:xfrm>
              <a:off x="-1786154" y="255342"/>
              <a:ext cx="830254" cy="563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00" dirty="0"/>
                <a:t>153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-2881918" y="1712637"/>
              <a:ext cx="830254" cy="563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00" dirty="0"/>
                <a:t>100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722286" y="1885160"/>
              <a:ext cx="627613" cy="563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00" dirty="0"/>
                <a:t>50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467611" y="1713848"/>
              <a:ext cx="424971" cy="563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00" dirty="0"/>
                <a:t>3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59467" y="949693"/>
            <a:ext cx="1848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21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97043" y="24447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62043" y="302586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9467" y="1488451"/>
            <a:ext cx="2214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350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78887" y="24447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9467" y="2027747"/>
            <a:ext cx="2396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700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84925" y="218948"/>
            <a:ext cx="1119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1,071</a:t>
            </a:r>
            <a:r>
              <a:rPr lang="en-GB" sz="3600" dirty="0">
                <a:solidFill>
                  <a:srgbClr val="0070C0"/>
                </a:solidFill>
                <a:latin typeface="KG Primary Penmanship" panose="02000506000000020003" pitchFamily="2" charset="0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08120" y="302586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42830" y="539859"/>
            <a:ext cx="548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/>
              <a:t>Th</a:t>
            </a:r>
            <a:endParaRPr lang="en-GB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968619" y="24447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54841" y="2444728"/>
            <a:ext cx="561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01774" y="3827829"/>
            <a:ext cx="3261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 tens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35 tens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78482" y="5099530"/>
            <a:ext cx="4458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 hundred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7 hundreds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01527" y="4295514"/>
            <a:ext cx="4161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35 tens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2 tens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37 tens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77250" y="5544908"/>
            <a:ext cx="6260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 hundreds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3 hundreds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10 hundreds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216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3.6|3.9|5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|5.6|2.4|15.8|1.2|1.1|6.2|2.1|1.4|15.4|1.4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3.4|3.3|5.8|4.8|12.7|1.1|13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1.2|0.7|2.6|1.2|6.1|2.7|6.7|3|3.1|0.9|2.6|1.2|2.2|3.3|2.4|2.2|2.3|3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4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6.9|3.5|1.8|10.8|4.4|3.6|8.6|1.4|4.9|3.2|7.2|6.3|1.6|9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6|3.8|6.1|0.9|3.5|1.5|10|1.1|3.4|1|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4|9.1|1|11.3"/>
</p:tagLst>
</file>

<file path=ppt/theme/theme1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EFA376-B777-4709-9499-1FEA8FF562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cee99ee9-287b-4f9a-957c-ba5ae7375c9a"/>
    <ds:schemaRef ds:uri="http://schemas.openxmlformats.org/package/2006/metadata/core-properties"/>
    <ds:schemaRef ds:uri="http://purl.org/dc/elements/1.1/"/>
    <ds:schemaRef ds:uri="522d4c35-b548-4432-90ae-af4376e1c4b4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372</Words>
  <Application>Microsoft Office PowerPoint</Application>
  <PresentationFormat>On-screen Show (4:3)</PresentationFormat>
  <Paragraphs>144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Comic Sans MS</vt:lpstr>
      <vt:lpstr>KG Primary Penmanship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Richardson</dc:creator>
  <cp:lastModifiedBy>Louise Richardson</cp:lastModifiedBy>
  <cp:revision>2</cp:revision>
  <dcterms:created xsi:type="dcterms:W3CDTF">2021-01-02T16:02:37Z</dcterms:created>
  <dcterms:modified xsi:type="dcterms:W3CDTF">2021-01-03T17:43:25Z</dcterms:modified>
</cp:coreProperties>
</file>