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20"/>
  </p:notesMasterIdLst>
  <p:sldIdLst>
    <p:sldId id="363" r:id="rId8"/>
    <p:sldId id="361" r:id="rId9"/>
    <p:sldId id="362" r:id="rId10"/>
    <p:sldId id="342" r:id="rId11"/>
    <p:sldId id="355" r:id="rId12"/>
    <p:sldId id="359" r:id="rId13"/>
    <p:sldId id="343" r:id="rId14"/>
    <p:sldId id="300" r:id="rId15"/>
    <p:sldId id="304" r:id="rId16"/>
    <p:sldId id="364" r:id="rId17"/>
    <p:sldId id="365" r:id="rId18"/>
    <p:sldId id="3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1434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5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5" Type="http://schemas.openxmlformats.org/officeDocument/2006/relationships/image" Target="../media/image8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0.png"/><Relationship Id="rId7" Type="http://schemas.openxmlformats.org/officeDocument/2006/relationships/image" Target="../media/image39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6.png"/><Relationship Id="rId5" Type="http://schemas.openxmlformats.org/officeDocument/2006/relationships/image" Target="../media/image33.png"/><Relationship Id="rId10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E1C42E-13EE-45F1-99BA-C49F6DD7A8BE}"/>
              </a:ext>
            </a:extLst>
          </p:cNvPr>
          <p:cNvSpPr txBox="1"/>
          <p:nvPr/>
        </p:nvSpPr>
        <p:spPr>
          <a:xfrm>
            <a:off x="581025" y="571500"/>
            <a:ext cx="7229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5.1.21</a:t>
            </a:r>
          </a:p>
          <a:p>
            <a:endParaRPr lang="en-GB" sz="4000" dirty="0"/>
          </a:p>
          <a:p>
            <a:r>
              <a:rPr lang="en-GB" sz="4000" dirty="0"/>
              <a:t>Today we will revisit multiplying 3 numbers and factors.</a:t>
            </a:r>
          </a:p>
          <a:p>
            <a:endParaRPr lang="en-GB" sz="4000" dirty="0"/>
          </a:p>
          <a:p>
            <a:r>
              <a:rPr lang="en-GB" sz="4000" dirty="0"/>
              <a:t>I can multiply 3 numbers and find factors.</a:t>
            </a:r>
          </a:p>
        </p:txBody>
      </p:sp>
    </p:spTree>
    <p:extLst>
      <p:ext uri="{BB962C8B-B14F-4D97-AF65-F5344CB8AC3E}">
        <p14:creationId xmlns:p14="http://schemas.microsoft.com/office/powerpoint/2010/main" val="316543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70665" y="1506207"/>
            <a:ext cx="1188000" cy="118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5163" y="1838597"/>
            <a:ext cx="684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</a:t>
            </a:r>
          </a:p>
        </p:txBody>
      </p:sp>
      <p:cxnSp>
        <p:nvCxnSpPr>
          <p:cNvPr id="6" name="Straight Arrow Connector 5"/>
          <p:cNvCxnSpPr>
            <a:cxnSpLocks/>
            <a:stCxn id="2" idx="1"/>
          </p:cNvCxnSpPr>
          <p:nvPr/>
        </p:nvCxnSpPr>
        <p:spPr>
          <a:xfrm flipH="1" flipV="1">
            <a:off x="3038495" y="1069501"/>
            <a:ext cx="806149" cy="6106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26326" y="747087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9203" y="810951"/>
            <a:ext cx="128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1413" y="1389272"/>
            <a:ext cx="2263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Factor pair</a:t>
            </a:r>
          </a:p>
        </p:txBody>
      </p:sp>
      <p:cxnSp>
        <p:nvCxnSpPr>
          <p:cNvPr id="11" name="Straight Arrow Connector 10"/>
          <p:cNvCxnSpPr>
            <a:cxnSpLocks/>
            <a:stCxn id="2" idx="7"/>
          </p:cNvCxnSpPr>
          <p:nvPr/>
        </p:nvCxnSpPr>
        <p:spPr>
          <a:xfrm flipV="1">
            <a:off x="4684686" y="1010952"/>
            <a:ext cx="818753" cy="669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03967" y="747087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0436" y="810951"/>
            <a:ext cx="128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</a:t>
            </a:r>
          </a:p>
        </p:txBody>
      </p:sp>
      <p:cxnSp>
        <p:nvCxnSpPr>
          <p:cNvPr id="17" name="Straight Arrow Connector 16"/>
          <p:cNvCxnSpPr>
            <a:cxnSpLocks/>
            <a:stCxn id="2" idx="5"/>
          </p:cNvCxnSpPr>
          <p:nvPr/>
        </p:nvCxnSpPr>
        <p:spPr>
          <a:xfrm>
            <a:off x="4684686" y="2520228"/>
            <a:ext cx="750713" cy="6106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03967" y="2977044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4577" y="3040908"/>
            <a:ext cx="101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</a:t>
            </a:r>
          </a:p>
        </p:txBody>
      </p:sp>
      <p:cxnSp>
        <p:nvCxnSpPr>
          <p:cNvPr id="21" name="Straight Arrow Connector 20"/>
          <p:cNvCxnSpPr>
            <a:cxnSpLocks/>
            <a:stCxn id="2" idx="3"/>
          </p:cNvCxnSpPr>
          <p:nvPr/>
        </p:nvCxnSpPr>
        <p:spPr>
          <a:xfrm flipH="1">
            <a:off x="3118047" y="2520228"/>
            <a:ext cx="726597" cy="6034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26326" y="2977044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4256" y="3045149"/>
            <a:ext cx="101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51558" y="4343096"/>
            <a:ext cx="6841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factors of 18 are: 1, 2, 3, 6, 9 and 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95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04"/>
    </mc:Choice>
    <mc:Fallback xmlns="">
      <p:transition spd="slow" advTm="1062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2" grpId="0" animBg="1"/>
      <p:bldP spid="16" grpId="0"/>
      <p:bldP spid="18" grpId="0" animBg="1"/>
      <p:bldP spid="19" grpId="0"/>
      <p:bldP spid="23" grpId="0" animBg="1"/>
      <p:bldP spid="23" grpId="1" animBg="1"/>
      <p:bldP spid="24" grpId="0"/>
      <p:bldP spid="24" grpId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2BF74-4B06-4973-9B63-8863DE368505}"/>
              </a:ext>
            </a:extLst>
          </p:cNvPr>
          <p:cNvSpPr txBox="1"/>
          <p:nvPr/>
        </p:nvSpPr>
        <p:spPr>
          <a:xfrm>
            <a:off x="971550" y="495300"/>
            <a:ext cx="69818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Now let’s complete the activities.</a:t>
            </a:r>
          </a:p>
          <a:p>
            <a:endParaRPr lang="en-GB" sz="4400" dirty="0"/>
          </a:p>
          <a:p>
            <a:r>
              <a:rPr lang="en-GB" sz="4400" dirty="0"/>
              <a:t>Choose your own level of challenge.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5A3FFBB1-1CCB-4B96-AAFB-5524FFC9EF0E}"/>
              </a:ext>
            </a:extLst>
          </p:cNvPr>
          <p:cNvSpPr/>
          <p:nvPr/>
        </p:nvSpPr>
        <p:spPr>
          <a:xfrm>
            <a:off x="971550" y="4305300"/>
            <a:ext cx="4914900" cy="20383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Choose which of the sheets would like to do. There are sheets about multiplying three numbers and about factors attached with this </a:t>
            </a:r>
            <a:r>
              <a:rPr lang="en-GB" dirty="0" err="1"/>
              <a:t>powerpoint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286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41BB2-140F-4207-832C-C88CEE3F7CC4}"/>
              </a:ext>
            </a:extLst>
          </p:cNvPr>
          <p:cNvSpPr txBox="1"/>
          <p:nvPr/>
        </p:nvSpPr>
        <p:spPr>
          <a:xfrm>
            <a:off x="504825" y="647700"/>
            <a:ext cx="7324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/>
              <a:t>Reflect</a:t>
            </a:r>
          </a:p>
          <a:p>
            <a:r>
              <a:rPr lang="en-GB" sz="4000" dirty="0"/>
              <a:t>Did you remember the work we did on this before the holiday?</a:t>
            </a:r>
          </a:p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2FD80A-1B7A-4AC4-AEB3-65C399EEB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2788694"/>
            <a:ext cx="7086984" cy="385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3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	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 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blipFill>
                <a:blip r:embed="rId4"/>
                <a:stretch>
                  <a:fillRect l="-1679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13800CF-6004-4030-90CD-B86377D244EE}"/>
              </a:ext>
            </a:extLst>
          </p:cNvPr>
          <p:cNvSpPr/>
          <p:nvPr/>
        </p:nvSpPr>
        <p:spPr>
          <a:xfrm>
            <a:off x="1823155" y="4205110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55417-B101-400F-BE4F-189D4B5C281B}"/>
              </a:ext>
            </a:extLst>
          </p:cNvPr>
          <p:cNvSpPr/>
          <p:nvPr/>
        </p:nvSpPr>
        <p:spPr>
          <a:xfrm>
            <a:off x="5012267" y="4199464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BDBC4-032A-4E88-B19D-E20B96FFB0B5}"/>
              </a:ext>
            </a:extLst>
          </p:cNvPr>
          <p:cNvSpPr/>
          <p:nvPr/>
        </p:nvSpPr>
        <p:spPr>
          <a:xfrm>
            <a:off x="1823155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0F666-811F-4DB6-9982-AE29233DF77D}"/>
              </a:ext>
            </a:extLst>
          </p:cNvPr>
          <p:cNvSpPr/>
          <p:nvPr/>
        </p:nvSpPr>
        <p:spPr>
          <a:xfrm>
            <a:off x="5012266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99AB2B-99CF-406C-8CED-BE8E5E047F65}"/>
              </a:ext>
            </a:extLst>
          </p:cNvPr>
          <p:cNvSpPr txBox="1"/>
          <p:nvPr/>
        </p:nvSpPr>
        <p:spPr>
          <a:xfrm>
            <a:off x="4171950" y="514350"/>
            <a:ext cx="3305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5.1.21</a:t>
            </a:r>
          </a:p>
          <a:p>
            <a:r>
              <a:rPr lang="en-GB" sz="4000" dirty="0"/>
              <a:t>DMM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C17C92-95F5-42A7-8331-4EAD5E5753F1}"/>
              </a:ext>
            </a:extLst>
          </p:cNvPr>
          <p:cNvSpPr txBox="1"/>
          <p:nvPr/>
        </p:nvSpPr>
        <p:spPr>
          <a:xfrm>
            <a:off x="695550" y="5343525"/>
            <a:ext cx="71816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Use the number 2, 12 and 24 to complete 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a fact family.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83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	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 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blipFill>
                <a:blip r:embed="rId5"/>
                <a:stretch>
                  <a:fillRect l="-1679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13800CF-6004-4030-90CD-B86377D244EE}"/>
              </a:ext>
            </a:extLst>
          </p:cNvPr>
          <p:cNvSpPr/>
          <p:nvPr/>
        </p:nvSpPr>
        <p:spPr>
          <a:xfrm>
            <a:off x="1823155" y="4205110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55417-B101-400F-BE4F-189D4B5C281B}"/>
              </a:ext>
            </a:extLst>
          </p:cNvPr>
          <p:cNvSpPr/>
          <p:nvPr/>
        </p:nvSpPr>
        <p:spPr>
          <a:xfrm>
            <a:off x="5012267" y="4199464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BDBC4-032A-4E88-B19D-E20B96FFB0B5}"/>
              </a:ext>
            </a:extLst>
          </p:cNvPr>
          <p:cNvSpPr/>
          <p:nvPr/>
        </p:nvSpPr>
        <p:spPr>
          <a:xfrm>
            <a:off x="1823155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0F666-811F-4DB6-9982-AE29233DF77D}"/>
              </a:ext>
            </a:extLst>
          </p:cNvPr>
          <p:cNvSpPr/>
          <p:nvPr/>
        </p:nvSpPr>
        <p:spPr>
          <a:xfrm>
            <a:off x="5012266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7B355-7E95-4872-95FA-F3A3241B5EDA}"/>
              </a:ext>
            </a:extLst>
          </p:cNvPr>
          <p:cNvSpPr txBox="1"/>
          <p:nvPr/>
        </p:nvSpPr>
        <p:spPr>
          <a:xfrm>
            <a:off x="3079763" y="30867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69B0CA-D13B-496C-84DC-E9B817F798B4}"/>
              </a:ext>
            </a:extLst>
          </p:cNvPr>
          <p:cNvSpPr txBox="1"/>
          <p:nvPr/>
        </p:nvSpPr>
        <p:spPr>
          <a:xfrm>
            <a:off x="3079763" y="738048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E2F90-6B40-4DE0-8985-F1DE3B53BBC4}"/>
              </a:ext>
            </a:extLst>
          </p:cNvPr>
          <p:cNvSpPr txBox="1"/>
          <p:nvPr/>
        </p:nvSpPr>
        <p:spPr>
          <a:xfrm>
            <a:off x="3079763" y="1167426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DE6DD8-975E-47BC-B2D4-492BF464680E}"/>
              </a:ext>
            </a:extLst>
          </p:cNvPr>
          <p:cNvSpPr txBox="1"/>
          <p:nvPr/>
        </p:nvSpPr>
        <p:spPr>
          <a:xfrm>
            <a:off x="3079763" y="1596804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8072BC-A4AF-4E6C-B69C-8448377F46F1}"/>
              </a:ext>
            </a:extLst>
          </p:cNvPr>
          <p:cNvSpPr txBox="1"/>
          <p:nvPr/>
        </p:nvSpPr>
        <p:spPr>
          <a:xfrm>
            <a:off x="2467896" y="245556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0DCBB9-BD77-483B-B599-D507A8010B75}"/>
              </a:ext>
            </a:extLst>
          </p:cNvPr>
          <p:cNvSpPr txBox="1"/>
          <p:nvPr/>
        </p:nvSpPr>
        <p:spPr>
          <a:xfrm>
            <a:off x="2673704" y="2884938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EF498-C2C9-46C6-9BBA-FDFD21B8A522}"/>
              </a:ext>
            </a:extLst>
          </p:cNvPr>
          <p:cNvSpPr txBox="1"/>
          <p:nvPr/>
        </p:nvSpPr>
        <p:spPr>
          <a:xfrm>
            <a:off x="2673704" y="3314316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4ED021-5879-493F-97EC-4CAEA63DAA4F}"/>
              </a:ext>
            </a:extLst>
          </p:cNvPr>
          <p:cNvSpPr txBox="1"/>
          <p:nvPr/>
        </p:nvSpPr>
        <p:spPr>
          <a:xfrm>
            <a:off x="4370670" y="998607"/>
            <a:ext cx="231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Commutative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02AD51-3FE8-4CC2-8879-3EC307116608}"/>
              </a:ext>
            </a:extLst>
          </p:cNvPr>
          <p:cNvSpPr txBox="1"/>
          <p:nvPr/>
        </p:nvSpPr>
        <p:spPr>
          <a:xfrm>
            <a:off x="1762751" y="414952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7F1F47-395B-410F-82D5-3C06C8BEB305}"/>
              </a:ext>
            </a:extLst>
          </p:cNvPr>
          <p:cNvSpPr txBox="1"/>
          <p:nvPr/>
        </p:nvSpPr>
        <p:spPr>
          <a:xfrm>
            <a:off x="4940574" y="414497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0E8289-D7A8-4586-AAFF-A52B2698DD83}"/>
              </a:ext>
            </a:extLst>
          </p:cNvPr>
          <p:cNvSpPr txBox="1"/>
          <p:nvPr/>
        </p:nvSpPr>
        <p:spPr>
          <a:xfrm>
            <a:off x="1856029" y="457999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CBC2F-D223-4E82-9952-597F6E0149F6}"/>
              </a:ext>
            </a:extLst>
          </p:cNvPr>
          <p:cNvSpPr txBox="1"/>
          <p:nvPr/>
        </p:nvSpPr>
        <p:spPr>
          <a:xfrm>
            <a:off x="5040486" y="4581034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54195D-3233-47F7-9375-8CBD90221542}"/>
              </a:ext>
            </a:extLst>
          </p:cNvPr>
          <p:cNvSpPr txBox="1"/>
          <p:nvPr/>
        </p:nvSpPr>
        <p:spPr>
          <a:xfrm>
            <a:off x="628650" y="5438775"/>
            <a:ext cx="7286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4) 2 x 12 = 24                             12 x 2 = 24</a:t>
            </a:r>
          </a:p>
          <a:p>
            <a:r>
              <a:rPr lang="en-GB" sz="2800" dirty="0"/>
              <a:t>    24 ÷ 2 = 12                              24 ÷ 12 =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38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6137" y="587857"/>
            <a:ext cx="7136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ways can you use all three digit cards to fill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multiplication sentence?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/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76E07A21-AF31-4F6A-BF6A-06D7588A88FD}"/>
              </a:ext>
            </a:extLst>
          </p:cNvPr>
          <p:cNvSpPr/>
          <p:nvPr/>
        </p:nvSpPr>
        <p:spPr>
          <a:xfrm>
            <a:off x="4202706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759AD3F-63CD-4C1D-A668-0CF328F11FF8}"/>
              </a:ext>
            </a:extLst>
          </p:cNvPr>
          <p:cNvSpPr/>
          <p:nvPr/>
        </p:nvSpPr>
        <p:spPr>
          <a:xfrm>
            <a:off x="2997782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B2FB3C-3E71-40E2-844E-E19394D64041}"/>
              </a:ext>
            </a:extLst>
          </p:cNvPr>
          <p:cNvSpPr/>
          <p:nvPr/>
        </p:nvSpPr>
        <p:spPr>
          <a:xfrm>
            <a:off x="5423110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EDF54C5-E729-4A9E-AB90-090ED41B54F3}"/>
              </a:ext>
            </a:extLst>
          </p:cNvPr>
          <p:cNvSpPr txBox="1"/>
          <p:nvPr/>
        </p:nvSpPr>
        <p:spPr>
          <a:xfrm>
            <a:off x="3492395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8D7E5BE-B5F2-4491-B9BD-21F530A077CB}"/>
              </a:ext>
            </a:extLst>
          </p:cNvPr>
          <p:cNvSpPr txBox="1"/>
          <p:nvPr/>
        </p:nvSpPr>
        <p:spPr>
          <a:xfrm>
            <a:off x="4256662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4D2AB24-A048-4CD5-8C10-684FA822E7A0}"/>
              </a:ext>
            </a:extLst>
          </p:cNvPr>
          <p:cNvSpPr txBox="1"/>
          <p:nvPr/>
        </p:nvSpPr>
        <p:spPr>
          <a:xfrm>
            <a:off x="5020929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/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  <a:blipFill>
                <a:blip r:embed="rId6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106">
            <a:extLst>
              <a:ext uri="{FF2B5EF4-FFF2-40B4-BE49-F238E27FC236}">
                <a16:creationId xmlns:a16="http://schemas.microsoft.com/office/drawing/2014/main" id="{76047093-1140-4748-898B-30DB90848B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4410" y="3179559"/>
            <a:ext cx="747045" cy="747045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2EF7DE17-837A-4D0F-A3DC-6208DC9BEECF}"/>
              </a:ext>
            </a:extLst>
          </p:cNvPr>
          <p:cNvSpPr txBox="1"/>
          <p:nvPr/>
        </p:nvSpPr>
        <p:spPr>
          <a:xfrm>
            <a:off x="5632796" y="332224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/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  <a:blipFill>
                <a:blip r:embed="rId8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/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  <a:blipFill>
                <a:blip r:embed="rId9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/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  <a:blipFill>
                <a:blip r:embed="rId10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/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  <a:blipFill>
                <a:blip r:embed="rId11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/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  <a:blipFill>
                <a:blip r:embed="rId12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1001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8" grpId="0"/>
      <p:bldP spid="109" grpId="0"/>
      <p:bldP spid="110" grpId="0"/>
      <p:bldP spid="111" grpId="0"/>
      <p:bldP spid="112" grpId="0"/>
      <p:bldP spid="1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6137" y="587857"/>
            <a:ext cx="7136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ways can you use all three digit cards to fill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multiplication sentence?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/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76E07A21-AF31-4F6A-BF6A-06D7588A88FD}"/>
              </a:ext>
            </a:extLst>
          </p:cNvPr>
          <p:cNvSpPr/>
          <p:nvPr/>
        </p:nvSpPr>
        <p:spPr>
          <a:xfrm>
            <a:off x="4202706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759AD3F-63CD-4C1D-A668-0CF328F11FF8}"/>
              </a:ext>
            </a:extLst>
          </p:cNvPr>
          <p:cNvSpPr/>
          <p:nvPr/>
        </p:nvSpPr>
        <p:spPr>
          <a:xfrm>
            <a:off x="2997782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B2FB3C-3E71-40E2-844E-E19394D64041}"/>
              </a:ext>
            </a:extLst>
          </p:cNvPr>
          <p:cNvSpPr/>
          <p:nvPr/>
        </p:nvSpPr>
        <p:spPr>
          <a:xfrm>
            <a:off x="5423110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EDF54C5-E729-4A9E-AB90-090ED41B54F3}"/>
              </a:ext>
            </a:extLst>
          </p:cNvPr>
          <p:cNvSpPr txBox="1"/>
          <p:nvPr/>
        </p:nvSpPr>
        <p:spPr>
          <a:xfrm>
            <a:off x="3492395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8D7E5BE-B5F2-4491-B9BD-21F530A077CB}"/>
              </a:ext>
            </a:extLst>
          </p:cNvPr>
          <p:cNvSpPr txBox="1"/>
          <p:nvPr/>
        </p:nvSpPr>
        <p:spPr>
          <a:xfrm>
            <a:off x="4256662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4D2AB24-A048-4CD5-8C10-684FA822E7A0}"/>
              </a:ext>
            </a:extLst>
          </p:cNvPr>
          <p:cNvSpPr txBox="1"/>
          <p:nvPr/>
        </p:nvSpPr>
        <p:spPr>
          <a:xfrm>
            <a:off x="5020929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/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  <a:blipFill>
                <a:blip r:embed="rId6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/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  <a:blipFill>
                <a:blip r:embed="rId7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/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  <a:blipFill>
                <a:blip r:embed="rId8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/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  <a:blipFill>
                <a:blip r:embed="rId9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/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  <a:blipFill>
                <a:blip r:embed="rId10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/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  <a:blipFill>
                <a:blip r:embed="rId11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6EAB19-8BEE-4D89-8EC8-C7DF7931140C}"/>
                  </a:ext>
                </a:extLst>
              </p:cNvPr>
              <p:cNvSpPr/>
              <p:nvPr/>
            </p:nvSpPr>
            <p:spPr>
              <a:xfrm>
                <a:off x="1776673" y="1589270"/>
                <a:ext cx="13821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6EAB19-8BEE-4D89-8EC8-C7DF79311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673" y="1589270"/>
                <a:ext cx="1382110" cy="584775"/>
              </a:xfrm>
              <a:prstGeom prst="rect">
                <a:avLst/>
              </a:prstGeom>
              <a:blipFill>
                <a:blip r:embed="rId12"/>
                <a:stretch>
                  <a:fillRect l="-11013" t="-12500" r="-1057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3AFBC25-3F93-4317-84F8-07C02201375C}"/>
                  </a:ext>
                </a:extLst>
              </p:cNvPr>
              <p:cNvSpPr/>
              <p:nvPr/>
            </p:nvSpPr>
            <p:spPr>
              <a:xfrm>
                <a:off x="4256662" y="1596739"/>
                <a:ext cx="1173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6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3AFBC25-3F93-4317-84F8-07C0220137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662" y="1596739"/>
                <a:ext cx="1173719" cy="584775"/>
              </a:xfrm>
              <a:prstGeom prst="rect">
                <a:avLst/>
              </a:prstGeom>
              <a:blipFill>
                <a:blip r:embed="rId13"/>
                <a:stretch>
                  <a:fillRect l="-12953" t="-12500" r="-1243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BE1E25-DE9F-4AEC-99C4-D631224E7165}"/>
                  </a:ext>
                </a:extLst>
              </p:cNvPr>
              <p:cNvSpPr/>
              <p:nvPr/>
            </p:nvSpPr>
            <p:spPr>
              <a:xfrm>
                <a:off x="6338073" y="1597019"/>
                <a:ext cx="13821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BE1E25-DE9F-4AEC-99C4-D631224E7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073" y="1597019"/>
                <a:ext cx="1382110" cy="584775"/>
              </a:xfrm>
              <a:prstGeom prst="rect">
                <a:avLst/>
              </a:prstGeom>
              <a:blipFill>
                <a:blip r:embed="rId14"/>
                <a:stretch>
                  <a:fillRect l="-11504" t="-12500" r="-10619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C181A95F-AEF8-4263-8E57-448C8FE9578C}"/>
              </a:ext>
            </a:extLst>
          </p:cNvPr>
          <p:cNvSpPr/>
          <p:nvPr/>
        </p:nvSpPr>
        <p:spPr>
          <a:xfrm>
            <a:off x="2205749" y="2326286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7F1C01-2FB4-426E-8FE7-5F3CF2FCC3DE}"/>
              </a:ext>
            </a:extLst>
          </p:cNvPr>
          <p:cNvSpPr/>
          <p:nvPr/>
        </p:nvSpPr>
        <p:spPr>
          <a:xfrm>
            <a:off x="4483485" y="2326165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AC99DC-CF8B-425B-80C6-1C698B3615F7}"/>
              </a:ext>
            </a:extLst>
          </p:cNvPr>
          <p:cNvSpPr/>
          <p:nvPr/>
        </p:nvSpPr>
        <p:spPr>
          <a:xfrm>
            <a:off x="6768970" y="232208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341A5D-1903-473B-A053-823AD1AAF90C}"/>
              </a:ext>
            </a:extLst>
          </p:cNvPr>
          <p:cNvSpPr/>
          <p:nvPr/>
        </p:nvSpPr>
        <p:spPr>
          <a:xfrm>
            <a:off x="2018654" y="3080918"/>
            <a:ext cx="5191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method do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 prefer?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4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2.22222E-6 -0.4717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58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3.05556E-6 -0.471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58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3.88889E-6 -0.579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6" grpId="0"/>
      <p:bldP spid="97" grpId="0" animBg="1"/>
      <p:bldP spid="98" grpId="0" animBg="1"/>
      <p:bldP spid="99" grpId="0" animBg="1"/>
      <p:bldP spid="103" grpId="0" animBg="1"/>
      <p:bldP spid="104" grpId="0" animBg="1"/>
      <p:bldP spid="105" grpId="0" animBg="1"/>
      <p:bldP spid="106" grpId="0"/>
      <p:bldP spid="109" grpId="0"/>
      <p:bldP spid="110" grpId="0"/>
      <p:bldP spid="111" grpId="0"/>
      <p:bldP spid="112" grpId="0"/>
      <p:bldP spid="113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/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7</a:t>
                </a: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9</a:t>
                </a:r>
              </a:p>
              <a:p>
                <a:pPr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  <a:blipFill>
                <a:blip r:embed="rId5"/>
                <a:stretch>
                  <a:fillRect t="-2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97B70287-CB0D-40A1-BB67-BFA32BECFE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18" y="524775"/>
            <a:ext cx="2505188" cy="175170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71A7C7F-9E42-46BC-8DA1-E1813F64DA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4380" y="3246896"/>
            <a:ext cx="747045" cy="74704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9BBC89BB-8B8F-4F0E-ADFF-3DEBDF415850}"/>
              </a:ext>
            </a:extLst>
          </p:cNvPr>
          <p:cNvSpPr txBox="1"/>
          <p:nvPr/>
        </p:nvSpPr>
        <p:spPr>
          <a:xfrm>
            <a:off x="5672766" y="338958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48B18BB-4E13-4FB2-B871-F49E1EE2EEC7}"/>
              </a:ext>
            </a:extLst>
          </p:cNvPr>
          <p:cNvSpPr txBox="1"/>
          <p:nvPr/>
        </p:nvSpPr>
        <p:spPr>
          <a:xfrm>
            <a:off x="980427" y="3218326"/>
            <a:ext cx="4649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you work out if Tiny is correct without calculating?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6D15B5-AA80-4B13-8E17-0573A02DE1CB}"/>
              </a:ext>
            </a:extLst>
          </p:cNvPr>
          <p:cNvCxnSpPr/>
          <p:nvPr/>
        </p:nvCxnSpPr>
        <p:spPr>
          <a:xfrm>
            <a:off x="4254285" y="1224366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C569AF9-7CDB-4169-A94C-9D31368DD312}"/>
              </a:ext>
            </a:extLst>
          </p:cNvPr>
          <p:cNvCxnSpPr>
            <a:cxnSpLocks/>
          </p:cNvCxnSpPr>
          <p:nvPr/>
        </p:nvCxnSpPr>
        <p:spPr>
          <a:xfrm flipH="1">
            <a:off x="4599604" y="1229914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54A8899-6CF2-4F02-B3A2-C6621AC08CE4}"/>
                  </a:ext>
                </a:extLst>
              </p:cNvPr>
              <p:cNvSpPr/>
              <p:nvPr/>
            </p:nvSpPr>
            <p:spPr>
              <a:xfrm>
                <a:off x="4244831" y="1416234"/>
                <a:ext cx="126481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54A8899-6CF2-4F02-B3A2-C6621AC08C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831" y="1416234"/>
                <a:ext cx="1264817" cy="584775"/>
              </a:xfrm>
              <a:prstGeom prst="rect">
                <a:avLst/>
              </a:prstGeom>
              <a:blipFill>
                <a:blip r:embed="rId8"/>
                <a:stretch>
                  <a:fillRect l="-4808" t="-12500" r="-432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C15D66B-102C-4674-A1CD-F0BF95754826}"/>
                  </a:ext>
                </a:extLst>
              </p:cNvPr>
              <p:cNvSpPr/>
              <p:nvPr/>
            </p:nvSpPr>
            <p:spPr>
              <a:xfrm>
                <a:off x="1772086" y="3681542"/>
                <a:ext cx="605983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8 and 5 are greater than 4 and 7 </a:t>
                </a:r>
              </a:p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so 8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7</a:t>
                </a: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C15D66B-102C-4674-A1CD-F0BF957548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86" y="3681542"/>
                <a:ext cx="6059838" cy="1077218"/>
              </a:xfrm>
              <a:prstGeom prst="rect">
                <a:avLst/>
              </a:prstGeom>
              <a:blipFill>
                <a:blip r:embed="rId9"/>
                <a:stretch>
                  <a:fillRect t="-7345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FDB1F34-83A6-4876-8272-A802F07788DB}"/>
              </a:ext>
            </a:extLst>
          </p:cNvPr>
          <p:cNvCxnSpPr/>
          <p:nvPr/>
        </p:nvCxnSpPr>
        <p:spPr>
          <a:xfrm>
            <a:off x="4941948" y="1229059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5E618F-FC0A-404F-962F-5A39F8C845C8}"/>
              </a:ext>
            </a:extLst>
          </p:cNvPr>
          <p:cNvCxnSpPr>
            <a:cxnSpLocks/>
          </p:cNvCxnSpPr>
          <p:nvPr/>
        </p:nvCxnSpPr>
        <p:spPr>
          <a:xfrm flipH="1">
            <a:off x="5287267" y="1234607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/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  <a:blipFill>
                <a:blip r:embed="rId10"/>
                <a:stretch>
                  <a:fillRect l="-6957" t="-12500" r="-652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ABB5D56-4B0B-4CB3-BA3D-DA3CBEE19DB7}"/>
                  </a:ext>
                </a:extLst>
              </p:cNvPr>
              <p:cNvSpPr/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7</a:t>
                </a: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ABB5D56-4B0B-4CB3-BA3D-DA3CBEE19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608DE8D0-778D-4DD7-A31E-1CA3D0D691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07712" y="740776"/>
            <a:ext cx="493831" cy="493831"/>
          </a:xfrm>
          <a:prstGeom prst="rect">
            <a:avLst/>
          </a:prstGeom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284164A-E28B-44CB-95B5-DAD3D4D33AE7}"/>
              </a:ext>
            </a:extLst>
          </p:cNvPr>
          <p:cNvCxnSpPr/>
          <p:nvPr/>
        </p:nvCxnSpPr>
        <p:spPr>
          <a:xfrm>
            <a:off x="5026795" y="2659664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AFCEA25-1992-4837-858A-A29A6C4678D0}"/>
              </a:ext>
            </a:extLst>
          </p:cNvPr>
          <p:cNvCxnSpPr>
            <a:cxnSpLocks/>
          </p:cNvCxnSpPr>
          <p:nvPr/>
        </p:nvCxnSpPr>
        <p:spPr>
          <a:xfrm flipH="1">
            <a:off x="5372114" y="2665212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/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  <a:blipFill>
                <a:blip r:embed="rId13"/>
                <a:stretch>
                  <a:fillRect l="-7424" t="-12500" r="-65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249819A-BE11-4055-B01A-23E08EA71617}"/>
                  </a:ext>
                </a:extLst>
              </p:cNvPr>
              <p:cNvSpPr/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9</a:t>
                </a: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249819A-BE11-4055-B01A-23E08EA71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  <a:blipFill>
                <a:blip r:embed="rId1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2EFBE778-85F9-4409-A3E9-DF8CA5A55D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48171" y="2203984"/>
            <a:ext cx="583753" cy="5402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488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8" grpId="1"/>
      <p:bldP spid="79" grpId="0"/>
      <p:bldP spid="79" grpId="1"/>
      <p:bldP spid="88" grpId="0"/>
      <p:bldP spid="88" grpId="1"/>
      <p:bldP spid="89" grpId="0"/>
      <p:bldP spid="89" grpId="1"/>
      <p:bldP spid="92" grpId="0"/>
      <p:bldP spid="93" grpId="0"/>
      <p:bldP spid="93" grpId="1"/>
      <p:bldP spid="100" grpId="0"/>
      <p:bldP spid="101" grpId="0"/>
      <p:bldP spid="10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/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  <a:blipFill>
                <a:blip r:embed="rId5"/>
                <a:stretch>
                  <a:fillRect l="-6957" t="-12500" r="-652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/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7</a:t>
                </a: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9</a:t>
                </a:r>
              </a:p>
              <a:p>
                <a:pPr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  <a:blipFill>
                <a:blip r:embed="rId6"/>
                <a:stretch>
                  <a:fillRect t="-2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EDF1082-5F1B-4733-BC42-2C964CFA56D4}"/>
                  </a:ext>
                </a:extLst>
              </p:cNvPr>
              <p:cNvSpPr/>
              <p:nvPr/>
            </p:nvSpPr>
            <p:spPr>
              <a:xfrm>
                <a:off x="1376097" y="3880046"/>
                <a:ext cx="61422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prstClr val="black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EDF1082-5F1B-4733-BC42-2C964CFA56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097" y="3880046"/>
                <a:ext cx="6142215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>
            <a:extLst>
              <a:ext uri="{FF2B5EF4-FFF2-40B4-BE49-F238E27FC236}">
                <a16:creationId xmlns:a16="http://schemas.microsoft.com/office/drawing/2014/main" id="{45900EB3-390E-47EE-84A7-F6559947E612}"/>
              </a:ext>
            </a:extLst>
          </p:cNvPr>
          <p:cNvSpPr/>
          <p:nvPr/>
        </p:nvSpPr>
        <p:spPr>
          <a:xfrm>
            <a:off x="4865173" y="3918660"/>
            <a:ext cx="566985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B70287-CB0D-40A1-BB67-BFA32BECFE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4218" y="524775"/>
            <a:ext cx="2505188" cy="1751700"/>
          </a:xfrm>
          <a:prstGeom prst="rect">
            <a:avLst/>
          </a:prstGeom>
        </p:spPr>
      </p:pic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FDB1F34-83A6-4876-8272-A802F07788DB}"/>
              </a:ext>
            </a:extLst>
          </p:cNvPr>
          <p:cNvCxnSpPr/>
          <p:nvPr/>
        </p:nvCxnSpPr>
        <p:spPr>
          <a:xfrm>
            <a:off x="4941948" y="1229059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5E618F-FC0A-404F-962F-5A39F8C845C8}"/>
              </a:ext>
            </a:extLst>
          </p:cNvPr>
          <p:cNvCxnSpPr>
            <a:cxnSpLocks/>
          </p:cNvCxnSpPr>
          <p:nvPr/>
        </p:nvCxnSpPr>
        <p:spPr>
          <a:xfrm flipH="1">
            <a:off x="5287267" y="1234607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08DE8D0-778D-4DD7-A31E-1CA3D0D691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07712" y="740776"/>
            <a:ext cx="493831" cy="493831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0EAF7B21-6046-442C-BE83-D608769ADD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4379" y="4345190"/>
            <a:ext cx="747045" cy="74704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CBF4B44F-1B6A-41ED-9E9D-9556FBCEAA51}"/>
              </a:ext>
            </a:extLst>
          </p:cNvPr>
          <p:cNvSpPr txBox="1"/>
          <p:nvPr/>
        </p:nvSpPr>
        <p:spPr>
          <a:xfrm>
            <a:off x="5672765" y="448787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284164A-E28B-44CB-95B5-DAD3D4D33AE7}"/>
              </a:ext>
            </a:extLst>
          </p:cNvPr>
          <p:cNvCxnSpPr/>
          <p:nvPr/>
        </p:nvCxnSpPr>
        <p:spPr>
          <a:xfrm>
            <a:off x="5026795" y="2659664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AFCEA25-1992-4837-858A-A29A6C4678D0}"/>
              </a:ext>
            </a:extLst>
          </p:cNvPr>
          <p:cNvCxnSpPr>
            <a:cxnSpLocks/>
          </p:cNvCxnSpPr>
          <p:nvPr/>
        </p:nvCxnSpPr>
        <p:spPr>
          <a:xfrm flipH="1">
            <a:off x="5372114" y="2665212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/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  <a:blipFill>
                <a:blip r:embed="rId11"/>
                <a:stretch>
                  <a:fillRect l="-7424" t="-12500" r="-65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2EFBE778-85F9-4409-A3E9-DF8CA5A55D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48171" y="2203984"/>
            <a:ext cx="583753" cy="540227"/>
          </a:xfrm>
          <a:prstGeom prst="rect">
            <a:avLst/>
          </a:prstGeom>
        </p:spPr>
      </p:pic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8B3E7738-E88E-4935-9EB1-81858D1A19F1}"/>
              </a:ext>
            </a:extLst>
          </p:cNvPr>
          <p:cNvCxnSpPr/>
          <p:nvPr/>
        </p:nvCxnSpPr>
        <p:spPr>
          <a:xfrm>
            <a:off x="4284520" y="4362326"/>
            <a:ext cx="684000" cy="432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4B73FE4-37F3-43EC-B102-85B1BC103775}"/>
              </a:ext>
            </a:extLst>
          </p:cNvPr>
          <p:cNvCxnSpPr>
            <a:cxnSpLocks/>
          </p:cNvCxnSpPr>
          <p:nvPr/>
        </p:nvCxnSpPr>
        <p:spPr>
          <a:xfrm flipH="1">
            <a:off x="5204319" y="4367874"/>
            <a:ext cx="684000" cy="432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580D6AA-6A3C-4469-9488-2F451023313B}"/>
              </a:ext>
            </a:extLst>
          </p:cNvPr>
          <p:cNvSpPr/>
          <p:nvPr/>
        </p:nvSpPr>
        <p:spPr>
          <a:xfrm>
            <a:off x="4401801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FF4DDEE-B811-41A5-AB82-7D4F7AD48942}"/>
              </a:ext>
            </a:extLst>
          </p:cNvPr>
          <p:cNvSpPr/>
          <p:nvPr/>
        </p:nvSpPr>
        <p:spPr>
          <a:xfrm>
            <a:off x="2938728" y="4713941"/>
            <a:ext cx="566985" cy="5461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9DF3FE5-E473-4728-9F9B-B46C3A655B70}"/>
                  </a:ext>
                </a:extLst>
              </p:cNvPr>
              <p:cNvSpPr/>
              <p:nvPr/>
            </p:nvSpPr>
            <p:spPr>
              <a:xfrm>
                <a:off x="-469169" y="4675327"/>
                <a:ext cx="60598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9DF3FE5-E473-4728-9F9B-B46C3A655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9169" y="4675327"/>
                <a:ext cx="6059838" cy="584775"/>
              </a:xfrm>
              <a:prstGeom prst="rect">
                <a:avLst/>
              </a:prstGeom>
              <a:blipFill>
                <a:blip r:embed="rId1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Rectangle 106">
            <a:extLst>
              <a:ext uri="{FF2B5EF4-FFF2-40B4-BE49-F238E27FC236}">
                <a16:creationId xmlns:a16="http://schemas.microsoft.com/office/drawing/2014/main" id="{EBE968D6-73A7-4B9A-B432-CD09CC9223FB}"/>
              </a:ext>
            </a:extLst>
          </p:cNvPr>
          <p:cNvSpPr/>
          <p:nvPr/>
        </p:nvSpPr>
        <p:spPr>
          <a:xfrm>
            <a:off x="2549643" y="4690769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83CBDB7-FE13-4E86-9F44-C6A1326FD67F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ABE60D8-798E-4256-B2E8-F7215F9CEDD7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9842C4-0B0A-4FA4-AC90-6D5C223D7128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DDFE598-0CE2-43D1-A89B-5FABEAC1AEF9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153F9D2-501D-4737-963F-050E9B47D40C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9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 animBg="1"/>
      <p:bldP spid="97" grpId="0"/>
      <p:bldP spid="97" grpId="1"/>
      <p:bldP spid="104" grpId="0"/>
      <p:bldP spid="105" grpId="0" animBg="1"/>
      <p:bldP spid="106" grpId="0"/>
      <p:bldP spid="107" grpId="0"/>
      <p:bldP spid="107" grpId="1"/>
      <p:bldP spid="108" grpId="0"/>
      <p:bldP spid="108" grpId="1"/>
      <p:bldP spid="110" grpId="0"/>
      <p:bldP spid="110" grpId="1"/>
      <p:bldP spid="111" grpId="0"/>
      <p:bldP spid="111" grpId="1"/>
      <p:bldP spid="112" grpId="0"/>
      <p:bldP spid="112" grpId="1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1942" y="1048142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4358" y="417191"/>
            <a:ext cx="29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a factor?</a:t>
            </a:r>
          </a:p>
        </p:txBody>
      </p:sp>
      <p:sp>
        <p:nvSpPr>
          <p:cNvPr id="5" name="Oval 4"/>
          <p:cNvSpPr/>
          <p:nvPr/>
        </p:nvSpPr>
        <p:spPr>
          <a:xfrm>
            <a:off x="3958342" y="1048142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93844" y="1048142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41942" y="20714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58342" y="20714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93844" y="20714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57211" y="968493"/>
            <a:ext cx="3272188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61948" y="1992409"/>
            <a:ext cx="3272188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5349" y="3325969"/>
            <a:ext cx="4020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rows of 3 are equal to 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11589" y="3325969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14" name="Rounded Rectangle 13"/>
          <p:cNvSpPr/>
          <p:nvPr/>
        </p:nvSpPr>
        <p:spPr>
          <a:xfrm rot="5400000">
            <a:off x="2343305" y="1486421"/>
            <a:ext cx="2035275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 rot="5400000">
            <a:off x="3380404" y="1486421"/>
            <a:ext cx="2035275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 rot="5400000">
            <a:off x="4433269" y="1483228"/>
            <a:ext cx="2035275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1202" y="4095560"/>
            <a:ext cx="462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columns of 2 are equal to 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1589" y="408508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4944" y="4758672"/>
            <a:ext cx="55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 3 are factors of 6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281" y="5058738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57125" y="52014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1684" y="5577598"/>
            <a:ext cx="500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Are there any other factors of 6?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983C48E-3CA7-497A-B8B4-5E805E049C6B}"/>
              </a:ext>
            </a:extLst>
          </p:cNvPr>
          <p:cNvCxnSpPr/>
          <p:nvPr/>
        </p:nvCxnSpPr>
        <p:spPr>
          <a:xfrm flipH="1" flipV="1">
            <a:off x="5821878" y="3769591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7F9044C-7AF5-4F8C-A11D-DED210813EC2}"/>
              </a:ext>
            </a:extLst>
          </p:cNvPr>
          <p:cNvSpPr txBox="1"/>
          <p:nvPr/>
        </p:nvSpPr>
        <p:spPr>
          <a:xfrm>
            <a:off x="6029399" y="373630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002FCD7-224A-4143-889C-B2B0C1CACD82}"/>
              </a:ext>
            </a:extLst>
          </p:cNvPr>
          <p:cNvCxnSpPr>
            <a:cxnSpLocks/>
          </p:cNvCxnSpPr>
          <p:nvPr/>
        </p:nvCxnSpPr>
        <p:spPr>
          <a:xfrm flipH="1">
            <a:off x="6406662" y="3190621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134DF32-EBAC-434E-A21A-C6A95EA02D83}"/>
              </a:ext>
            </a:extLst>
          </p:cNvPr>
          <p:cNvSpPr txBox="1"/>
          <p:nvPr/>
        </p:nvSpPr>
        <p:spPr>
          <a:xfrm>
            <a:off x="6492511" y="2902890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899CA71-5B6B-44AD-BE51-4FFD08F054AA}"/>
              </a:ext>
            </a:extLst>
          </p:cNvPr>
          <p:cNvCxnSpPr/>
          <p:nvPr/>
        </p:nvCxnSpPr>
        <p:spPr>
          <a:xfrm flipH="1" flipV="1">
            <a:off x="7157530" y="3614569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F3821DD-C72E-4474-98C0-DB07C1C5FFE1}"/>
              </a:ext>
            </a:extLst>
          </p:cNvPr>
          <p:cNvSpPr txBox="1"/>
          <p:nvPr/>
        </p:nvSpPr>
        <p:spPr>
          <a:xfrm>
            <a:off x="7166115" y="3733494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23"/>
    </mc:Choice>
    <mc:Fallback xmlns="">
      <p:transition spd="slow" advTm="583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1" grpId="0"/>
      <p:bldP spid="22" grpId="0"/>
      <p:bldP spid="26" grpId="0"/>
      <p:bldP spid="28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540680" y="14008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57080" y="14008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92582" y="14008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40680" y="2424136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57080" y="2424136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92582" y="2424136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71490" y="1321190"/>
            <a:ext cx="6170183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5349" y="3325969"/>
            <a:ext cx="4020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row of 6 is equal to 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11589" y="3325969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01202" y="4095560"/>
            <a:ext cx="462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columns of 1 are equal to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11589" y="408508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23" name="Rounded Rectangle 22"/>
          <p:cNvSpPr/>
          <p:nvPr/>
        </p:nvSpPr>
        <p:spPr>
          <a:xfrm rot="5400000">
            <a:off x="1465222" y="1328460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 rot="5400000">
            <a:off x="2496120" y="1320707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 rot="5400000">
            <a:off x="3519416" y="1328460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 rot="5400000">
            <a:off x="4550313" y="1322686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 rot="5400000">
            <a:off x="5581211" y="1314933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 rot="5400000">
            <a:off x="6604507" y="1322686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4944" y="4758672"/>
            <a:ext cx="55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6 are factors of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3894" y="5502403"/>
            <a:ext cx="55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factors of 6 are: 1, 2, 3 and 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563317A-FFEE-4EF8-975C-8C2E5D121F17}"/>
              </a:ext>
            </a:extLst>
          </p:cNvPr>
          <p:cNvCxnSpPr/>
          <p:nvPr/>
        </p:nvCxnSpPr>
        <p:spPr>
          <a:xfrm flipH="1" flipV="1">
            <a:off x="5821878" y="3769591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A39708D-6F11-42EA-9450-8653607A3346}"/>
              </a:ext>
            </a:extLst>
          </p:cNvPr>
          <p:cNvSpPr txBox="1"/>
          <p:nvPr/>
        </p:nvSpPr>
        <p:spPr>
          <a:xfrm>
            <a:off x="6029399" y="373630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9E8E7EE-F0F1-4703-AE2F-05F0CB25FB6D}"/>
              </a:ext>
            </a:extLst>
          </p:cNvPr>
          <p:cNvCxnSpPr>
            <a:cxnSpLocks/>
          </p:cNvCxnSpPr>
          <p:nvPr/>
        </p:nvCxnSpPr>
        <p:spPr>
          <a:xfrm flipH="1">
            <a:off x="6406662" y="3190621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7CF7595-609A-4A28-BF81-DBDAAF69C5F1}"/>
              </a:ext>
            </a:extLst>
          </p:cNvPr>
          <p:cNvSpPr txBox="1"/>
          <p:nvPr/>
        </p:nvSpPr>
        <p:spPr>
          <a:xfrm>
            <a:off x="6492511" y="2902890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0DFD321-2269-41F4-95C8-0D6651AAA173}"/>
              </a:ext>
            </a:extLst>
          </p:cNvPr>
          <p:cNvCxnSpPr/>
          <p:nvPr/>
        </p:nvCxnSpPr>
        <p:spPr>
          <a:xfrm flipH="1" flipV="1">
            <a:off x="7157530" y="3614569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7A3204F-86E3-410F-BDB4-FC99F2B697FD}"/>
              </a:ext>
            </a:extLst>
          </p:cNvPr>
          <p:cNvSpPr txBox="1"/>
          <p:nvPr/>
        </p:nvSpPr>
        <p:spPr>
          <a:xfrm>
            <a:off x="7166115" y="3733494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42"/>
    </mc:Choice>
    <mc:Fallback xmlns="">
      <p:transition spd="slow" advTm="46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33559 -0.1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-7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33455 -0.1497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19" y="-7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33281 -0.14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32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17" grpId="1" animBg="1"/>
      <p:bldP spid="18" grpId="0"/>
      <p:bldP spid="19" grpId="0"/>
      <p:bldP spid="20" grpId="0"/>
      <p:bldP spid="21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2" grpId="0"/>
      <p:bldP spid="34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4|0.8|1|4.2|7.2|0.9|1.1|7.4|1.1|1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6.5|4.7|7.3|3.8|5.7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6.2|2.9|5.7|2.9|5.2|2.7|1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|3.4|8.3|3.6|9.4|3.6|6.5|7.5|2|10.2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8|3|5.1|12.6|5.4|1.2|1|1.2|0.9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3|2.6|4.2|5.5|2.9|2.7|2.6|6.8|1.1|3.5|3.6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1|2.1|4.1|4.3|2.5|2.5|4.5|5.2|5.8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4|4.5|12.7|3.1|10.7|2.9|32.5|11.4|7.8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A6D36-C3D1-40C7-AF35-C50E672A1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cee99ee9-287b-4f9a-957c-ba5ae7375c9a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23789</TotalTime>
  <Words>679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Comic Sans MS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Richardson</cp:lastModifiedBy>
  <cp:revision>331</cp:revision>
  <dcterms:created xsi:type="dcterms:W3CDTF">2019-07-05T11:02:13Z</dcterms:created>
  <dcterms:modified xsi:type="dcterms:W3CDTF">2021-01-04T19:50:55Z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