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24F66-873B-E04E-A3E7-FC06DB35925C}" v="9" dt="2021-01-29T09:16:08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83F0-7F20-444B-B3E3-76986B605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FA38E-C75F-2B46-BE29-8D3B5A6BF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71B95-88A4-4941-A849-2583BC42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8D789-5775-914A-BD20-9D9B19CE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39DB8-F3E0-4A46-80FA-4AAD7784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F2DB-C51E-6A4C-90D0-99576321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34502-6126-A844-A973-5831FC919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BB34-86B6-F746-BDE6-A75ABE21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95FED-846C-5546-B437-05E76649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D45CA-6B3F-484E-9642-DCE9FE5C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7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E204DB-9556-5642-ACB5-47A92EB2B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76506-606A-5940-BE89-BDB86839F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97B04-3B56-DE49-964A-67B3952D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8206D-1955-0143-BCCB-E41EAAD59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35B56-95A7-2A4B-9637-7315994C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4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C9FA-25BC-3243-BB83-7038B7E2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2DFC0-B630-4B49-A8E8-C9E15F708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3D61B-F674-434D-9CA1-0DBC0DE4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4A414-DD18-804A-AD34-560B21F5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371DF-09FD-3840-BC2C-1F1FAC6B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DB02-F188-5746-A819-B39B2D652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38647-04CE-E440-B8B0-731BDFB7C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F3AB0-D6B4-AC4A-AF25-6CD1E18E3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D0F01-ADF1-A54D-8573-1474FA49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4C2AE-E568-5C4E-937F-68D3A25B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5B12-7D75-AD43-BBCB-84A97177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3E93-D48E-754A-8B0C-2D16B10A2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F925A-C152-404C-9CBD-BF727B0F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3DC1E-3F78-FC43-A393-577128A0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8ABD4-CDD7-BC46-96EC-3D45CBCC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4AB08-6AC1-6E47-B138-810D9F707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BEBA-F4F3-FA49-A4F5-733A87D1E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EFA0C-31B2-0646-9AFD-57925138C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5AEEC-818F-4640-82C8-D527453F7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C078B-E263-3741-8A5B-B72551FFA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04274-092E-D04C-AC65-4871A33E4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1D81E-EF20-0D4B-B214-6B362740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11163-22B0-AD47-9ECB-5C3C4427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F0EA8-173C-A04F-8F1C-9B1BC9BF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579C-756C-7E4C-9269-717101AF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2C652-6E7F-9F4C-849F-7997BEFD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D1B04-68F6-4C46-BAB6-FF917487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9CCA4-B53E-D545-973C-8C2416530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65522-4640-E845-B03B-3BCB99E7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694BB-5736-8D41-B0A4-68969CEA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E40BE-FE1E-8648-88A9-0A13A569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21569-C66F-484A-8116-10523CB42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23900-30A6-D343-AB74-0A6980B36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47D19-89A2-964A-BB73-59F0CEE8B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51739-5732-9844-AD01-0A6677E7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C28D0-32E1-1345-BB61-EF78D91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FD5DB-AFC1-2746-A654-21A7E73E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3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7224C-7ACA-3D42-9EB2-6EE3399F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53A52-9774-4A4A-B42C-87601DAB4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E8000-0B2F-9949-85E9-93D0A67A7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C9227-5C7C-BC43-A1C8-A638493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FCA3C-0635-CC4A-BA5C-470B2BFB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E533C-AA2F-CD4D-868C-6D782572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0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44EBF3-7781-4144-A437-BC9320F3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F2387-C6EC-0F45-A988-31D12B6FC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EFF90-E4FA-A04F-943B-F385A208A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267AF-3388-704E-ACA7-C4A138387F9D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F3CF-C9D7-4F40-A157-37D2F980D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349A0-6FBB-5447-A92B-A7ECE24D2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4713-9BB3-7F4A-91E9-A1F55FC0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5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room.thenational.academy/lessons/measuring-time-in-seconds-74rk2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BEDD9F-B601-244E-B991-0345E4EA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Comic Sans MS" panose="030F0902030302020204" pitchFamily="66" charset="0"/>
              </a:rPr>
              <a:t>01.02.21</a:t>
            </a:r>
            <a:br>
              <a:rPr lang="en-US" sz="3200" dirty="0">
                <a:solidFill>
                  <a:schemeClr val="accent1"/>
                </a:solidFill>
                <a:latin typeface="Comic Sans MS" panose="030F0902030302020204" pitchFamily="66" charset="0"/>
              </a:rPr>
            </a:br>
            <a:r>
              <a:rPr lang="en-US" sz="3200" dirty="0">
                <a:solidFill>
                  <a:schemeClr val="accent1"/>
                </a:solidFill>
                <a:latin typeface="Comic Sans MS" panose="030F0902030302020204" pitchFamily="66" charset="0"/>
              </a:rPr>
              <a:t>Maths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E43E58-A117-3F41-BEBE-15CAC56E0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mic Sans MS" panose="030F0902030302020204" pitchFamily="66" charset="0"/>
              </a:rPr>
              <a:t>Hi Year 4!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mic Sans MS" panose="030F0902030302020204" pitchFamily="66" charset="0"/>
              </a:rPr>
              <a:t>I hope you are all enjoying learning how to tell the time. This week we are going to be finishing off our time unit in maths!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mic Sans MS" panose="030F0902030302020204" pitchFamily="66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6643"/>
              <a:buNone/>
            </a:pPr>
            <a:r>
              <a:rPr lang="en-US" dirty="0">
                <a:solidFill>
                  <a:srgbClr val="0000FF"/>
                </a:solidFill>
                <a:latin typeface="Comic Sans MS" panose="030F0902030302020204" pitchFamily="66" charset="0"/>
              </a:rPr>
              <a:t>Today you will be learning about measuring time in seconds! You will be using a stopwatch to practice measuring some activities in seconds. </a:t>
            </a:r>
            <a:r>
              <a:rPr lang="en-GB" dirty="0">
                <a:solidFill>
                  <a:srgbClr val="0000FF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Listen to the lesson and complete the activities in it. Afterwards there is a worksheet on the website for you to do.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6643"/>
              <a:buNone/>
            </a:pPr>
            <a:endParaRPr lang="en-GB" dirty="0">
              <a:solidFill>
                <a:srgbClr val="0000FF"/>
              </a:solidFill>
              <a:latin typeface="Comic Sans MS" panose="030F0902030302020204" pitchFamily="66" charset="0"/>
              <a:ea typeface="Comic Sans MS"/>
              <a:cs typeface="Comic Sans MS"/>
              <a:sym typeface="Comic Sans MS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46643"/>
              <a:buNone/>
            </a:pPr>
            <a:r>
              <a:rPr lang="en-GB" dirty="0">
                <a:solidFill>
                  <a:srgbClr val="0000FF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Don’t forget </a:t>
            </a:r>
            <a:r>
              <a:rPr lang="en-GB" dirty="0" err="1">
                <a:solidFill>
                  <a:srgbClr val="0000FF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Rockstars</a:t>
            </a:r>
            <a:r>
              <a:rPr lang="en-GB" dirty="0">
                <a:solidFill>
                  <a:srgbClr val="0000FF"/>
                </a:solidFill>
                <a:latin typeface="Comic Sans MS" panose="030F0902030302020204" pitchFamily="66" charset="0"/>
                <a:ea typeface="Comic Sans MS"/>
                <a:cs typeface="Comic Sans MS"/>
                <a:sym typeface="Comic Sans MS"/>
              </a:rPr>
              <a:t> Monday! Log on after the lesson.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9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51437C-4C8F-4740-B95A-F50B97F3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01.02.21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Maths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38FBF0-006F-449C-A8FB-545AFF50B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Click on the arrow for today’s lesson.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After you have watched the video and completed the activities and quiz, do the worksheet attached on the website.</a:t>
            </a:r>
          </a:p>
        </p:txBody>
      </p:sp>
      <p:sp>
        <p:nvSpPr>
          <p:cNvPr id="7" name="Right Arrow 6">
            <a:hlinkClick r:id="rId2"/>
            <a:extLst>
              <a:ext uri="{FF2B5EF4-FFF2-40B4-BE49-F238E27FC236}">
                <a16:creationId xmlns:a16="http://schemas.microsoft.com/office/drawing/2014/main" id="{A5ABA497-1B29-AB49-B534-C7A1B61334BB}"/>
              </a:ext>
            </a:extLst>
          </p:cNvPr>
          <p:cNvSpPr/>
          <p:nvPr/>
        </p:nvSpPr>
        <p:spPr>
          <a:xfrm>
            <a:off x="3424052" y="2718759"/>
            <a:ext cx="3871356" cy="1282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nline Stopwatch - easy to use">
            <a:extLst>
              <a:ext uri="{FF2B5EF4-FFF2-40B4-BE49-F238E27FC236}">
                <a16:creationId xmlns:a16="http://schemas.microsoft.com/office/drawing/2014/main" id="{2164FBC3-2420-F44C-84C3-42911CB43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563" y="365125"/>
            <a:ext cx="3673108" cy="192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54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01.02.21 Maths</vt:lpstr>
      <vt:lpstr>01.02.21 Maths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bethaney little</dc:creator>
  <cp:lastModifiedBy>Louise Richardson</cp:lastModifiedBy>
  <cp:revision>2</cp:revision>
  <dcterms:created xsi:type="dcterms:W3CDTF">2021-01-29T08:48:05Z</dcterms:created>
  <dcterms:modified xsi:type="dcterms:W3CDTF">2021-01-31T18:40:06Z</dcterms:modified>
</cp:coreProperties>
</file>